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74" r:id="rId2"/>
    <p:sldId id="289" r:id="rId3"/>
    <p:sldId id="290" r:id="rId4"/>
    <p:sldId id="275" r:id="rId5"/>
    <p:sldId id="310" r:id="rId6"/>
    <p:sldId id="277" r:id="rId7"/>
    <p:sldId id="297" r:id="rId8"/>
    <p:sldId id="278" r:id="rId9"/>
    <p:sldId id="279" r:id="rId10"/>
    <p:sldId id="281" r:id="rId11"/>
    <p:sldId id="291" r:id="rId12"/>
    <p:sldId id="293" r:id="rId13"/>
    <p:sldId id="292" r:id="rId14"/>
    <p:sldId id="294" r:id="rId15"/>
    <p:sldId id="311" r:id="rId16"/>
    <p:sldId id="312" r:id="rId17"/>
    <p:sldId id="313" r:id="rId18"/>
    <p:sldId id="314" r:id="rId19"/>
    <p:sldId id="315" r:id="rId20"/>
    <p:sldId id="305" r:id="rId21"/>
    <p:sldId id="316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6" r:id="rId30"/>
    <p:sldId id="327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44" r:id="rId40"/>
    <p:sldId id="337" r:id="rId41"/>
    <p:sldId id="299" r:id="rId42"/>
    <p:sldId id="338" r:id="rId43"/>
    <p:sldId id="328" r:id="rId44"/>
    <p:sldId id="339" r:id="rId45"/>
    <p:sldId id="340" r:id="rId46"/>
    <p:sldId id="343" r:id="rId47"/>
    <p:sldId id="342" r:id="rId48"/>
    <p:sldId id="341" r:id="rId49"/>
    <p:sldId id="309" r:id="rId50"/>
  </p:sldIdLst>
  <p:sldSz cx="12192000" cy="6858000"/>
  <p:notesSz cx="6858000" cy="1114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阮 幸云" initials="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B89E"/>
    <a:srgbClr val="A66BD3"/>
    <a:srgbClr val="CE6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ABDB1-3DF6-42C4-8C21-FAE68664FD12}" v="25" dt="2020-05-11T03:47:48.413"/>
    <p1510:client id="{11F91C25-398A-4AAB-8E07-B890C4AEF0DC}" v="73" dt="2020-05-11T04:30:44.356"/>
    <p1510:client id="{2FD4DFD3-6B37-4DF9-BC0E-14FCA3C13F95}" v="99" dt="2020-06-09T00:47:30.672"/>
    <p1510:client id="{35A3E61E-F5D5-43AA-ACEC-91DD542487EB}" v="54" dt="2020-05-11T03:43:30.801"/>
    <p1510:client id="{4A9EB39E-DE66-4F98-872D-887DB28621DF}" v="146" dt="2020-04-06T02:09:48.860"/>
    <p1510:client id="{4BCDF068-45B3-457B-BC0F-7919C4B68484}" v="78" dt="2020-04-09T04:20:38.527"/>
    <p1510:client id="{506479CB-965B-42A3-94C3-B48EB8FD4432}" v="45" dt="2020-04-07T02:17:42.464"/>
    <p1510:client id="{5874D08F-777F-4EFE-B772-AF648F9EA174}" v="297" dt="2020-04-07T06:36:53.097"/>
    <p1510:client id="{5B4C1941-69CA-49E9-9337-04E17E2FF8FD}" v="238" dt="2020-05-06T02:14:08.970"/>
    <p1510:client id="{5EEFC9F7-E963-4F2A-B0DE-FC2E880DE73A}" v="305" dt="2020-04-09T00:38:35.328"/>
    <p1510:client id="{646683AC-DBE5-472C-972E-A37876743A50}" v="11" dt="2020-05-22T01:28:52.445"/>
    <p1510:client id="{6D8C9794-F5DB-4544-B7EB-E781869F6B84}" v="65" dt="2020-05-22T02:22:58.437"/>
    <p1510:client id="{6E1DF857-E629-499E-AA1A-4F17C408DBDF}" v="90" dt="2020-04-30T05:38:44.826"/>
    <p1510:client id="{7087199D-781D-475A-99B7-4E8395C9EB8F}" v="153" dt="2020-04-07T06:56:37.228"/>
    <p1510:client id="{8CF5698C-15AB-4ABF-BEF0-E55518777502}" v="126" dt="2020-05-04T06:25:03.233"/>
    <p1510:client id="{8ECF7D17-D916-4F36-812E-20CA46D54755}" v="3" dt="2020-04-08T01:34:18.407"/>
    <p1510:client id="{90997941-6F6A-474A-A605-BDF7B91D181F}" v="48" dt="2020-05-22T04:40:25.544"/>
    <p1510:client id="{93D526E7-32F6-409D-82D6-F3CB5849B074}" v="1040" dt="2020-04-09T01:50:02.204"/>
    <p1510:client id="{9868C858-185D-482E-8ED5-655D62496B9E}" v="87" dt="2020-04-07T01:33:46.670"/>
    <p1510:client id="{9CF10395-858A-4D7F-8519-38FA7E4306AE}" v="104" dt="2020-05-28T03:48:24.902"/>
    <p1510:client id="{9D043D38-2875-4E14-9583-4BA37F9C0BDC}" v="236" dt="2020-04-06T08:13:27.397"/>
    <p1510:client id="{9D79243E-F87D-437E-9DF3-48EF48D7F0AC}" v="95" dt="2020-04-07T03:32:16.972"/>
    <p1510:client id="{A4606A99-B70A-4BC4-B7FD-C6BC4B6E303E}" v="513" dt="2020-04-08T01:18:13.042"/>
    <p1510:client id="{A5C82A0C-7748-4BD9-90B5-0113E0B9ACB1}" v="115" dt="2020-04-07T04:36:36.726"/>
    <p1510:client id="{B777F97F-7B96-49D6-AD78-78C1AE615BC6}" v="32" dt="2020-05-11T04:09:00.566"/>
    <p1510:client id="{B7E8C464-3A80-404B-9559-49501B5528DE}" v="327" dt="2020-05-04T02:52:10.053"/>
    <p1510:client id="{B9E39A04-26B1-4BB0-8968-37B4D56EE57B}" v="43" dt="2020-05-22T06:34:58.528"/>
    <p1510:client id="{BDF6B01D-585D-4790-BAF2-45570EC956FB}" v="276" dt="2020-04-07T02:53:12.163"/>
    <p1510:client id="{BE0F086F-4908-49A4-8530-66944FDD0A9F}" v="4" dt="2020-05-06T03:03:19.116"/>
    <p1510:client id="{C58B9005-9655-44C0-833E-39A20A84FD75}" v="4" dt="2020-06-05T03:47:23.740"/>
    <p1510:client id="{CCB833FA-4FBE-4C10-8EE1-5010901E03F0}" v="123" dt="2020-04-07T02:42:52.269"/>
    <p1510:client id="{D4DF4137-D6F9-41DE-80CE-802A0288986A}" v="53" dt="2020-05-27T01:24:04.474"/>
    <p1510:client id="{ED302A5D-1CEC-4180-86EB-16B1C3E88396}" v="188" dt="2020-05-26T03:42:02.19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1897" autoAdjust="0"/>
  </p:normalViewPr>
  <p:slideViewPr>
    <p:cSldViewPr snapToGrid="0">
      <p:cViewPr varScale="1">
        <p:scale>
          <a:sx n="66" d="100"/>
          <a:sy n="66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FD4DFD3-6B37-4DF9-BC0E-14FCA3C13F95}"/>
    <pc:docChg chg="modSld">
      <pc:chgData name="" userId="" providerId="" clId="Web-{2FD4DFD3-6B37-4DF9-BC0E-14FCA3C13F95}" dt="2020-06-09T00:47:28.406" v="58"/>
      <pc:docMkLst>
        <pc:docMk/>
      </pc:docMkLst>
      <pc:sldChg chg="modSp">
        <pc:chgData name="" userId="" providerId="" clId="Web-{2FD4DFD3-6B37-4DF9-BC0E-14FCA3C13F95}" dt="2020-06-09T00:37:38.029" v="2" actId="20577"/>
        <pc:sldMkLst>
          <pc:docMk/>
          <pc:sldMk cId="0" sldId="274"/>
        </pc:sldMkLst>
        <pc:spChg chg="mod">
          <ac:chgData name="" userId="" providerId="" clId="Web-{2FD4DFD3-6B37-4DF9-BC0E-14FCA3C13F95}" dt="2020-06-09T00:37:38.029" v="2" actId="20577"/>
          <ac:spMkLst>
            <pc:docMk/>
            <pc:sldMk cId="0" sldId="274"/>
            <ac:spMk id="6" creationId="{00000000-0000-0000-0000-000000000000}"/>
          </ac:spMkLst>
        </pc:spChg>
      </pc:sldChg>
      <pc:sldChg chg="modSp">
        <pc:chgData name="" userId="" providerId="" clId="Web-{2FD4DFD3-6B37-4DF9-BC0E-14FCA3C13F95}" dt="2020-06-09T00:38:08.826" v="5"/>
        <pc:sldMkLst>
          <pc:docMk/>
          <pc:sldMk cId="0" sldId="291"/>
        </pc:sldMkLst>
        <pc:graphicFrameChg chg="modGraphic">
          <ac:chgData name="" userId="" providerId="" clId="Web-{2FD4DFD3-6B37-4DF9-BC0E-14FCA3C13F95}" dt="2020-06-09T00:38:08.826" v="5"/>
          <ac:graphicFrameMkLst>
            <pc:docMk/>
            <pc:sldMk cId="0" sldId="291"/>
            <ac:graphicFrameMk id="48" creationId="{B255C18E-2EE6-4309-A8EC-A424771374B8}"/>
          </ac:graphicFrameMkLst>
        </pc:graphicFrameChg>
      </pc:sldChg>
      <pc:sldChg chg="modSp">
        <pc:chgData name="" userId="" providerId="" clId="Web-{2FD4DFD3-6B37-4DF9-BC0E-14FCA3C13F95}" dt="2020-06-09T00:40:04.498" v="40"/>
        <pc:sldMkLst>
          <pc:docMk/>
          <pc:sldMk cId="0" sldId="292"/>
        </pc:sldMkLst>
        <pc:graphicFrameChg chg="mod modGraphic">
          <ac:chgData name="" userId="" providerId="" clId="Web-{2FD4DFD3-6B37-4DF9-BC0E-14FCA3C13F95}" dt="2020-06-09T00:40:04.498" v="40"/>
          <ac:graphicFrameMkLst>
            <pc:docMk/>
            <pc:sldMk cId="0" sldId="292"/>
            <ac:graphicFrameMk id="49" creationId="{41DE2BD6-85D3-4DA6-A5DB-5A3BA909BC1A}"/>
          </ac:graphicFrameMkLst>
        </pc:graphicFrameChg>
        <pc:graphicFrameChg chg="modGraphic">
          <ac:chgData name="" userId="" providerId="" clId="Web-{2FD4DFD3-6B37-4DF9-BC0E-14FCA3C13F95}" dt="2020-06-09T00:39:21.998" v="11"/>
          <ac:graphicFrameMkLst>
            <pc:docMk/>
            <pc:sldMk cId="0" sldId="292"/>
            <ac:graphicFrameMk id="50" creationId="{E867FC32-A092-4621-B8D0-5C9E5A23A39F}"/>
          </ac:graphicFrameMkLst>
        </pc:graphicFrameChg>
      </pc:sldChg>
      <pc:sldChg chg="modSp">
        <pc:chgData name="" userId="" providerId="" clId="Web-{2FD4DFD3-6B37-4DF9-BC0E-14FCA3C13F95}" dt="2020-06-09T00:38:37.076" v="9"/>
        <pc:sldMkLst>
          <pc:docMk/>
          <pc:sldMk cId="0" sldId="293"/>
        </pc:sldMkLst>
        <pc:graphicFrameChg chg="modGraphic">
          <ac:chgData name="" userId="" providerId="" clId="Web-{2FD4DFD3-6B37-4DF9-BC0E-14FCA3C13F95}" dt="2020-06-09T00:38:37.076" v="9"/>
          <ac:graphicFrameMkLst>
            <pc:docMk/>
            <pc:sldMk cId="0" sldId="293"/>
            <ac:graphicFrameMk id="39" creationId="{3FE5D367-5584-4C08-BDD9-02F84BFFE7BE}"/>
          </ac:graphicFrameMkLst>
        </pc:graphicFrameChg>
        <pc:graphicFrameChg chg="modGraphic">
          <ac:chgData name="" userId="" providerId="" clId="Web-{2FD4DFD3-6B37-4DF9-BC0E-14FCA3C13F95}" dt="2020-06-09T00:38:25.294" v="7"/>
          <ac:graphicFrameMkLst>
            <pc:docMk/>
            <pc:sldMk cId="0" sldId="293"/>
            <ac:graphicFrameMk id="40" creationId="{DB6E2A8F-0576-43E3-85DC-A45BD932B15B}"/>
          </ac:graphicFrameMkLst>
        </pc:graphicFrameChg>
      </pc:sldChg>
      <pc:sldChg chg="modSp">
        <pc:chgData name="" userId="" providerId="" clId="Web-{2FD4DFD3-6B37-4DF9-BC0E-14FCA3C13F95}" dt="2020-06-09T00:41:49.624" v="44"/>
        <pc:sldMkLst>
          <pc:docMk/>
          <pc:sldMk cId="813449840" sldId="316"/>
        </pc:sldMkLst>
        <pc:graphicFrameChg chg="modGraphic">
          <ac:chgData name="" userId="" providerId="" clId="Web-{2FD4DFD3-6B37-4DF9-BC0E-14FCA3C13F95}" dt="2020-06-09T00:41:28.514" v="42"/>
          <ac:graphicFrameMkLst>
            <pc:docMk/>
            <pc:sldMk cId="813449840" sldId="316"/>
            <ac:graphicFrameMk id="4" creationId="{2DBFF443-1667-4E09-8FE0-11D9846996C2}"/>
          </ac:graphicFrameMkLst>
        </pc:graphicFrameChg>
        <pc:graphicFrameChg chg="modGraphic">
          <ac:chgData name="" userId="" providerId="" clId="Web-{2FD4DFD3-6B37-4DF9-BC0E-14FCA3C13F95}" dt="2020-06-09T00:41:37.858" v="43"/>
          <ac:graphicFrameMkLst>
            <pc:docMk/>
            <pc:sldMk cId="813449840" sldId="316"/>
            <ac:graphicFrameMk id="10" creationId="{FF3A40EC-2DCF-4C63-8323-9DAB10DE1C67}"/>
          </ac:graphicFrameMkLst>
        </pc:graphicFrameChg>
        <pc:graphicFrameChg chg="modGraphic">
          <ac:chgData name="" userId="" providerId="" clId="Web-{2FD4DFD3-6B37-4DF9-BC0E-14FCA3C13F95}" dt="2020-06-09T00:41:49.624" v="44"/>
          <ac:graphicFrameMkLst>
            <pc:docMk/>
            <pc:sldMk cId="813449840" sldId="316"/>
            <ac:graphicFrameMk id="12" creationId="{F56B7AE7-B537-4A81-B893-39F9D976F77A}"/>
          </ac:graphicFrameMkLst>
        </pc:graphicFrameChg>
      </pc:sldChg>
      <pc:sldChg chg="modSp">
        <pc:chgData name="" userId="" providerId="" clId="Web-{2FD4DFD3-6B37-4DF9-BC0E-14FCA3C13F95}" dt="2020-06-09T00:44:34.859" v="46"/>
        <pc:sldMkLst>
          <pc:docMk/>
          <pc:sldMk cId="1341029541" sldId="318"/>
        </pc:sldMkLst>
        <pc:graphicFrameChg chg="modGraphic">
          <ac:chgData name="" userId="" providerId="" clId="Web-{2FD4DFD3-6B37-4DF9-BC0E-14FCA3C13F95}" dt="2020-06-09T00:44:24.030" v="45"/>
          <ac:graphicFrameMkLst>
            <pc:docMk/>
            <pc:sldMk cId="1341029541" sldId="318"/>
            <ac:graphicFrameMk id="9" creationId="{58C3A3C4-9901-4C88-917F-F0CD70E3DAC6}"/>
          </ac:graphicFrameMkLst>
        </pc:graphicFrameChg>
        <pc:graphicFrameChg chg="modGraphic">
          <ac:chgData name="" userId="" providerId="" clId="Web-{2FD4DFD3-6B37-4DF9-BC0E-14FCA3C13F95}" dt="2020-06-09T00:44:34.859" v="46"/>
          <ac:graphicFrameMkLst>
            <pc:docMk/>
            <pc:sldMk cId="1341029541" sldId="318"/>
            <ac:graphicFrameMk id="16" creationId="{F9F4E549-241B-4B40-9DEB-D094D8D1F310}"/>
          </ac:graphicFrameMkLst>
        </pc:graphicFrameChg>
      </pc:sldChg>
      <pc:sldChg chg="modSp">
        <pc:chgData name="" userId="" providerId="" clId="Web-{2FD4DFD3-6B37-4DF9-BC0E-14FCA3C13F95}" dt="2020-06-09T00:45:04.359" v="49"/>
        <pc:sldMkLst>
          <pc:docMk/>
          <pc:sldMk cId="3578033372" sldId="319"/>
        </pc:sldMkLst>
        <pc:graphicFrameChg chg="modGraphic">
          <ac:chgData name="" userId="" providerId="" clId="Web-{2FD4DFD3-6B37-4DF9-BC0E-14FCA3C13F95}" dt="2020-06-09T00:45:04.359" v="49"/>
          <ac:graphicFrameMkLst>
            <pc:docMk/>
            <pc:sldMk cId="3578033372" sldId="319"/>
            <ac:graphicFrameMk id="2" creationId="{6AAC2C9B-48F8-4A61-A698-760EAB21D9A8}"/>
          </ac:graphicFrameMkLst>
        </pc:graphicFrameChg>
        <pc:graphicFrameChg chg="modGraphic">
          <ac:chgData name="" userId="" providerId="" clId="Web-{2FD4DFD3-6B37-4DF9-BC0E-14FCA3C13F95}" dt="2020-06-09T00:44:52.874" v="47"/>
          <ac:graphicFrameMkLst>
            <pc:docMk/>
            <pc:sldMk cId="3578033372" sldId="319"/>
            <ac:graphicFrameMk id="8" creationId="{2C58953F-6398-4608-93E9-A81ED2D413AA}"/>
          </ac:graphicFrameMkLst>
        </pc:graphicFrameChg>
      </pc:sldChg>
      <pc:sldChg chg="modSp">
        <pc:chgData name="" userId="" providerId="" clId="Web-{2FD4DFD3-6B37-4DF9-BC0E-14FCA3C13F95}" dt="2020-06-09T00:46:24.968" v="54"/>
        <pc:sldMkLst>
          <pc:docMk/>
          <pc:sldMk cId="432816730" sldId="320"/>
        </pc:sldMkLst>
        <pc:graphicFrameChg chg="modGraphic">
          <ac:chgData name="" userId="" providerId="" clId="Web-{2FD4DFD3-6B37-4DF9-BC0E-14FCA3C13F95}" dt="2020-06-09T00:45:25.906" v="51"/>
          <ac:graphicFrameMkLst>
            <pc:docMk/>
            <pc:sldMk cId="432816730" sldId="320"/>
            <ac:graphicFrameMk id="2" creationId="{57AFBB6F-B37E-46BD-B2C1-420BCC01FB45}"/>
          </ac:graphicFrameMkLst>
        </pc:graphicFrameChg>
        <pc:graphicFrameChg chg="modGraphic">
          <ac:chgData name="" userId="" providerId="" clId="Web-{2FD4DFD3-6B37-4DF9-BC0E-14FCA3C13F95}" dt="2020-06-09T00:46:24.968" v="54"/>
          <ac:graphicFrameMkLst>
            <pc:docMk/>
            <pc:sldMk cId="432816730" sldId="320"/>
            <ac:graphicFrameMk id="5" creationId="{2DC466C7-A7CB-4F40-920A-4DCBD1303A38}"/>
          </ac:graphicFrameMkLst>
        </pc:graphicFrameChg>
      </pc:sldChg>
      <pc:sldChg chg="modSp">
        <pc:chgData name="" userId="" providerId="" clId="Web-{2FD4DFD3-6B37-4DF9-BC0E-14FCA3C13F95}" dt="2020-06-09T00:47:28.406" v="58"/>
        <pc:sldMkLst>
          <pc:docMk/>
          <pc:sldMk cId="1788794418" sldId="339"/>
        </pc:sldMkLst>
        <pc:graphicFrameChg chg="mod modGraphic">
          <ac:chgData name="" userId="" providerId="" clId="Web-{2FD4DFD3-6B37-4DF9-BC0E-14FCA3C13F95}" dt="2020-06-09T00:47:28.406" v="58"/>
          <ac:graphicFrameMkLst>
            <pc:docMk/>
            <pc:sldMk cId="1788794418" sldId="339"/>
            <ac:graphicFrameMk id="3" creationId="{64930AB0-CC51-4F46-A17F-161DF1E0F204}"/>
          </ac:graphicFrameMkLst>
        </pc:graphicFrameChg>
      </pc:sldChg>
    </pc:docChg>
  </pc:docChgLst>
  <pc:docChgLst>
    <pc:chgData clId="Web-{6E1DF857-E629-499E-AA1A-4F17C408DBDF}"/>
    <pc:docChg chg="modSld">
      <pc:chgData name="" userId="" providerId="" clId="Web-{6E1DF857-E629-499E-AA1A-4F17C408DBDF}" dt="2020-04-30T05:38:34.045" v="42"/>
      <pc:docMkLst>
        <pc:docMk/>
      </pc:docMkLst>
      <pc:sldChg chg="modSp">
        <pc:chgData name="" userId="" providerId="" clId="Web-{6E1DF857-E629-499E-AA1A-4F17C408DBDF}" dt="2020-04-30T05:38:34.045" v="42"/>
        <pc:sldMkLst>
          <pc:docMk/>
          <pc:sldMk cId="432816730" sldId="320"/>
        </pc:sldMkLst>
        <pc:graphicFrameChg chg="mod modGraphic">
          <ac:chgData name="" userId="" providerId="" clId="Web-{6E1DF857-E629-499E-AA1A-4F17C408DBDF}" dt="2020-04-30T05:38:34.045" v="42"/>
          <ac:graphicFrameMkLst>
            <pc:docMk/>
            <pc:sldMk cId="432816730" sldId="320"/>
            <ac:graphicFrameMk id="2" creationId="{57AFBB6F-B37E-46BD-B2C1-420BCC01FB45}"/>
          </ac:graphicFrameMkLst>
        </pc:graphicFrameChg>
      </pc:sldChg>
    </pc:docChg>
  </pc:docChgLst>
  <pc:docChgLst>
    <pc:chgData clId="Web-{B7E8C464-3A80-404B-9559-49501B5528DE}"/>
    <pc:docChg chg="modSld">
      <pc:chgData name="" userId="" providerId="" clId="Web-{B7E8C464-3A80-404B-9559-49501B5528DE}" dt="2020-05-04T02:52:10.053" v="233"/>
      <pc:docMkLst>
        <pc:docMk/>
      </pc:docMkLst>
      <pc:sldChg chg="modSp">
        <pc:chgData name="" userId="" providerId="" clId="Web-{B7E8C464-3A80-404B-9559-49501B5528DE}" dt="2020-05-04T02:38:15.609" v="58"/>
        <pc:sldMkLst>
          <pc:docMk/>
          <pc:sldMk cId="0" sldId="291"/>
        </pc:sldMkLst>
        <pc:graphicFrameChg chg="mod modGraphic">
          <ac:chgData name="" userId="" providerId="" clId="Web-{B7E8C464-3A80-404B-9559-49501B5528DE}" dt="2020-05-04T02:38:15.609" v="58"/>
          <ac:graphicFrameMkLst>
            <pc:docMk/>
            <pc:sldMk cId="0" sldId="291"/>
            <ac:graphicFrameMk id="48" creationId="{B255C18E-2EE6-4309-A8EC-A424771374B8}"/>
          </ac:graphicFrameMkLst>
        </pc:graphicFrameChg>
      </pc:sldChg>
      <pc:sldChg chg="modSp">
        <pc:chgData name="" userId="" providerId="" clId="Web-{B7E8C464-3A80-404B-9559-49501B5528DE}" dt="2020-05-04T02:41:35.251" v="177"/>
        <pc:sldMkLst>
          <pc:docMk/>
          <pc:sldMk cId="0" sldId="292"/>
        </pc:sldMkLst>
        <pc:graphicFrameChg chg="mod modGraphic">
          <ac:chgData name="" userId="" providerId="" clId="Web-{B7E8C464-3A80-404B-9559-49501B5528DE}" dt="2020-05-04T02:41:34.251" v="176"/>
          <ac:graphicFrameMkLst>
            <pc:docMk/>
            <pc:sldMk cId="0" sldId="292"/>
            <ac:graphicFrameMk id="49" creationId="{41DE2BD6-85D3-4DA6-A5DB-5A3BA909BC1A}"/>
          </ac:graphicFrameMkLst>
        </pc:graphicFrameChg>
        <pc:graphicFrameChg chg="mod modGraphic">
          <ac:chgData name="" userId="" providerId="" clId="Web-{B7E8C464-3A80-404B-9559-49501B5528DE}" dt="2020-05-04T02:41:35.251" v="177"/>
          <ac:graphicFrameMkLst>
            <pc:docMk/>
            <pc:sldMk cId="0" sldId="292"/>
            <ac:graphicFrameMk id="50" creationId="{E867FC32-A092-4621-B8D0-5C9E5A23A39F}"/>
          </ac:graphicFrameMkLst>
        </pc:graphicFrameChg>
      </pc:sldChg>
      <pc:sldChg chg="modSp">
        <pc:chgData name="" userId="" providerId="" clId="Web-{B7E8C464-3A80-404B-9559-49501B5528DE}" dt="2020-05-04T02:38:24.438" v="102"/>
        <pc:sldMkLst>
          <pc:docMk/>
          <pc:sldMk cId="0" sldId="293"/>
        </pc:sldMkLst>
        <pc:graphicFrameChg chg="mod modGraphic">
          <ac:chgData name="" userId="" providerId="" clId="Web-{B7E8C464-3A80-404B-9559-49501B5528DE}" dt="2020-05-04T02:38:24.438" v="102"/>
          <ac:graphicFrameMkLst>
            <pc:docMk/>
            <pc:sldMk cId="0" sldId="293"/>
            <ac:graphicFrameMk id="39" creationId="{3FE5D367-5584-4C08-BDD9-02F84BFFE7BE}"/>
          </ac:graphicFrameMkLst>
        </pc:graphicFrameChg>
        <pc:graphicFrameChg chg="mod modGraphic">
          <ac:chgData name="" userId="" providerId="" clId="Web-{B7E8C464-3A80-404B-9559-49501B5528DE}" dt="2020-05-04T02:38:19.703" v="78"/>
          <ac:graphicFrameMkLst>
            <pc:docMk/>
            <pc:sldMk cId="0" sldId="293"/>
            <ac:graphicFrameMk id="40" creationId="{DB6E2A8F-0576-43E3-85DC-A45BD932B15B}"/>
          </ac:graphicFrameMkLst>
        </pc:graphicFrameChg>
      </pc:sldChg>
      <pc:sldChg chg="modSp">
        <pc:chgData name="" userId="" providerId="" clId="Web-{B7E8C464-3A80-404B-9559-49501B5528DE}" dt="2020-05-04T02:52:10.053" v="233"/>
        <pc:sldMkLst>
          <pc:docMk/>
          <pc:sldMk cId="1341029541" sldId="318"/>
        </pc:sldMkLst>
        <pc:graphicFrameChg chg="mod modGraphic">
          <ac:chgData name="" userId="" providerId="" clId="Web-{B7E8C464-3A80-404B-9559-49501B5528DE}" dt="2020-05-04T02:52:10.053" v="233"/>
          <ac:graphicFrameMkLst>
            <pc:docMk/>
            <pc:sldMk cId="1341029541" sldId="318"/>
            <ac:graphicFrameMk id="16" creationId="{F9F4E549-241B-4B40-9DEB-D094D8D1F310}"/>
          </ac:graphicFrameMkLst>
        </pc:graphicFrameChg>
      </pc:sldChg>
      <pc:sldChg chg="modSp">
        <pc:chgData name="" userId="" providerId="" clId="Web-{B7E8C464-3A80-404B-9559-49501B5528DE}" dt="2020-05-04T02:38:00.875" v="5"/>
        <pc:sldMkLst>
          <pc:docMk/>
          <pc:sldMk cId="432816730" sldId="320"/>
        </pc:sldMkLst>
        <pc:graphicFrameChg chg="mod modGraphic">
          <ac:chgData name="" userId="" providerId="" clId="Web-{B7E8C464-3A80-404B-9559-49501B5528DE}" dt="2020-05-04T02:38:00.875" v="5"/>
          <ac:graphicFrameMkLst>
            <pc:docMk/>
            <pc:sldMk cId="432816730" sldId="320"/>
            <ac:graphicFrameMk id="5" creationId="{2DC466C7-A7CB-4F40-920A-4DCBD1303A38}"/>
          </ac:graphicFrameMkLst>
        </pc:graphicFrameChg>
      </pc:sldChg>
    </pc:docChg>
  </pc:docChgLst>
  <pc:docChgLst>
    <pc:chgData clId="Web-{93D526E7-32F6-409D-82D6-F3CB5849B074}"/>
    <pc:docChg chg="modSld">
      <pc:chgData name="" userId="" providerId="" clId="Web-{93D526E7-32F6-409D-82D6-F3CB5849B074}" dt="2020-04-09T01:50:02.204" v="768"/>
      <pc:docMkLst>
        <pc:docMk/>
      </pc:docMkLst>
      <pc:sldChg chg="modSp">
        <pc:chgData name="" userId="" providerId="" clId="Web-{93D526E7-32F6-409D-82D6-F3CB5849B074}" dt="2020-04-09T01:32:49.854" v="516"/>
        <pc:sldMkLst>
          <pc:docMk/>
          <pc:sldMk cId="1423295440" sldId="328"/>
        </pc:sldMkLst>
        <pc:graphicFrameChg chg="mod modGraphic">
          <ac:chgData name="" userId="" providerId="" clId="Web-{93D526E7-32F6-409D-82D6-F3CB5849B074}" dt="2020-04-09T01:32:31.260" v="512"/>
          <ac:graphicFrameMkLst>
            <pc:docMk/>
            <pc:sldMk cId="1423295440" sldId="328"/>
            <ac:graphicFrameMk id="3" creationId="{5C9ADB83-5CED-47F3-AA81-2A06DE63E3BE}"/>
          </ac:graphicFrameMkLst>
        </pc:graphicFrameChg>
        <pc:graphicFrameChg chg="mod modGraphic">
          <ac:chgData name="" userId="" providerId="" clId="Web-{93D526E7-32F6-409D-82D6-F3CB5849B074}" dt="2020-04-09T01:32:49.854" v="516"/>
          <ac:graphicFrameMkLst>
            <pc:docMk/>
            <pc:sldMk cId="1423295440" sldId="328"/>
            <ac:graphicFrameMk id="4" creationId="{BA70A65C-874F-4A78-8F24-B28E60CEAE07}"/>
          </ac:graphicFrameMkLst>
        </pc:graphicFrameChg>
      </pc:sldChg>
      <pc:sldChg chg="modSp">
        <pc:chgData name="" userId="" providerId="" clId="Web-{93D526E7-32F6-409D-82D6-F3CB5849B074}" dt="2020-04-09T00:58:28.812" v="3"/>
        <pc:sldMkLst>
          <pc:docMk/>
          <pc:sldMk cId="3280868631" sldId="329"/>
        </pc:sldMkLst>
        <pc:graphicFrameChg chg="mod modGraphic">
          <ac:chgData name="" userId="" providerId="" clId="Web-{93D526E7-32F6-409D-82D6-F3CB5849B074}" dt="2020-04-09T00:58:28.812" v="3"/>
          <ac:graphicFrameMkLst>
            <pc:docMk/>
            <pc:sldMk cId="3280868631" sldId="329"/>
            <ac:graphicFrameMk id="6" creationId="{AD0D0022-8BE8-4654-BB82-ABA3FC6D3E0B}"/>
          </ac:graphicFrameMkLst>
        </pc:graphicFrameChg>
      </pc:sldChg>
      <pc:sldChg chg="modSp">
        <pc:chgData name="" userId="" providerId="" clId="Web-{93D526E7-32F6-409D-82D6-F3CB5849B074}" dt="2020-04-09T00:59:17.078" v="7"/>
        <pc:sldMkLst>
          <pc:docMk/>
          <pc:sldMk cId="3995416473" sldId="330"/>
        </pc:sldMkLst>
        <pc:graphicFrameChg chg="mod modGraphic">
          <ac:chgData name="" userId="" providerId="" clId="Web-{93D526E7-32F6-409D-82D6-F3CB5849B074}" dt="2020-04-09T00:59:17.078" v="7"/>
          <ac:graphicFrameMkLst>
            <pc:docMk/>
            <pc:sldMk cId="3995416473" sldId="330"/>
            <ac:graphicFrameMk id="3" creationId="{27626ED1-EF5A-41AD-B02E-CF23AA8F80C1}"/>
          </ac:graphicFrameMkLst>
        </pc:graphicFrameChg>
      </pc:sldChg>
      <pc:sldChg chg="modSp">
        <pc:chgData name="" userId="" providerId="" clId="Web-{93D526E7-32F6-409D-82D6-F3CB5849B074}" dt="2020-04-09T00:59:53.047" v="27"/>
        <pc:sldMkLst>
          <pc:docMk/>
          <pc:sldMk cId="685494389" sldId="331"/>
        </pc:sldMkLst>
        <pc:graphicFrameChg chg="mod modGraphic">
          <ac:chgData name="" userId="" providerId="" clId="Web-{93D526E7-32F6-409D-82D6-F3CB5849B074}" dt="2020-04-09T00:59:53.047" v="27"/>
          <ac:graphicFrameMkLst>
            <pc:docMk/>
            <pc:sldMk cId="685494389" sldId="331"/>
            <ac:graphicFrameMk id="3" creationId="{7C9B232D-D371-4E90-9AAA-6CAAB53A246B}"/>
          </ac:graphicFrameMkLst>
        </pc:graphicFrameChg>
      </pc:sldChg>
      <pc:sldChg chg="modSp">
        <pc:chgData name="" userId="" providerId="" clId="Web-{93D526E7-32F6-409D-82D6-F3CB5849B074}" dt="2020-04-09T01:00:47.829" v="59"/>
        <pc:sldMkLst>
          <pc:docMk/>
          <pc:sldMk cId="3562875944" sldId="332"/>
        </pc:sldMkLst>
        <pc:graphicFrameChg chg="mod modGraphic">
          <ac:chgData name="" userId="" providerId="" clId="Web-{93D526E7-32F6-409D-82D6-F3CB5849B074}" dt="2020-04-09T01:00:47.829" v="59"/>
          <ac:graphicFrameMkLst>
            <pc:docMk/>
            <pc:sldMk cId="3562875944" sldId="332"/>
            <ac:graphicFrameMk id="3" creationId="{666AE826-F1B9-49B5-8BF4-355A5B6C0302}"/>
          </ac:graphicFrameMkLst>
        </pc:graphicFrameChg>
      </pc:sldChg>
      <pc:sldChg chg="modSp">
        <pc:chgData name="" userId="" providerId="" clId="Web-{93D526E7-32F6-409D-82D6-F3CB5849B074}" dt="2020-04-09T01:01:39.610" v="88"/>
        <pc:sldMkLst>
          <pc:docMk/>
          <pc:sldMk cId="442991601" sldId="333"/>
        </pc:sldMkLst>
        <pc:graphicFrameChg chg="mod modGraphic">
          <ac:chgData name="" userId="" providerId="" clId="Web-{93D526E7-32F6-409D-82D6-F3CB5849B074}" dt="2020-04-09T01:01:39.610" v="88"/>
          <ac:graphicFrameMkLst>
            <pc:docMk/>
            <pc:sldMk cId="442991601" sldId="333"/>
            <ac:graphicFrameMk id="3" creationId="{02BDD193-CE13-40B2-A9F1-963EAF625B04}"/>
          </ac:graphicFrameMkLst>
        </pc:graphicFrameChg>
      </pc:sldChg>
      <pc:sldChg chg="modSp">
        <pc:chgData name="" userId="" providerId="" clId="Web-{93D526E7-32F6-409D-82D6-F3CB5849B074}" dt="2020-04-09T01:02:29.579" v="110"/>
        <pc:sldMkLst>
          <pc:docMk/>
          <pc:sldMk cId="3290242205" sldId="334"/>
        </pc:sldMkLst>
        <pc:graphicFrameChg chg="mod modGraphic">
          <ac:chgData name="" userId="" providerId="" clId="Web-{93D526E7-32F6-409D-82D6-F3CB5849B074}" dt="2020-04-09T01:02:29.579" v="110"/>
          <ac:graphicFrameMkLst>
            <pc:docMk/>
            <pc:sldMk cId="3290242205" sldId="334"/>
            <ac:graphicFrameMk id="3" creationId="{ECA98424-6C61-47FC-AEF4-73A9231E54BA}"/>
          </ac:graphicFrameMkLst>
        </pc:graphicFrameChg>
      </pc:sldChg>
      <pc:sldChg chg="modSp">
        <pc:chgData name="" userId="" providerId="" clId="Web-{93D526E7-32F6-409D-82D6-F3CB5849B074}" dt="2020-04-09T01:03:02.767" v="142"/>
        <pc:sldMkLst>
          <pc:docMk/>
          <pc:sldMk cId="523957324" sldId="335"/>
        </pc:sldMkLst>
        <pc:graphicFrameChg chg="mod modGraphic">
          <ac:chgData name="" userId="" providerId="" clId="Web-{93D526E7-32F6-409D-82D6-F3CB5849B074}" dt="2020-04-09T01:02:51.876" v="131"/>
          <ac:graphicFrameMkLst>
            <pc:docMk/>
            <pc:sldMk cId="523957324" sldId="335"/>
            <ac:graphicFrameMk id="2" creationId="{5E446848-3513-4462-9102-A534BB49F219}"/>
          </ac:graphicFrameMkLst>
        </pc:graphicFrameChg>
        <pc:graphicFrameChg chg="mod modGraphic">
          <ac:chgData name="" userId="" providerId="" clId="Web-{93D526E7-32F6-409D-82D6-F3CB5849B074}" dt="2020-04-09T01:03:02.767" v="142"/>
          <ac:graphicFrameMkLst>
            <pc:docMk/>
            <pc:sldMk cId="523957324" sldId="335"/>
            <ac:graphicFrameMk id="4" creationId="{8D19E686-7D64-46A8-ABE5-546F34D8058C}"/>
          </ac:graphicFrameMkLst>
        </pc:graphicFrameChg>
      </pc:sldChg>
      <pc:sldChg chg="modSp">
        <pc:chgData name="" userId="" providerId="" clId="Web-{93D526E7-32F6-409D-82D6-F3CB5849B074}" dt="2020-04-09T01:05:54.799" v="174"/>
        <pc:sldMkLst>
          <pc:docMk/>
          <pc:sldMk cId="1473697016" sldId="337"/>
        </pc:sldMkLst>
        <pc:graphicFrameChg chg="mod modGraphic">
          <ac:chgData name="" userId="" providerId="" clId="Web-{93D526E7-32F6-409D-82D6-F3CB5849B074}" dt="2020-04-09T01:05:54.799" v="174"/>
          <ac:graphicFrameMkLst>
            <pc:docMk/>
            <pc:sldMk cId="1473697016" sldId="337"/>
            <ac:graphicFrameMk id="6" creationId="{3EF375C1-D33A-45A2-A259-5C6A186B47C5}"/>
          </ac:graphicFrameMkLst>
        </pc:graphicFrameChg>
      </pc:sldChg>
      <pc:sldChg chg="modSp">
        <pc:chgData name="" userId="" providerId="" clId="Web-{93D526E7-32F6-409D-82D6-F3CB5849B074}" dt="2020-04-09T01:31:51.838" v="500"/>
        <pc:sldMkLst>
          <pc:docMk/>
          <pc:sldMk cId="2217208449" sldId="338"/>
        </pc:sldMkLst>
        <pc:spChg chg="mod">
          <ac:chgData name="" userId="" providerId="" clId="Web-{93D526E7-32F6-409D-82D6-F3CB5849B074}" dt="2020-04-09T01:18:39.646" v="266" actId="1076"/>
          <ac:spMkLst>
            <pc:docMk/>
            <pc:sldMk cId="2217208449" sldId="338"/>
            <ac:spMk id="15" creationId="{6935A6A8-3E23-4CC6-8184-B67D5706A287}"/>
          </ac:spMkLst>
        </pc:spChg>
        <pc:graphicFrameChg chg="mod modGraphic">
          <ac:chgData name="" userId="" providerId="" clId="Web-{93D526E7-32F6-409D-82D6-F3CB5849B074}" dt="2020-04-09T01:31:42.072" v="496"/>
          <ac:graphicFrameMkLst>
            <pc:docMk/>
            <pc:sldMk cId="2217208449" sldId="338"/>
            <ac:graphicFrameMk id="8" creationId="{081A0C3E-7A5E-41F6-A06A-CE303648FE75}"/>
          </ac:graphicFrameMkLst>
        </pc:graphicFrameChg>
        <pc:graphicFrameChg chg="mod modGraphic">
          <ac:chgData name="" userId="" providerId="" clId="Web-{93D526E7-32F6-409D-82D6-F3CB5849B074}" dt="2020-04-09T01:31:51.838" v="500"/>
          <ac:graphicFrameMkLst>
            <pc:docMk/>
            <pc:sldMk cId="2217208449" sldId="338"/>
            <ac:graphicFrameMk id="11" creationId="{8BE7E4E7-58E5-44BF-B43C-F1EAEC093CF3}"/>
          </ac:graphicFrameMkLst>
        </pc:graphicFrameChg>
      </pc:sldChg>
      <pc:sldChg chg="modSp">
        <pc:chgData name="" userId="" providerId="" clId="Web-{93D526E7-32F6-409D-82D6-F3CB5849B074}" dt="2020-04-09T01:33:24.948" v="537"/>
        <pc:sldMkLst>
          <pc:docMk/>
          <pc:sldMk cId="1788794418" sldId="339"/>
        </pc:sldMkLst>
        <pc:graphicFrameChg chg="mod modGraphic">
          <ac:chgData name="" userId="" providerId="" clId="Web-{93D526E7-32F6-409D-82D6-F3CB5849B074}" dt="2020-04-09T01:27:57.040" v="441"/>
          <ac:graphicFrameMkLst>
            <pc:docMk/>
            <pc:sldMk cId="1788794418" sldId="339"/>
            <ac:graphicFrameMk id="3" creationId="{64930AB0-CC51-4F46-A17F-161DF1E0F204}"/>
          </ac:graphicFrameMkLst>
        </pc:graphicFrameChg>
        <pc:graphicFrameChg chg="mod modGraphic">
          <ac:chgData name="" userId="" providerId="" clId="Web-{93D526E7-32F6-409D-82D6-F3CB5849B074}" dt="2020-04-09T01:33:24.948" v="537"/>
          <ac:graphicFrameMkLst>
            <pc:docMk/>
            <pc:sldMk cId="1788794418" sldId="339"/>
            <ac:graphicFrameMk id="5" creationId="{B668A841-54C6-46ED-A676-D7A01C0B4D92}"/>
          </ac:graphicFrameMkLst>
        </pc:graphicFrameChg>
      </pc:sldChg>
      <pc:sldChg chg="modSp">
        <pc:chgData name="" userId="" providerId="" clId="Web-{93D526E7-32F6-409D-82D6-F3CB5849B074}" dt="2020-04-09T01:35:05.714" v="578"/>
        <pc:sldMkLst>
          <pc:docMk/>
          <pc:sldMk cId="3420405874" sldId="340"/>
        </pc:sldMkLst>
        <pc:graphicFrameChg chg="mod modGraphic">
          <ac:chgData name="" userId="" providerId="" clId="Web-{93D526E7-32F6-409D-82D6-F3CB5849B074}" dt="2020-04-09T01:34:25.073" v="558"/>
          <ac:graphicFrameMkLst>
            <pc:docMk/>
            <pc:sldMk cId="3420405874" sldId="340"/>
            <ac:graphicFrameMk id="3" creationId="{61E87447-1D1F-4AAA-ADD1-B1E3625374DC}"/>
          </ac:graphicFrameMkLst>
        </pc:graphicFrameChg>
        <pc:graphicFrameChg chg="mod modGraphic">
          <ac:chgData name="" userId="" providerId="" clId="Web-{93D526E7-32F6-409D-82D6-F3CB5849B074}" dt="2020-04-09T01:31:14.307" v="492"/>
          <ac:graphicFrameMkLst>
            <pc:docMk/>
            <pc:sldMk cId="3420405874" sldId="340"/>
            <ac:graphicFrameMk id="4" creationId="{E45ACD32-5DAC-4494-AAB2-CA1A4A264BB1}"/>
          </ac:graphicFrameMkLst>
        </pc:graphicFrameChg>
        <pc:graphicFrameChg chg="mod modGraphic">
          <ac:chgData name="" userId="" providerId="" clId="Web-{93D526E7-32F6-409D-82D6-F3CB5849B074}" dt="2020-04-09T01:24:24.836" v="371"/>
          <ac:graphicFrameMkLst>
            <pc:docMk/>
            <pc:sldMk cId="3420405874" sldId="340"/>
            <ac:graphicFrameMk id="8" creationId="{0E5FB4F9-9BC7-4B3B-B7A7-FD4E59E5EEBF}"/>
          </ac:graphicFrameMkLst>
        </pc:graphicFrameChg>
        <pc:graphicFrameChg chg="mod modGraphic">
          <ac:chgData name="" userId="" providerId="" clId="Web-{93D526E7-32F6-409D-82D6-F3CB5849B074}" dt="2020-04-09T01:35:05.714" v="578"/>
          <ac:graphicFrameMkLst>
            <pc:docMk/>
            <pc:sldMk cId="3420405874" sldId="340"/>
            <ac:graphicFrameMk id="9" creationId="{7DAA30D3-882D-4A78-BFAE-9577C9A34C4E}"/>
          </ac:graphicFrameMkLst>
        </pc:graphicFrameChg>
      </pc:sldChg>
      <pc:sldChg chg="modSp">
        <pc:chgData name="" userId="" providerId="" clId="Web-{93D526E7-32F6-409D-82D6-F3CB5849B074}" dt="2020-04-09T01:50:02.204" v="768"/>
        <pc:sldMkLst>
          <pc:docMk/>
          <pc:sldMk cId="2790553151" sldId="341"/>
        </pc:sldMkLst>
        <pc:graphicFrameChg chg="mod modGraphic">
          <ac:chgData name="" userId="" providerId="" clId="Web-{93D526E7-32F6-409D-82D6-F3CB5849B074}" dt="2020-04-09T01:50:02.204" v="768"/>
          <ac:graphicFrameMkLst>
            <pc:docMk/>
            <pc:sldMk cId="2790553151" sldId="341"/>
            <ac:graphicFrameMk id="3" creationId="{D96A5BDC-3277-4D60-8CF6-298455297E54}"/>
          </ac:graphicFrameMkLst>
        </pc:graphicFrameChg>
      </pc:sldChg>
      <pc:sldChg chg="modSp">
        <pc:chgData name="" userId="" providerId="" clId="Web-{93D526E7-32F6-409D-82D6-F3CB5849B074}" dt="2020-04-09T01:48:50.985" v="749"/>
        <pc:sldMkLst>
          <pc:docMk/>
          <pc:sldMk cId="2202508425" sldId="342"/>
        </pc:sldMkLst>
        <pc:graphicFrameChg chg="mod modGraphic">
          <ac:chgData name="" userId="" providerId="" clId="Web-{93D526E7-32F6-409D-82D6-F3CB5849B074}" dt="2020-04-09T01:48:42.860" v="745"/>
          <ac:graphicFrameMkLst>
            <pc:docMk/>
            <pc:sldMk cId="2202508425" sldId="342"/>
            <ac:graphicFrameMk id="3" creationId="{36BEC19D-09C0-4A51-8081-134F4EF0F6B5}"/>
          </ac:graphicFrameMkLst>
        </pc:graphicFrameChg>
        <pc:graphicFrameChg chg="mod modGraphic">
          <ac:chgData name="" userId="" providerId="" clId="Web-{93D526E7-32F6-409D-82D6-F3CB5849B074}" dt="2020-04-09T01:45:14.547" v="704"/>
          <ac:graphicFrameMkLst>
            <pc:docMk/>
            <pc:sldMk cId="2202508425" sldId="342"/>
            <ac:graphicFrameMk id="5" creationId="{2FDDC16A-BBEC-4F4A-A7CE-D173E011B777}"/>
          </ac:graphicFrameMkLst>
        </pc:graphicFrameChg>
        <pc:graphicFrameChg chg="mod modGraphic">
          <ac:chgData name="" userId="" providerId="" clId="Web-{93D526E7-32F6-409D-82D6-F3CB5849B074}" dt="2020-04-09T01:48:32.016" v="737"/>
          <ac:graphicFrameMkLst>
            <pc:docMk/>
            <pc:sldMk cId="2202508425" sldId="342"/>
            <ac:graphicFrameMk id="6" creationId="{11C61427-60F4-424C-B002-D44700F757FD}"/>
          </ac:graphicFrameMkLst>
        </pc:graphicFrameChg>
        <pc:graphicFrameChg chg="mod modGraphic">
          <ac:chgData name="" userId="" providerId="" clId="Web-{93D526E7-32F6-409D-82D6-F3CB5849B074}" dt="2020-04-09T01:48:50.985" v="749"/>
          <ac:graphicFrameMkLst>
            <pc:docMk/>
            <pc:sldMk cId="2202508425" sldId="342"/>
            <ac:graphicFrameMk id="9" creationId="{E8316CE8-E3CA-46DF-8DFC-524EDA49A8AC}"/>
          </ac:graphicFrameMkLst>
        </pc:graphicFrameChg>
      </pc:sldChg>
      <pc:sldChg chg="modSp">
        <pc:chgData name="" userId="" providerId="" clId="Web-{93D526E7-32F6-409D-82D6-F3CB5849B074}" dt="2020-04-09T01:43:06.999" v="663"/>
        <pc:sldMkLst>
          <pc:docMk/>
          <pc:sldMk cId="3858784956" sldId="343"/>
        </pc:sldMkLst>
        <pc:spChg chg="mod">
          <ac:chgData name="" userId="" providerId="" clId="Web-{93D526E7-32F6-409D-82D6-F3CB5849B074}" dt="2020-04-09T01:36:30.371" v="607" actId="1076"/>
          <ac:spMkLst>
            <pc:docMk/>
            <pc:sldMk cId="3858784956" sldId="343"/>
            <ac:spMk id="9" creationId="{61A251D2-249F-4831-B9DF-C87BB5C327FF}"/>
          </ac:spMkLst>
        </pc:spChg>
        <pc:graphicFrameChg chg="mod modGraphic">
          <ac:chgData name="" userId="" providerId="" clId="Web-{93D526E7-32F6-409D-82D6-F3CB5849B074}" dt="2020-04-09T01:41:14.763" v="643"/>
          <ac:graphicFrameMkLst>
            <pc:docMk/>
            <pc:sldMk cId="3858784956" sldId="343"/>
            <ac:graphicFrameMk id="3" creationId="{7FC95D06-521A-4F06-976C-D8B1B44F1336}"/>
          </ac:graphicFrameMkLst>
        </pc:graphicFrameChg>
        <pc:graphicFrameChg chg="mod modGraphic">
          <ac:chgData name="" userId="" providerId="" clId="Web-{93D526E7-32F6-409D-82D6-F3CB5849B074}" dt="2020-04-09T01:41:55.061" v="652"/>
          <ac:graphicFrameMkLst>
            <pc:docMk/>
            <pc:sldMk cId="3858784956" sldId="343"/>
            <ac:graphicFrameMk id="4" creationId="{6EAEE364-339E-4C3B-AAC3-D7BECD0B54C7}"/>
          </ac:graphicFrameMkLst>
        </pc:graphicFrameChg>
        <pc:graphicFrameChg chg="mod modGraphic">
          <ac:chgData name="" userId="" providerId="" clId="Web-{93D526E7-32F6-409D-82D6-F3CB5849B074}" dt="2020-04-09T01:43:06.999" v="663"/>
          <ac:graphicFrameMkLst>
            <pc:docMk/>
            <pc:sldMk cId="3858784956" sldId="343"/>
            <ac:graphicFrameMk id="6" creationId="{B74009EF-8DED-45D6-A0F4-862A4FA96F74}"/>
          </ac:graphicFrameMkLst>
        </pc:graphicFrameChg>
      </pc:sldChg>
    </pc:docChg>
  </pc:docChgLst>
  <pc:docChgLst>
    <pc:chgData clId="Web-{B777F97F-7B96-49D6-AD78-78C1AE615BC6}"/>
    <pc:docChg chg="modSld">
      <pc:chgData name="" userId="" providerId="" clId="Web-{B777F97F-7B96-49D6-AD78-78C1AE615BC6}" dt="2020-05-11T04:08:30.566" v="23"/>
      <pc:docMkLst>
        <pc:docMk/>
      </pc:docMkLst>
      <pc:sldChg chg="modSp">
        <pc:chgData name="" userId="" providerId="" clId="Web-{B777F97F-7B96-49D6-AD78-78C1AE615BC6}" dt="2020-05-11T04:08:30.566" v="23"/>
        <pc:sldMkLst>
          <pc:docMk/>
          <pc:sldMk cId="3000338659" sldId="322"/>
        </pc:sldMkLst>
        <pc:graphicFrameChg chg="mod modGraphic">
          <ac:chgData name="" userId="" providerId="" clId="Web-{B777F97F-7B96-49D6-AD78-78C1AE615BC6}" dt="2020-05-11T04:08:30.566" v="23"/>
          <ac:graphicFrameMkLst>
            <pc:docMk/>
            <pc:sldMk cId="3000338659" sldId="322"/>
            <ac:graphicFrameMk id="6" creationId="{A4CDD32A-8BC0-4B41-B7D1-0F60EF96DDDA}"/>
          </ac:graphicFrameMkLst>
        </pc:graphicFrameChg>
      </pc:sldChg>
    </pc:docChg>
  </pc:docChgLst>
  <pc:docChgLst>
    <pc:chgData clId="Web-{5B4C1941-69CA-49E9-9337-04E17E2FF8FD}"/>
    <pc:docChg chg="modSld">
      <pc:chgData name="" userId="" providerId="" clId="Web-{5B4C1941-69CA-49E9-9337-04E17E2FF8FD}" dt="2020-05-06T02:14:08.970" v="98"/>
      <pc:docMkLst>
        <pc:docMk/>
      </pc:docMkLst>
      <pc:sldChg chg="modSp">
        <pc:chgData name="" userId="" providerId="" clId="Web-{5B4C1941-69CA-49E9-9337-04E17E2FF8FD}" dt="2020-05-06T02:14:08.970" v="98"/>
        <pc:sldMkLst>
          <pc:docMk/>
          <pc:sldMk cId="813449840" sldId="316"/>
        </pc:sldMkLst>
        <pc:spChg chg="mod">
          <ac:chgData name="" userId="" providerId="" clId="Web-{5B4C1941-69CA-49E9-9337-04E17E2FF8FD}" dt="2020-05-06T02:12:59.079" v="90" actId="14100"/>
          <ac:spMkLst>
            <pc:docMk/>
            <pc:sldMk cId="813449840" sldId="316"/>
            <ac:spMk id="14" creationId="{10D70BAC-9318-48FD-BB0E-9EF7B285B269}"/>
          </ac:spMkLst>
        </pc:spChg>
        <pc:graphicFrameChg chg="mod modGraphic">
          <ac:chgData name="" userId="" providerId="" clId="Web-{5B4C1941-69CA-49E9-9337-04E17E2FF8FD}" dt="2020-05-06T02:14:08.970" v="98"/>
          <ac:graphicFrameMkLst>
            <pc:docMk/>
            <pc:sldMk cId="813449840" sldId="316"/>
            <ac:graphicFrameMk id="10" creationId="{FF3A40EC-2DCF-4C63-8323-9DAB10DE1C67}"/>
          </ac:graphicFrameMkLst>
        </pc:graphicFrameChg>
      </pc:sldChg>
      <pc:sldChg chg="modSp">
        <pc:chgData name="" userId="" providerId="" clId="Web-{5B4C1941-69CA-49E9-9337-04E17E2FF8FD}" dt="2020-05-06T02:08:35.155" v="50"/>
        <pc:sldMkLst>
          <pc:docMk/>
          <pc:sldMk cId="2987484316" sldId="321"/>
        </pc:sldMkLst>
        <pc:graphicFrameChg chg="mod modGraphic">
          <ac:chgData name="" userId="" providerId="" clId="Web-{5B4C1941-69CA-49E9-9337-04E17E2FF8FD}" dt="2020-05-06T02:08:29.235" v="15"/>
          <ac:graphicFrameMkLst>
            <pc:docMk/>
            <pc:sldMk cId="2987484316" sldId="321"/>
            <ac:graphicFrameMk id="3" creationId="{109BD025-8D54-4A19-B717-FE3A5F952A4B}"/>
          </ac:graphicFrameMkLst>
        </pc:graphicFrameChg>
        <pc:graphicFrameChg chg="mod modGraphic">
          <ac:chgData name="" userId="" providerId="" clId="Web-{5B4C1941-69CA-49E9-9337-04E17E2FF8FD}" dt="2020-05-06T02:08:35.155" v="50"/>
          <ac:graphicFrameMkLst>
            <pc:docMk/>
            <pc:sldMk cId="2987484316" sldId="321"/>
            <ac:graphicFrameMk id="5" creationId="{317CB333-81C6-4C6C-B2F2-B6B64EB1D0E0}"/>
          </ac:graphicFrameMkLst>
        </pc:graphicFrameChg>
      </pc:sldChg>
    </pc:docChg>
  </pc:docChgLst>
  <pc:docChgLst>
    <pc:chgData clId="Web-{4A9EB39E-DE66-4F98-872D-887DB28621DF}"/>
    <pc:docChg chg="modSld">
      <pc:chgData name="" userId="" providerId="" clId="Web-{4A9EB39E-DE66-4F98-872D-887DB28621DF}" dt="2020-04-06T02:09:47.094" v="96"/>
      <pc:docMkLst>
        <pc:docMk/>
      </pc:docMkLst>
      <pc:sldChg chg="addSp delSp modSp">
        <pc:chgData name="" userId="" providerId="" clId="Web-{4A9EB39E-DE66-4F98-872D-887DB28621DF}" dt="2020-04-06T02:09:47.094" v="96"/>
        <pc:sldMkLst>
          <pc:docMk/>
          <pc:sldMk cId="813449840" sldId="316"/>
        </pc:sldMkLst>
        <pc:graphicFrameChg chg="add del mod">
          <ac:chgData name="" userId="" providerId="" clId="Web-{4A9EB39E-DE66-4F98-872D-887DB28621DF}" dt="2020-04-06T02:07:19.594" v="39"/>
          <ac:graphicFrameMkLst>
            <pc:docMk/>
            <pc:sldMk cId="813449840" sldId="316"/>
            <ac:graphicFrameMk id="6" creationId="{A977D60D-8A72-4723-A845-4D81E3B7BD40}"/>
          </ac:graphicFrameMkLst>
        </pc:graphicFrameChg>
        <pc:graphicFrameChg chg="mod modGraphic">
          <ac:chgData name="" userId="" providerId="" clId="Web-{4A9EB39E-DE66-4F98-872D-887DB28621DF}" dt="2020-04-06T02:09:47.094" v="96"/>
          <ac:graphicFrameMkLst>
            <pc:docMk/>
            <pc:sldMk cId="813449840" sldId="316"/>
            <ac:graphicFrameMk id="12" creationId="{F56B7AE7-B537-4A81-B893-39F9D976F77A}"/>
          </ac:graphicFrameMkLst>
        </pc:graphicFrameChg>
      </pc:sldChg>
    </pc:docChg>
  </pc:docChgLst>
  <pc:docChgLst>
    <pc:chgData clId="Web-{9CF10395-858A-4D7F-8519-38FA7E4306AE}"/>
    <pc:docChg chg="modSld">
      <pc:chgData name="" userId="" providerId="" clId="Web-{9CF10395-858A-4D7F-8519-38FA7E4306AE}" dt="2020-05-28T03:48:24.902" v="80"/>
      <pc:docMkLst>
        <pc:docMk/>
      </pc:docMkLst>
      <pc:sldChg chg="modSp">
        <pc:chgData name="" userId="" providerId="" clId="Web-{9CF10395-858A-4D7F-8519-38FA7E4306AE}" dt="2020-05-28T03:48:24.902" v="80"/>
        <pc:sldMkLst>
          <pc:docMk/>
          <pc:sldMk cId="1423295440" sldId="328"/>
        </pc:sldMkLst>
        <pc:graphicFrameChg chg="mod modGraphic">
          <ac:chgData name="" userId="" providerId="" clId="Web-{9CF10395-858A-4D7F-8519-38FA7E4306AE}" dt="2020-05-28T03:48:24.902" v="80"/>
          <ac:graphicFrameMkLst>
            <pc:docMk/>
            <pc:sldMk cId="1423295440" sldId="328"/>
            <ac:graphicFrameMk id="3" creationId="{5C9ADB83-5CED-47F3-AA81-2A06DE63E3BE}"/>
          </ac:graphicFrameMkLst>
        </pc:graphicFrameChg>
        <pc:graphicFrameChg chg="mod modGraphic">
          <ac:chgData name="" userId="" providerId="" clId="Web-{9CF10395-858A-4D7F-8519-38FA7E4306AE}" dt="2020-05-28T03:46:57.105" v="61"/>
          <ac:graphicFrameMkLst>
            <pc:docMk/>
            <pc:sldMk cId="1423295440" sldId="328"/>
            <ac:graphicFrameMk id="4" creationId="{BA70A65C-874F-4A78-8F24-B28E60CEAE07}"/>
          </ac:graphicFrameMkLst>
        </pc:graphicFrameChg>
        <pc:picChg chg="mod">
          <ac:chgData name="" userId="" providerId="" clId="Web-{9CF10395-858A-4D7F-8519-38FA7E4306AE}" dt="2020-05-28T03:46:02.996" v="55" actId="14100"/>
          <ac:picMkLst>
            <pc:docMk/>
            <pc:sldMk cId="1423295440" sldId="328"/>
            <ac:picMk id="5" creationId="{6A84CEEE-52DF-4D58-BD14-4E8F998B21EF}"/>
          </ac:picMkLst>
        </pc:picChg>
      </pc:sldChg>
    </pc:docChg>
  </pc:docChgLst>
  <pc:docChgLst>
    <pc:chgData clId="Web-{A4606A99-B70A-4BC4-B7FD-C6BC4B6E303E}"/>
    <pc:docChg chg="modSld">
      <pc:chgData name="" userId="" providerId="" clId="Web-{A4606A99-B70A-4BC4-B7FD-C6BC4B6E303E}" dt="2020-04-08T01:18:13.042" v="434"/>
      <pc:docMkLst>
        <pc:docMk/>
      </pc:docMkLst>
      <pc:sldChg chg="modSp">
        <pc:chgData name="" userId="" providerId="" clId="Web-{A4606A99-B70A-4BC4-B7FD-C6BC4B6E303E}" dt="2020-04-08T00:47:13.252" v="0" actId="1076"/>
        <pc:sldMkLst>
          <pc:docMk/>
          <pc:sldMk cId="0" sldId="278"/>
        </pc:sldMkLst>
        <pc:graphicFrameChg chg="mod">
          <ac:chgData name="" userId="" providerId="" clId="Web-{A4606A99-B70A-4BC4-B7FD-C6BC4B6E303E}" dt="2020-04-08T00:47:13.252" v="0" actId="1076"/>
          <ac:graphicFrameMkLst>
            <pc:docMk/>
            <pc:sldMk cId="0" sldId="278"/>
            <ac:graphicFrameMk id="42" creationId="{F9C10BF0-7F99-48A1-94CF-D99EE3B7BF66}"/>
          </ac:graphicFrameMkLst>
        </pc:graphicFrameChg>
      </pc:sldChg>
      <pc:sldChg chg="modSp">
        <pc:chgData name="" userId="" providerId="" clId="Web-{A4606A99-B70A-4BC4-B7FD-C6BC4B6E303E}" dt="2020-04-08T00:58:50.130" v="299" actId="1076"/>
        <pc:sldMkLst>
          <pc:docMk/>
          <pc:sldMk cId="0" sldId="292"/>
        </pc:sldMkLst>
        <pc:graphicFrameChg chg="mod modGraphic">
          <ac:chgData name="" userId="" providerId="" clId="Web-{A4606A99-B70A-4BC4-B7FD-C6BC4B6E303E}" dt="2020-04-08T00:58:50.130" v="299" actId="1076"/>
          <ac:graphicFrameMkLst>
            <pc:docMk/>
            <pc:sldMk cId="0" sldId="292"/>
            <ac:graphicFrameMk id="49" creationId="{41DE2BD6-85D3-4DA6-A5DB-5A3BA909BC1A}"/>
          </ac:graphicFrameMkLst>
        </pc:graphicFrameChg>
        <pc:graphicFrameChg chg="mod modGraphic">
          <ac:chgData name="" userId="" providerId="" clId="Web-{A4606A99-B70A-4BC4-B7FD-C6BC4B6E303E}" dt="2020-04-08T00:57:34.770" v="292" actId="1076"/>
          <ac:graphicFrameMkLst>
            <pc:docMk/>
            <pc:sldMk cId="0" sldId="292"/>
            <ac:graphicFrameMk id="50" creationId="{E867FC32-A092-4621-B8D0-5C9E5A23A39F}"/>
          </ac:graphicFrameMkLst>
        </pc:graphicFrameChg>
      </pc:sldChg>
      <pc:sldChg chg="modSp">
        <pc:chgData name="" userId="" providerId="" clId="Web-{A4606A99-B70A-4BC4-B7FD-C6BC4B6E303E}" dt="2020-04-08T00:52:01.550" v="74"/>
        <pc:sldMkLst>
          <pc:docMk/>
          <pc:sldMk cId="0" sldId="293"/>
        </pc:sldMkLst>
        <pc:graphicFrameChg chg="mod modGraphic">
          <ac:chgData name="" userId="" providerId="" clId="Web-{A4606A99-B70A-4BC4-B7FD-C6BC4B6E303E}" dt="2020-04-08T00:52:01.550" v="74"/>
          <ac:graphicFrameMkLst>
            <pc:docMk/>
            <pc:sldMk cId="0" sldId="293"/>
            <ac:graphicFrameMk id="39" creationId="{3FE5D367-5584-4C08-BDD9-02F84BFFE7BE}"/>
          </ac:graphicFrameMkLst>
        </pc:graphicFrameChg>
        <pc:graphicFrameChg chg="mod modGraphic">
          <ac:chgData name="" userId="" providerId="" clId="Web-{A4606A99-B70A-4BC4-B7FD-C6BC4B6E303E}" dt="2020-04-08T00:51:29.612" v="69" actId="1076"/>
          <ac:graphicFrameMkLst>
            <pc:docMk/>
            <pc:sldMk cId="0" sldId="293"/>
            <ac:graphicFrameMk id="40" creationId="{DB6E2A8F-0576-43E3-85DC-A45BD932B15B}"/>
          </ac:graphicFrameMkLst>
        </pc:graphicFrameChg>
      </pc:sldChg>
      <pc:sldChg chg="modSp">
        <pc:chgData name="" userId="" providerId="" clId="Web-{A4606A99-B70A-4BC4-B7FD-C6BC4B6E303E}" dt="2020-04-08T01:07:10.961" v="338"/>
        <pc:sldMkLst>
          <pc:docMk/>
          <pc:sldMk cId="813449840" sldId="316"/>
        </pc:sldMkLst>
        <pc:spChg chg="mod">
          <ac:chgData name="" userId="" providerId="" clId="Web-{A4606A99-B70A-4BC4-B7FD-C6BC4B6E303E}" dt="2020-04-08T01:00:29.710" v="321" actId="1076"/>
          <ac:spMkLst>
            <pc:docMk/>
            <pc:sldMk cId="813449840" sldId="316"/>
            <ac:spMk id="14" creationId="{10D70BAC-9318-48FD-BB0E-9EF7B285B269}"/>
          </ac:spMkLst>
        </pc:spChg>
        <pc:graphicFrameChg chg="mod">
          <ac:chgData name="" userId="" providerId="" clId="Web-{A4606A99-B70A-4BC4-B7FD-C6BC4B6E303E}" dt="2020-04-08T01:00:24.193" v="320" actId="1076"/>
          <ac:graphicFrameMkLst>
            <pc:docMk/>
            <pc:sldMk cId="813449840" sldId="316"/>
            <ac:graphicFrameMk id="4" creationId="{2DBFF443-1667-4E09-8FE0-11D9846996C2}"/>
          </ac:graphicFrameMkLst>
        </pc:graphicFrameChg>
        <pc:graphicFrameChg chg="mod modGraphic">
          <ac:chgData name="" userId="" providerId="" clId="Web-{A4606A99-B70A-4BC4-B7FD-C6BC4B6E303E}" dt="2020-04-08T01:01:37.006" v="331"/>
          <ac:graphicFrameMkLst>
            <pc:docMk/>
            <pc:sldMk cId="813449840" sldId="316"/>
            <ac:graphicFrameMk id="10" creationId="{FF3A40EC-2DCF-4C63-8323-9DAB10DE1C67}"/>
          </ac:graphicFrameMkLst>
        </pc:graphicFrameChg>
        <pc:graphicFrameChg chg="mod modGraphic">
          <ac:chgData name="" userId="" providerId="" clId="Web-{A4606A99-B70A-4BC4-B7FD-C6BC4B6E303E}" dt="2020-04-08T01:07:10.961" v="338"/>
          <ac:graphicFrameMkLst>
            <pc:docMk/>
            <pc:sldMk cId="813449840" sldId="316"/>
            <ac:graphicFrameMk id="12" creationId="{F56B7AE7-B537-4A81-B893-39F9D976F77A}"/>
          </ac:graphicFrameMkLst>
        </pc:graphicFrameChg>
      </pc:sldChg>
      <pc:sldChg chg="modSp">
        <pc:chgData name="" userId="" providerId="" clId="Web-{A4606A99-B70A-4BC4-B7FD-C6BC4B6E303E}" dt="2020-04-08T01:08:59.133" v="384" actId="1076"/>
        <pc:sldMkLst>
          <pc:docMk/>
          <pc:sldMk cId="1341029541" sldId="318"/>
        </pc:sldMkLst>
        <pc:spChg chg="mod">
          <ac:chgData name="" userId="" providerId="" clId="Web-{A4606A99-B70A-4BC4-B7FD-C6BC4B6E303E}" dt="2020-04-08T01:08:15.633" v="380" actId="1076"/>
          <ac:spMkLst>
            <pc:docMk/>
            <pc:sldMk cId="1341029541" sldId="318"/>
            <ac:spMk id="14" creationId="{3A88E5AA-4302-4F1D-AB1D-497B53CB0548}"/>
          </ac:spMkLst>
        </pc:spChg>
        <pc:spChg chg="mod">
          <ac:chgData name="" userId="" providerId="" clId="Web-{A4606A99-B70A-4BC4-B7FD-C6BC4B6E303E}" dt="2020-04-08T01:08:50.743" v="383" actId="1076"/>
          <ac:spMkLst>
            <pc:docMk/>
            <pc:sldMk cId="1341029541" sldId="318"/>
            <ac:spMk id="19" creationId="{A46EB661-1C49-4FB9-A6D0-4D32599CA0A1}"/>
          </ac:spMkLst>
        </pc:spChg>
        <pc:graphicFrameChg chg="mod modGraphic">
          <ac:chgData name="" userId="" providerId="" clId="Web-{A4606A99-B70A-4BC4-B7FD-C6BC4B6E303E}" dt="2020-04-08T01:08:40.665" v="382" actId="1076"/>
          <ac:graphicFrameMkLst>
            <pc:docMk/>
            <pc:sldMk cId="1341029541" sldId="318"/>
            <ac:graphicFrameMk id="9" creationId="{58C3A3C4-9901-4C88-917F-F0CD70E3DAC6}"/>
          </ac:graphicFrameMkLst>
        </pc:graphicFrameChg>
        <pc:graphicFrameChg chg="mod">
          <ac:chgData name="" userId="" providerId="" clId="Web-{A4606A99-B70A-4BC4-B7FD-C6BC4B6E303E}" dt="2020-04-08T01:08:59.133" v="384" actId="1076"/>
          <ac:graphicFrameMkLst>
            <pc:docMk/>
            <pc:sldMk cId="1341029541" sldId="318"/>
            <ac:graphicFrameMk id="16" creationId="{F9F4E549-241B-4B40-9DEB-D094D8D1F310}"/>
          </ac:graphicFrameMkLst>
        </pc:graphicFrameChg>
      </pc:sldChg>
      <pc:sldChg chg="modSp">
        <pc:chgData name="" userId="" providerId="" clId="Web-{A4606A99-B70A-4BC4-B7FD-C6BC4B6E303E}" dt="2020-04-08T01:13:35.353" v="407"/>
        <pc:sldMkLst>
          <pc:docMk/>
          <pc:sldMk cId="3578033372" sldId="319"/>
        </pc:sldMkLst>
        <pc:graphicFrameChg chg="modGraphic">
          <ac:chgData name="" userId="" providerId="" clId="Web-{A4606A99-B70A-4BC4-B7FD-C6BC4B6E303E}" dt="2020-04-08T01:11:51.540" v="397"/>
          <ac:graphicFrameMkLst>
            <pc:docMk/>
            <pc:sldMk cId="3578033372" sldId="319"/>
            <ac:graphicFrameMk id="2" creationId="{6AAC2C9B-48F8-4A61-A698-760EAB21D9A8}"/>
          </ac:graphicFrameMkLst>
        </pc:graphicFrameChg>
        <pc:graphicFrameChg chg="mod modGraphic">
          <ac:chgData name="" userId="" providerId="" clId="Web-{A4606A99-B70A-4BC4-B7FD-C6BC4B6E303E}" dt="2020-04-08T01:13:35.353" v="407"/>
          <ac:graphicFrameMkLst>
            <pc:docMk/>
            <pc:sldMk cId="3578033372" sldId="319"/>
            <ac:graphicFrameMk id="8" creationId="{2C58953F-6398-4608-93E9-A81ED2D413AA}"/>
          </ac:graphicFrameMkLst>
        </pc:graphicFrameChg>
      </pc:sldChg>
      <pc:sldChg chg="modSp">
        <pc:chgData name="" userId="" providerId="" clId="Web-{A4606A99-B70A-4BC4-B7FD-C6BC4B6E303E}" dt="2020-04-08T01:16:03.729" v="418"/>
        <pc:sldMkLst>
          <pc:docMk/>
          <pc:sldMk cId="2987484316" sldId="321"/>
        </pc:sldMkLst>
        <pc:spChg chg="mod">
          <ac:chgData name="" userId="" providerId="" clId="Web-{A4606A99-B70A-4BC4-B7FD-C6BC4B6E303E}" dt="2020-04-08T01:14:17.541" v="408" actId="1076"/>
          <ac:spMkLst>
            <pc:docMk/>
            <pc:sldMk cId="2987484316" sldId="321"/>
            <ac:spMk id="9" creationId="{A4B69393-0D5B-4517-AEB4-C39F70D9CFB7}"/>
          </ac:spMkLst>
        </pc:spChg>
        <pc:graphicFrameChg chg="mod modGraphic">
          <ac:chgData name="" userId="" providerId="" clId="Web-{A4606A99-B70A-4BC4-B7FD-C6BC4B6E303E}" dt="2020-04-08T01:16:03.729" v="418"/>
          <ac:graphicFrameMkLst>
            <pc:docMk/>
            <pc:sldMk cId="2987484316" sldId="321"/>
            <ac:graphicFrameMk id="3" creationId="{109BD025-8D54-4A19-B717-FE3A5F952A4B}"/>
          </ac:graphicFrameMkLst>
        </pc:graphicFrameChg>
      </pc:sldChg>
      <pc:sldChg chg="modSp">
        <pc:chgData name="" userId="" providerId="" clId="Web-{A4606A99-B70A-4BC4-B7FD-C6BC4B6E303E}" dt="2020-04-08T01:16:44.464" v="422"/>
        <pc:sldMkLst>
          <pc:docMk/>
          <pc:sldMk cId="3000338659" sldId="322"/>
        </pc:sldMkLst>
        <pc:graphicFrameChg chg="modGraphic">
          <ac:chgData name="" userId="" providerId="" clId="Web-{A4606A99-B70A-4BC4-B7FD-C6BC4B6E303E}" dt="2020-04-08T01:16:44.464" v="422"/>
          <ac:graphicFrameMkLst>
            <pc:docMk/>
            <pc:sldMk cId="3000338659" sldId="322"/>
            <ac:graphicFrameMk id="6" creationId="{A4CDD32A-8BC0-4B41-B7D1-0F60EF96DDDA}"/>
          </ac:graphicFrameMkLst>
        </pc:graphicFrameChg>
      </pc:sldChg>
      <pc:sldChg chg="modSp">
        <pc:chgData name="" userId="" providerId="" clId="Web-{A4606A99-B70A-4BC4-B7FD-C6BC4B6E303E}" dt="2020-04-08T01:18:13.042" v="434"/>
        <pc:sldMkLst>
          <pc:docMk/>
          <pc:sldMk cId="2895048437" sldId="323"/>
        </pc:sldMkLst>
        <pc:graphicFrameChg chg="mod modGraphic">
          <ac:chgData name="" userId="" providerId="" clId="Web-{A4606A99-B70A-4BC4-B7FD-C6BC4B6E303E}" dt="2020-04-08T01:18:13.042" v="434"/>
          <ac:graphicFrameMkLst>
            <pc:docMk/>
            <pc:sldMk cId="2895048437" sldId="323"/>
            <ac:graphicFrameMk id="4" creationId="{8C26713A-40E9-4D49-A290-C0392C1E3821}"/>
          </ac:graphicFrameMkLst>
        </pc:graphicFrameChg>
      </pc:sldChg>
    </pc:docChg>
  </pc:docChgLst>
  <pc:docChgLst>
    <pc:chgData clId="Web-{D4DF4137-D6F9-41DE-80CE-802A0288986A}"/>
    <pc:docChg chg="modSld">
      <pc:chgData name="" userId="" providerId="" clId="Web-{D4DF4137-D6F9-41DE-80CE-802A0288986A}" dt="2020-05-27T01:09:06.768" v="11"/>
      <pc:docMkLst>
        <pc:docMk/>
      </pc:docMkLst>
      <pc:sldChg chg="modSp">
        <pc:chgData name="" userId="" providerId="" clId="Web-{D4DF4137-D6F9-41DE-80CE-802A0288986A}" dt="2020-05-27T01:08:02.971" v="5"/>
        <pc:sldMkLst>
          <pc:docMk/>
          <pc:sldMk cId="0" sldId="291"/>
        </pc:sldMkLst>
        <pc:graphicFrameChg chg="mod modGraphic">
          <ac:chgData name="" userId="" providerId="" clId="Web-{D4DF4137-D6F9-41DE-80CE-802A0288986A}" dt="2020-05-27T01:08:02.971" v="5"/>
          <ac:graphicFrameMkLst>
            <pc:docMk/>
            <pc:sldMk cId="0" sldId="291"/>
            <ac:graphicFrameMk id="48" creationId="{B255C18E-2EE6-4309-A8EC-A424771374B8}"/>
          </ac:graphicFrameMkLst>
        </pc:graphicFrameChg>
      </pc:sldChg>
      <pc:sldChg chg="modSp">
        <pc:chgData name="" userId="" providerId="" clId="Web-{D4DF4137-D6F9-41DE-80CE-802A0288986A}" dt="2020-05-27T01:09:06.768" v="11"/>
        <pc:sldMkLst>
          <pc:docMk/>
          <pc:sldMk cId="0" sldId="293"/>
        </pc:sldMkLst>
        <pc:spChg chg="mod">
          <ac:chgData name="" userId="" providerId="" clId="Web-{D4DF4137-D6F9-41DE-80CE-802A0288986A}" dt="2020-05-27T01:08:52.987" v="10" actId="14100"/>
          <ac:spMkLst>
            <pc:docMk/>
            <pc:sldMk cId="0" sldId="293"/>
            <ac:spMk id="38" creationId="{F8AFB39D-1118-4FCA-AD86-CBFECBB6A168}"/>
          </ac:spMkLst>
        </pc:spChg>
        <pc:graphicFrameChg chg="modGraphic">
          <ac:chgData name="" userId="" providerId="" clId="Web-{D4DF4137-D6F9-41DE-80CE-802A0288986A}" dt="2020-05-27T01:09:06.768" v="11"/>
          <ac:graphicFrameMkLst>
            <pc:docMk/>
            <pc:sldMk cId="0" sldId="293"/>
            <ac:graphicFrameMk id="40" creationId="{DB6E2A8F-0576-43E3-85DC-A45BD932B15B}"/>
          </ac:graphicFrameMkLst>
        </pc:graphicFrameChg>
      </pc:sldChg>
    </pc:docChg>
  </pc:docChgLst>
  <pc:docChgLst>
    <pc:chgData clId="Web-{6D8C9794-F5DB-4544-B7EB-E781869F6B84}"/>
    <pc:docChg chg="modSld">
      <pc:chgData name="" userId="" providerId="" clId="Web-{6D8C9794-F5DB-4544-B7EB-E781869F6B84}" dt="2020-05-22T02:22:56.593" v="41"/>
      <pc:docMkLst>
        <pc:docMk/>
      </pc:docMkLst>
      <pc:sldChg chg="modSp">
        <pc:chgData name="" userId="" providerId="" clId="Web-{6D8C9794-F5DB-4544-B7EB-E781869F6B84}" dt="2020-05-22T02:22:56.593" v="41"/>
        <pc:sldMkLst>
          <pc:docMk/>
          <pc:sldMk cId="929935775" sldId="327"/>
        </pc:sldMkLst>
        <pc:graphicFrameChg chg="mod modGraphic">
          <ac:chgData name="" userId="" providerId="" clId="Web-{6D8C9794-F5DB-4544-B7EB-E781869F6B84}" dt="2020-05-22T02:22:56.593" v="41"/>
          <ac:graphicFrameMkLst>
            <pc:docMk/>
            <pc:sldMk cId="929935775" sldId="327"/>
            <ac:graphicFrameMk id="7" creationId="{8A19E444-238F-4E23-ADD6-552466B6DC69}"/>
          </ac:graphicFrameMkLst>
        </pc:graphicFrameChg>
      </pc:sldChg>
    </pc:docChg>
  </pc:docChgLst>
  <pc:docChgLst>
    <pc:chgData clId="Web-{35A3E61E-F5D5-43AA-ACEC-91DD542487EB}"/>
    <pc:docChg chg="modSld">
      <pc:chgData name="" userId="" providerId="" clId="Web-{35A3E61E-F5D5-43AA-ACEC-91DD542487EB}" dt="2020-05-11T03:43:21.504" v="37"/>
      <pc:docMkLst>
        <pc:docMk/>
      </pc:docMkLst>
      <pc:sldChg chg="modSp">
        <pc:chgData name="" userId="" providerId="" clId="Web-{35A3E61E-F5D5-43AA-ACEC-91DD542487EB}" dt="2020-05-11T03:43:21.504" v="37"/>
        <pc:sldMkLst>
          <pc:docMk/>
          <pc:sldMk cId="1739840318" sldId="326"/>
        </pc:sldMkLst>
        <pc:graphicFrameChg chg="mod modGraphic">
          <ac:chgData name="" userId="" providerId="" clId="Web-{35A3E61E-F5D5-43AA-ACEC-91DD542487EB}" dt="2020-05-11T03:43:21.504" v="37"/>
          <ac:graphicFrameMkLst>
            <pc:docMk/>
            <pc:sldMk cId="1739840318" sldId="326"/>
            <ac:graphicFrameMk id="5" creationId="{4181BA5F-99AE-4203-AAF3-FA826DDBE1EF}"/>
          </ac:graphicFrameMkLst>
        </pc:graphicFrameChg>
      </pc:sldChg>
    </pc:docChg>
  </pc:docChgLst>
  <pc:docChgLst>
    <pc:chgData clId="Web-{8CF5698C-15AB-4ABF-BEF0-E55518777502}"/>
    <pc:docChg chg="modSld">
      <pc:chgData name="" userId="" providerId="" clId="Web-{8CF5698C-15AB-4ABF-BEF0-E55518777502}" dt="2020-05-04T06:24:56.968" v="116"/>
      <pc:docMkLst>
        <pc:docMk/>
      </pc:docMkLst>
      <pc:sldChg chg="modSp">
        <pc:chgData name="" userId="" providerId="" clId="Web-{8CF5698C-15AB-4ABF-BEF0-E55518777502}" dt="2020-05-04T06:24:31.639" v="112"/>
        <pc:sldMkLst>
          <pc:docMk/>
          <pc:sldMk cId="813449840" sldId="316"/>
        </pc:sldMkLst>
        <pc:spChg chg="mod">
          <ac:chgData name="" userId="" providerId="" clId="Web-{8CF5698C-15AB-4ABF-BEF0-E55518777502}" dt="2020-05-04T06:16:18.245" v="5" actId="14100"/>
          <ac:spMkLst>
            <pc:docMk/>
            <pc:sldMk cId="813449840" sldId="316"/>
            <ac:spMk id="5" creationId="{04C3066B-D96A-40CF-A16E-228B27BE8DD3}"/>
          </ac:spMkLst>
        </pc:spChg>
        <pc:spChg chg="mod">
          <ac:chgData name="" userId="" providerId="" clId="Web-{8CF5698C-15AB-4ABF-BEF0-E55518777502}" dt="2020-05-04T06:19:20.231" v="41" actId="1076"/>
          <ac:spMkLst>
            <pc:docMk/>
            <pc:sldMk cId="813449840" sldId="316"/>
            <ac:spMk id="14" creationId="{10D70BAC-9318-48FD-BB0E-9EF7B285B269}"/>
          </ac:spMkLst>
        </pc:spChg>
        <pc:spChg chg="mod">
          <ac:chgData name="" userId="" providerId="" clId="Web-{8CF5698C-15AB-4ABF-BEF0-E55518777502}" dt="2020-05-04T06:20:22.606" v="64" actId="1076"/>
          <ac:spMkLst>
            <pc:docMk/>
            <pc:sldMk cId="813449840" sldId="316"/>
            <ac:spMk id="15" creationId="{A54EEB96-0B8A-4FA2-A543-49351430EE06}"/>
          </ac:spMkLst>
        </pc:spChg>
        <pc:graphicFrameChg chg="mod modGraphic">
          <ac:chgData name="" userId="" providerId="" clId="Web-{8CF5698C-15AB-4ABF-BEF0-E55518777502}" dt="2020-05-04T06:20:39.388" v="72"/>
          <ac:graphicFrameMkLst>
            <pc:docMk/>
            <pc:sldMk cId="813449840" sldId="316"/>
            <ac:graphicFrameMk id="4" creationId="{2DBFF443-1667-4E09-8FE0-11D9846996C2}"/>
          </ac:graphicFrameMkLst>
        </pc:graphicFrameChg>
        <pc:graphicFrameChg chg="mod modGraphic">
          <ac:chgData name="" userId="" providerId="" clId="Web-{8CF5698C-15AB-4ABF-BEF0-E55518777502}" dt="2020-05-04T06:24:31.639" v="112"/>
          <ac:graphicFrameMkLst>
            <pc:docMk/>
            <pc:sldMk cId="813449840" sldId="316"/>
            <ac:graphicFrameMk id="10" creationId="{FF3A40EC-2DCF-4C63-8323-9DAB10DE1C67}"/>
          </ac:graphicFrameMkLst>
        </pc:graphicFrameChg>
        <pc:graphicFrameChg chg="mod modGraphic">
          <ac:chgData name="" userId="" providerId="" clId="Web-{8CF5698C-15AB-4ABF-BEF0-E55518777502}" dt="2020-05-04T06:20:25.919" v="65"/>
          <ac:graphicFrameMkLst>
            <pc:docMk/>
            <pc:sldMk cId="813449840" sldId="316"/>
            <ac:graphicFrameMk id="12" creationId="{F56B7AE7-B537-4A81-B893-39F9D976F77A}"/>
          </ac:graphicFrameMkLst>
        </pc:graphicFrameChg>
      </pc:sldChg>
      <pc:sldChg chg="modSp">
        <pc:chgData name="" userId="" providerId="" clId="Web-{8CF5698C-15AB-4ABF-BEF0-E55518777502}" dt="2020-05-04T06:24:56.968" v="116"/>
        <pc:sldMkLst>
          <pc:docMk/>
          <pc:sldMk cId="1341029541" sldId="318"/>
        </pc:sldMkLst>
        <pc:graphicFrameChg chg="mod modGraphic">
          <ac:chgData name="" userId="" providerId="" clId="Web-{8CF5698C-15AB-4ABF-BEF0-E55518777502}" dt="2020-05-04T06:24:56.968" v="116"/>
          <ac:graphicFrameMkLst>
            <pc:docMk/>
            <pc:sldMk cId="1341029541" sldId="318"/>
            <ac:graphicFrameMk id="16" creationId="{F9F4E549-241B-4B40-9DEB-D094D8D1F310}"/>
          </ac:graphicFrameMkLst>
        </pc:graphicFrameChg>
      </pc:sldChg>
    </pc:docChg>
  </pc:docChgLst>
  <pc:docChgLst>
    <pc:chgData clId="Web-{F633596B-8EE5-45CF-AB80-C1CBFB4FA48F}"/>
    <pc:docChg chg="modSld">
      <pc:chgData name="" userId="" providerId="" clId="Web-{F633596B-8EE5-45CF-AB80-C1CBFB4FA48F}" dt="2020-04-06T08:13:18.803" v="41"/>
      <pc:docMkLst>
        <pc:docMk/>
      </pc:docMkLst>
      <pc:sldChg chg="modSp">
        <pc:chgData name="" userId="" providerId="" clId="Web-{F633596B-8EE5-45CF-AB80-C1CBFB4FA48F}" dt="2020-04-06T08:13:18.803" v="41"/>
        <pc:sldMkLst>
          <pc:docMk/>
          <pc:sldMk cId="1739840318" sldId="326"/>
        </pc:sldMkLst>
        <pc:graphicFrameChg chg="mod modGraphic">
          <ac:chgData name="" userId="" providerId="" clId="Web-{F633596B-8EE5-45CF-AB80-C1CBFB4FA48F}" dt="2020-04-06T08:13:18.803" v="41"/>
          <ac:graphicFrameMkLst>
            <pc:docMk/>
            <pc:sldMk cId="1739840318" sldId="326"/>
            <ac:graphicFrameMk id="4" creationId="{443A8222-6CC6-4A71-928B-3736633C9C39}"/>
          </ac:graphicFrameMkLst>
        </pc:graphicFrameChg>
      </pc:sldChg>
    </pc:docChg>
  </pc:docChgLst>
  <pc:docChgLst>
    <pc:chgData clId="Web-{C58B9005-9655-44C0-833E-39A20A84FD75}"/>
    <pc:docChg chg="modSld">
      <pc:chgData name="" userId="" providerId="" clId="Web-{C58B9005-9655-44C0-833E-39A20A84FD75}" dt="2020-06-05T03:47:23.740" v="3" actId="20577"/>
      <pc:docMkLst>
        <pc:docMk/>
      </pc:docMkLst>
      <pc:sldChg chg="modSp">
        <pc:chgData name="" userId="" providerId="" clId="Web-{C58B9005-9655-44C0-833E-39A20A84FD75}" dt="2020-06-05T03:47:23.725" v="2" actId="20577"/>
        <pc:sldMkLst>
          <pc:docMk/>
          <pc:sldMk cId="0" sldId="274"/>
        </pc:sldMkLst>
        <pc:spChg chg="mod">
          <ac:chgData name="" userId="" providerId="" clId="Web-{C58B9005-9655-44C0-833E-39A20A84FD75}" dt="2020-06-05T03:47:23.725" v="2" actId="20577"/>
          <ac:spMkLst>
            <pc:docMk/>
            <pc:sldMk cId="0" sldId="274"/>
            <ac:spMk id="6" creationId="{00000000-0000-0000-0000-000000000000}"/>
          </ac:spMkLst>
        </pc:spChg>
      </pc:sldChg>
    </pc:docChg>
  </pc:docChgLst>
  <pc:docChgLst>
    <pc:chgData clId="Web-{9D79243E-F87D-437E-9DF3-48EF48D7F0AC}"/>
    <pc:docChg chg="modSld">
      <pc:chgData name="" userId="" providerId="" clId="Web-{9D79243E-F87D-437E-9DF3-48EF48D7F0AC}" dt="2020-04-07T03:32:12.519" v="53"/>
      <pc:docMkLst>
        <pc:docMk/>
      </pc:docMkLst>
      <pc:sldChg chg="modSp">
        <pc:chgData name="" userId="" providerId="" clId="Web-{9D79243E-F87D-437E-9DF3-48EF48D7F0AC}" dt="2020-04-07T03:32:12.519" v="53"/>
        <pc:sldMkLst>
          <pc:docMk/>
          <pc:sldMk cId="432816730" sldId="320"/>
        </pc:sldMkLst>
        <pc:graphicFrameChg chg="mod modGraphic">
          <ac:chgData name="" userId="" providerId="" clId="Web-{9D79243E-F87D-437E-9DF3-48EF48D7F0AC}" dt="2020-04-07T03:32:12.519" v="53"/>
          <ac:graphicFrameMkLst>
            <pc:docMk/>
            <pc:sldMk cId="432816730" sldId="320"/>
            <ac:graphicFrameMk id="5" creationId="{2DC466C7-A7CB-4F40-920A-4DCBD1303A38}"/>
          </ac:graphicFrameMkLst>
        </pc:graphicFrameChg>
      </pc:sldChg>
    </pc:docChg>
  </pc:docChgLst>
  <pc:docChgLst>
    <pc:chgData clId="Web-{9D043D38-2875-4E14-9583-4BA37F9C0BDC}"/>
    <pc:docChg chg="modSld">
      <pc:chgData name="" userId="" providerId="" clId="Web-{9D043D38-2875-4E14-9583-4BA37F9C0BDC}" dt="2020-04-06T08:07:17.301" v="100"/>
      <pc:docMkLst>
        <pc:docMk/>
      </pc:docMkLst>
      <pc:sldChg chg="modSp">
        <pc:chgData name="" userId="" providerId="" clId="Web-{9D043D38-2875-4E14-9583-4BA37F9C0BDC}" dt="2020-04-06T08:03:08.675" v="30"/>
        <pc:sldMkLst>
          <pc:docMk/>
          <pc:sldMk cId="0" sldId="293"/>
        </pc:sldMkLst>
        <pc:graphicFrameChg chg="mod modGraphic">
          <ac:chgData name="" userId="" providerId="" clId="Web-{9D043D38-2875-4E14-9583-4BA37F9C0BDC}" dt="2020-04-06T08:03:08.675" v="30"/>
          <ac:graphicFrameMkLst>
            <pc:docMk/>
            <pc:sldMk cId="0" sldId="293"/>
            <ac:graphicFrameMk id="39" creationId="{3FE5D367-5584-4C08-BDD9-02F84BFFE7BE}"/>
          </ac:graphicFrameMkLst>
        </pc:graphicFrameChg>
      </pc:sldChg>
      <pc:sldChg chg="addSp delSp modSp">
        <pc:chgData name="" userId="" providerId="" clId="Web-{9D043D38-2875-4E14-9583-4BA37F9C0BDC}" dt="2020-04-06T08:07:17.301" v="100"/>
        <pc:sldMkLst>
          <pc:docMk/>
          <pc:sldMk cId="1739840318" sldId="326"/>
        </pc:sldMkLst>
        <pc:spChg chg="add mod">
          <ac:chgData name="" userId="" providerId="" clId="Web-{9D043D38-2875-4E14-9583-4BA37F9C0BDC}" dt="2020-04-06T08:06:13.769" v="91"/>
          <ac:spMkLst>
            <pc:docMk/>
            <pc:sldMk cId="1739840318" sldId="326"/>
            <ac:spMk id="14" creationId="{A287658B-695D-4B4B-A04D-CBFF37396C7F}"/>
          </ac:spMkLst>
        </pc:spChg>
        <pc:spChg chg="add mod">
          <ac:chgData name="" userId="" providerId="" clId="Web-{9D043D38-2875-4E14-9583-4BA37F9C0BDC}" dt="2020-04-06T08:06:34.098" v="97"/>
          <ac:spMkLst>
            <pc:docMk/>
            <pc:sldMk cId="1739840318" sldId="326"/>
            <ac:spMk id="17" creationId="{A96AF19D-2963-4F4A-8D68-9AE49BE70B63}"/>
          </ac:spMkLst>
        </pc:spChg>
        <pc:graphicFrameChg chg="add del mod">
          <ac:chgData name="" userId="" providerId="" clId="Web-{9D043D38-2875-4E14-9583-4BA37F9C0BDC}" dt="2020-04-06T08:05:46.519" v="86"/>
          <ac:graphicFrameMkLst>
            <pc:docMk/>
            <pc:sldMk cId="1739840318" sldId="326"/>
            <ac:graphicFrameMk id="3" creationId="{D1620743-4C65-4CF2-BFC8-FFCD1DB8A346}"/>
          </ac:graphicFrameMkLst>
        </pc:graphicFrameChg>
        <pc:graphicFrameChg chg="mod modGraphic">
          <ac:chgData name="" userId="" providerId="" clId="Web-{9D043D38-2875-4E14-9583-4BA37F9C0BDC}" dt="2020-04-06T08:04:56.753" v="84"/>
          <ac:graphicFrameMkLst>
            <pc:docMk/>
            <pc:sldMk cId="1739840318" sldId="326"/>
            <ac:graphicFrameMk id="4" creationId="{443A8222-6CC6-4A71-928B-3736633C9C39}"/>
          </ac:graphicFrameMkLst>
        </pc:graphicFrameChg>
        <pc:graphicFrameChg chg="add del mod">
          <ac:chgData name="" userId="" providerId="" clId="Web-{9D043D38-2875-4E14-9583-4BA37F9C0BDC}" dt="2020-04-06T08:05:54.191" v="88"/>
          <ac:graphicFrameMkLst>
            <pc:docMk/>
            <pc:sldMk cId="1739840318" sldId="326"/>
            <ac:graphicFrameMk id="10" creationId="{888BA81D-163C-403F-9554-231F2563DB63}"/>
          </ac:graphicFrameMkLst>
        </pc:graphicFrameChg>
        <pc:graphicFrameChg chg="add del mod modGraphic">
          <ac:chgData name="" userId="" providerId="" clId="Web-{9D043D38-2875-4E14-9583-4BA37F9C0BDC}" dt="2020-04-06T08:06:28.957" v="94"/>
          <ac:graphicFrameMkLst>
            <pc:docMk/>
            <pc:sldMk cId="1739840318" sldId="326"/>
            <ac:graphicFrameMk id="13" creationId="{25145E1D-C546-49BC-9EC1-06D7E31A74E8}"/>
          </ac:graphicFrameMkLst>
        </pc:graphicFrameChg>
        <pc:graphicFrameChg chg="add del mod">
          <ac:chgData name="" userId="" providerId="" clId="Web-{9D043D38-2875-4E14-9583-4BA37F9C0BDC}" dt="2020-04-06T08:06:45.957" v="98"/>
          <ac:graphicFrameMkLst>
            <pc:docMk/>
            <pc:sldMk cId="1739840318" sldId="326"/>
            <ac:graphicFrameMk id="16" creationId="{5C094A61-7243-41D2-BE42-87FC8CFC70AA}"/>
          </ac:graphicFrameMkLst>
        </pc:graphicFrameChg>
        <pc:graphicFrameChg chg="add del mod">
          <ac:chgData name="" userId="" providerId="" clId="Web-{9D043D38-2875-4E14-9583-4BA37F9C0BDC}" dt="2020-04-06T08:07:17.301" v="100"/>
          <ac:graphicFrameMkLst>
            <pc:docMk/>
            <pc:sldMk cId="1739840318" sldId="326"/>
            <ac:graphicFrameMk id="19" creationId="{AF7EE206-F226-4C71-A353-CF4EF07EB464}"/>
          </ac:graphicFrameMkLst>
        </pc:graphicFrameChg>
      </pc:sldChg>
    </pc:docChg>
  </pc:docChgLst>
  <pc:docChgLst>
    <pc:chgData clId="Web-{CCB833FA-4FBE-4C10-8EE1-5010901E03F0}"/>
    <pc:docChg chg="modSld">
      <pc:chgData name="" userId="" providerId="" clId="Web-{CCB833FA-4FBE-4C10-8EE1-5010901E03F0}" dt="2020-04-07T02:42:46.207" v="96"/>
      <pc:docMkLst>
        <pc:docMk/>
      </pc:docMkLst>
      <pc:sldChg chg="modSp">
        <pc:chgData name="" userId="" providerId="" clId="Web-{CCB833FA-4FBE-4C10-8EE1-5010901E03F0}" dt="2020-04-07T02:42:46.207" v="96"/>
        <pc:sldMkLst>
          <pc:docMk/>
          <pc:sldMk cId="3068829259" sldId="324"/>
        </pc:sldMkLst>
        <pc:graphicFrameChg chg="mod modGraphic">
          <ac:chgData name="" userId="" providerId="" clId="Web-{CCB833FA-4FBE-4C10-8EE1-5010901E03F0}" dt="2020-04-07T02:42:46.207" v="96"/>
          <ac:graphicFrameMkLst>
            <pc:docMk/>
            <pc:sldMk cId="3068829259" sldId="324"/>
            <ac:graphicFrameMk id="2" creationId="{8263502F-E394-4E86-AABF-13674409AE44}"/>
          </ac:graphicFrameMkLst>
        </pc:graphicFrameChg>
      </pc:sldChg>
    </pc:docChg>
  </pc:docChgLst>
  <pc:docChgLst>
    <pc:chgData clId="Web-{9868C858-185D-482E-8ED5-655D62496B9E}"/>
    <pc:docChg chg="modSld">
      <pc:chgData name="" userId="" providerId="" clId="Web-{9868C858-185D-482E-8ED5-655D62496B9E}" dt="2020-04-07T01:33:44.170" v="55"/>
      <pc:docMkLst>
        <pc:docMk/>
      </pc:docMkLst>
      <pc:sldChg chg="modSp">
        <pc:chgData name="" userId="" providerId="" clId="Web-{9868C858-185D-482E-8ED5-655D62496B9E}" dt="2020-04-07T01:33:44.170" v="55"/>
        <pc:sldMkLst>
          <pc:docMk/>
          <pc:sldMk cId="2987484316" sldId="321"/>
        </pc:sldMkLst>
        <pc:graphicFrameChg chg="mod modGraphic">
          <ac:chgData name="" userId="" providerId="" clId="Web-{9868C858-185D-482E-8ED5-655D62496B9E}" dt="2020-04-07T01:33:44.170" v="55"/>
          <ac:graphicFrameMkLst>
            <pc:docMk/>
            <pc:sldMk cId="2987484316" sldId="321"/>
            <ac:graphicFrameMk id="3" creationId="{109BD025-8D54-4A19-B717-FE3A5F952A4B}"/>
          </ac:graphicFrameMkLst>
        </pc:graphicFrameChg>
      </pc:sldChg>
    </pc:docChg>
  </pc:docChgLst>
  <pc:docChgLst>
    <pc:chgData clId="Web-{506479CB-965B-42A3-94C3-B48EB8FD4432}"/>
    <pc:docChg chg="modSld">
      <pc:chgData name="" userId="" providerId="" clId="Web-{506479CB-965B-42A3-94C3-B48EB8FD4432}" dt="2020-04-07T02:17:35.543" v="34"/>
      <pc:docMkLst>
        <pc:docMk/>
      </pc:docMkLst>
      <pc:sldChg chg="modSp">
        <pc:chgData name="" userId="" providerId="" clId="Web-{506479CB-965B-42A3-94C3-B48EB8FD4432}" dt="2020-04-07T02:17:35.543" v="34"/>
        <pc:sldMkLst>
          <pc:docMk/>
          <pc:sldMk cId="3000338659" sldId="322"/>
        </pc:sldMkLst>
        <pc:graphicFrameChg chg="mod modGraphic">
          <ac:chgData name="" userId="" providerId="" clId="Web-{506479CB-965B-42A3-94C3-B48EB8FD4432}" dt="2020-04-07T02:17:35.543" v="34"/>
          <ac:graphicFrameMkLst>
            <pc:docMk/>
            <pc:sldMk cId="3000338659" sldId="322"/>
            <ac:graphicFrameMk id="6" creationId="{A4CDD32A-8BC0-4B41-B7D1-0F60EF96DDDA}"/>
          </ac:graphicFrameMkLst>
        </pc:graphicFrameChg>
      </pc:sldChg>
    </pc:docChg>
  </pc:docChgLst>
  <pc:docChgLst>
    <pc:chgData clId="Web-{90997941-6F6A-474A-A605-BDF7B91D181F}"/>
    <pc:docChg chg="modSld">
      <pc:chgData name="" userId="" providerId="" clId="Web-{90997941-6F6A-474A-A605-BDF7B91D181F}" dt="2020-05-22T04:40:22.075" v="37"/>
      <pc:docMkLst>
        <pc:docMk/>
      </pc:docMkLst>
      <pc:sldChg chg="modSp">
        <pc:chgData name="" userId="" providerId="" clId="Web-{90997941-6F6A-474A-A605-BDF7B91D181F}" dt="2020-05-22T04:40:22.075" v="37"/>
        <pc:sldMkLst>
          <pc:docMk/>
          <pc:sldMk cId="813449840" sldId="316"/>
        </pc:sldMkLst>
        <pc:graphicFrameChg chg="mod modGraphic">
          <ac:chgData name="" userId="" providerId="" clId="Web-{90997941-6F6A-474A-A605-BDF7B91D181F}" dt="2020-05-22T04:40:22.075" v="37"/>
          <ac:graphicFrameMkLst>
            <pc:docMk/>
            <pc:sldMk cId="813449840" sldId="316"/>
            <ac:graphicFrameMk id="10" creationId="{FF3A40EC-2DCF-4C63-8323-9DAB10DE1C67}"/>
          </ac:graphicFrameMkLst>
        </pc:graphicFrameChg>
      </pc:sldChg>
    </pc:docChg>
  </pc:docChgLst>
  <pc:docChgLst>
    <pc:chgData clId="Web-{ED302A5D-1CEC-4180-86EB-16B1C3E88396}"/>
    <pc:docChg chg="modSld">
      <pc:chgData name="" userId="" providerId="" clId="Web-{ED302A5D-1CEC-4180-86EB-16B1C3E88396}" dt="2020-05-26T03:41:40.145" v="133"/>
      <pc:docMkLst>
        <pc:docMk/>
      </pc:docMkLst>
      <pc:sldChg chg="modSp">
        <pc:chgData name="" userId="" providerId="" clId="Web-{ED302A5D-1CEC-4180-86EB-16B1C3E88396}" dt="2020-05-26T03:33:25.235" v="33"/>
        <pc:sldMkLst>
          <pc:docMk/>
          <pc:sldMk cId="3280868631" sldId="329"/>
        </pc:sldMkLst>
        <pc:graphicFrameChg chg="mod modGraphic">
          <ac:chgData name="" userId="" providerId="" clId="Web-{ED302A5D-1CEC-4180-86EB-16B1C3E88396}" dt="2020-05-26T03:33:25.235" v="33"/>
          <ac:graphicFrameMkLst>
            <pc:docMk/>
            <pc:sldMk cId="3280868631" sldId="329"/>
            <ac:graphicFrameMk id="6" creationId="{AD0D0022-8BE8-4654-BB82-ABA3FC6D3E0B}"/>
          </ac:graphicFrameMkLst>
        </pc:graphicFrameChg>
      </pc:sldChg>
      <pc:sldChg chg="modSp">
        <pc:chgData name="" userId="" providerId="" clId="Web-{ED302A5D-1CEC-4180-86EB-16B1C3E88396}" dt="2020-05-26T03:34:56.095" v="49"/>
        <pc:sldMkLst>
          <pc:docMk/>
          <pc:sldMk cId="3995416473" sldId="330"/>
        </pc:sldMkLst>
        <pc:graphicFrameChg chg="mod modGraphic">
          <ac:chgData name="" userId="" providerId="" clId="Web-{ED302A5D-1CEC-4180-86EB-16B1C3E88396}" dt="2020-05-26T03:34:56.095" v="49"/>
          <ac:graphicFrameMkLst>
            <pc:docMk/>
            <pc:sldMk cId="3995416473" sldId="330"/>
            <ac:graphicFrameMk id="3" creationId="{27626ED1-EF5A-41AD-B02E-CF23AA8F80C1}"/>
          </ac:graphicFrameMkLst>
        </pc:graphicFrameChg>
      </pc:sldChg>
      <pc:sldChg chg="modSp">
        <pc:chgData name="" userId="" providerId="" clId="Web-{ED302A5D-1CEC-4180-86EB-16B1C3E88396}" dt="2020-05-26T03:35:26.158" v="75"/>
        <pc:sldMkLst>
          <pc:docMk/>
          <pc:sldMk cId="685494389" sldId="331"/>
        </pc:sldMkLst>
        <pc:graphicFrameChg chg="mod modGraphic">
          <ac:chgData name="" userId="" providerId="" clId="Web-{ED302A5D-1CEC-4180-86EB-16B1C3E88396}" dt="2020-05-26T03:35:26.158" v="75"/>
          <ac:graphicFrameMkLst>
            <pc:docMk/>
            <pc:sldMk cId="685494389" sldId="331"/>
            <ac:graphicFrameMk id="3" creationId="{7C9B232D-D371-4E90-9AAA-6CAAB53A246B}"/>
          </ac:graphicFrameMkLst>
        </pc:graphicFrameChg>
      </pc:sldChg>
      <pc:sldChg chg="modSp">
        <pc:chgData name="" userId="" providerId="" clId="Web-{ED302A5D-1CEC-4180-86EB-16B1C3E88396}" dt="2020-05-26T03:39:04.738" v="99"/>
        <pc:sldMkLst>
          <pc:docMk/>
          <pc:sldMk cId="3562875944" sldId="332"/>
        </pc:sldMkLst>
        <pc:graphicFrameChg chg="mod modGraphic">
          <ac:chgData name="" userId="" providerId="" clId="Web-{ED302A5D-1CEC-4180-86EB-16B1C3E88396}" dt="2020-05-26T03:39:04.738" v="99"/>
          <ac:graphicFrameMkLst>
            <pc:docMk/>
            <pc:sldMk cId="3562875944" sldId="332"/>
            <ac:graphicFrameMk id="3" creationId="{666AE826-F1B9-49B5-8BF4-355A5B6C0302}"/>
          </ac:graphicFrameMkLst>
        </pc:graphicFrameChg>
      </pc:sldChg>
      <pc:sldChg chg="modSp">
        <pc:chgData name="" userId="" providerId="" clId="Web-{ED302A5D-1CEC-4180-86EB-16B1C3E88396}" dt="2020-05-26T03:40:37.817" v="123"/>
        <pc:sldMkLst>
          <pc:docMk/>
          <pc:sldMk cId="442991601" sldId="333"/>
        </pc:sldMkLst>
        <pc:graphicFrameChg chg="mod modGraphic">
          <ac:chgData name="" userId="" providerId="" clId="Web-{ED302A5D-1CEC-4180-86EB-16B1C3E88396}" dt="2020-05-26T03:40:37.817" v="123"/>
          <ac:graphicFrameMkLst>
            <pc:docMk/>
            <pc:sldMk cId="442991601" sldId="333"/>
            <ac:graphicFrameMk id="3" creationId="{02BDD193-CE13-40B2-A9F1-963EAF625B04}"/>
          </ac:graphicFrameMkLst>
        </pc:graphicFrameChg>
      </pc:sldChg>
      <pc:sldChg chg="modSp">
        <pc:chgData name="" userId="" providerId="" clId="Web-{ED302A5D-1CEC-4180-86EB-16B1C3E88396}" dt="2020-05-26T03:41:40.145" v="133"/>
        <pc:sldMkLst>
          <pc:docMk/>
          <pc:sldMk cId="3290242205" sldId="334"/>
        </pc:sldMkLst>
        <pc:graphicFrameChg chg="mod modGraphic">
          <ac:chgData name="" userId="" providerId="" clId="Web-{ED302A5D-1CEC-4180-86EB-16B1C3E88396}" dt="2020-05-26T03:41:40.145" v="133"/>
          <ac:graphicFrameMkLst>
            <pc:docMk/>
            <pc:sldMk cId="3290242205" sldId="334"/>
            <ac:graphicFrameMk id="3" creationId="{ECA98424-6C61-47FC-AEF4-73A9231E54BA}"/>
          </ac:graphicFrameMkLst>
        </pc:graphicFrameChg>
      </pc:sldChg>
    </pc:docChg>
  </pc:docChgLst>
  <pc:docChgLst>
    <pc:chgData clId="Web-{7087199D-781D-475A-99B7-4E8395C9EB8F}"/>
    <pc:docChg chg="modSld">
      <pc:chgData name="" userId="" providerId="" clId="Web-{7087199D-781D-475A-99B7-4E8395C9EB8F}" dt="2020-04-07T06:55:45.571" v="98"/>
      <pc:docMkLst>
        <pc:docMk/>
      </pc:docMkLst>
      <pc:sldChg chg="modSp">
        <pc:chgData name="" userId="" providerId="" clId="Web-{7087199D-781D-475A-99B7-4E8395C9EB8F}" dt="2020-04-07T06:55:45.571" v="98"/>
        <pc:sldMkLst>
          <pc:docMk/>
          <pc:sldMk cId="2895048437" sldId="323"/>
        </pc:sldMkLst>
        <pc:graphicFrameChg chg="mod modGraphic">
          <ac:chgData name="" userId="" providerId="" clId="Web-{7087199D-781D-475A-99B7-4E8395C9EB8F}" dt="2020-04-07T06:55:45.571" v="98"/>
          <ac:graphicFrameMkLst>
            <pc:docMk/>
            <pc:sldMk cId="2895048437" sldId="323"/>
            <ac:graphicFrameMk id="4" creationId="{8C26713A-40E9-4D49-A290-C0392C1E3821}"/>
          </ac:graphicFrameMkLst>
        </pc:graphicFrameChg>
      </pc:sldChg>
    </pc:docChg>
  </pc:docChgLst>
  <pc:docChgLst>
    <pc:chgData clId="Web-{8ECF7D17-D916-4F36-812E-20CA46D54755}"/>
    <pc:docChg chg="modSld">
      <pc:chgData name="" userId="" providerId="" clId="Web-{8ECF7D17-D916-4F36-812E-20CA46D54755}" dt="2020-04-08T01:34:18.407" v="2"/>
      <pc:docMkLst>
        <pc:docMk/>
      </pc:docMkLst>
      <pc:sldChg chg="modSp">
        <pc:chgData name="" userId="" providerId="" clId="Web-{8ECF7D17-D916-4F36-812E-20CA46D54755}" dt="2020-04-08T01:34:18.407" v="2"/>
        <pc:sldMkLst>
          <pc:docMk/>
          <pc:sldMk cId="3578033372" sldId="319"/>
        </pc:sldMkLst>
        <pc:graphicFrameChg chg="mod modGraphic">
          <ac:chgData name="" userId="" providerId="" clId="Web-{8ECF7D17-D916-4F36-812E-20CA46D54755}" dt="2020-04-08T01:34:18.407" v="2"/>
          <ac:graphicFrameMkLst>
            <pc:docMk/>
            <pc:sldMk cId="3578033372" sldId="319"/>
            <ac:graphicFrameMk id="2" creationId="{6AAC2C9B-48F8-4A61-A698-760EAB21D9A8}"/>
          </ac:graphicFrameMkLst>
        </pc:graphicFrameChg>
      </pc:sldChg>
    </pc:docChg>
  </pc:docChgLst>
  <pc:docChgLst>
    <pc:chgData clId="Web-{5EEFC9F7-E963-4F2A-B0DE-FC2E880DE73A}"/>
    <pc:docChg chg="modSld">
      <pc:chgData name="" userId="" providerId="" clId="Web-{5EEFC9F7-E963-4F2A-B0DE-FC2E880DE73A}" dt="2020-04-09T00:38:35.328" v="164"/>
      <pc:docMkLst>
        <pc:docMk/>
      </pc:docMkLst>
      <pc:sldChg chg="modSp">
        <pc:chgData name="" userId="" providerId="" clId="Web-{5EEFC9F7-E963-4F2A-B0DE-FC2E880DE73A}" dt="2020-04-09T00:29:55.921" v="31"/>
        <pc:sldMkLst>
          <pc:docMk/>
          <pc:sldMk cId="3000338659" sldId="322"/>
        </pc:sldMkLst>
        <pc:graphicFrameChg chg="mod modGraphic">
          <ac:chgData name="" userId="" providerId="" clId="Web-{5EEFC9F7-E963-4F2A-B0DE-FC2E880DE73A}" dt="2020-04-09T00:29:55.921" v="31"/>
          <ac:graphicFrameMkLst>
            <pc:docMk/>
            <pc:sldMk cId="3000338659" sldId="322"/>
            <ac:graphicFrameMk id="3" creationId="{646A3B5F-EFEB-4E0D-8DC7-9BF8CF67573D}"/>
          </ac:graphicFrameMkLst>
        </pc:graphicFrameChg>
      </pc:sldChg>
      <pc:sldChg chg="modSp">
        <pc:chgData name="" userId="" providerId="" clId="Web-{5EEFC9F7-E963-4F2A-B0DE-FC2E880DE73A}" dt="2020-04-09T00:30:36.186" v="43"/>
        <pc:sldMkLst>
          <pc:docMk/>
          <pc:sldMk cId="3068829259" sldId="324"/>
        </pc:sldMkLst>
        <pc:graphicFrameChg chg="mod modGraphic">
          <ac:chgData name="" userId="" providerId="" clId="Web-{5EEFC9F7-E963-4F2A-B0DE-FC2E880DE73A}" dt="2020-04-09T00:30:36.186" v="43"/>
          <ac:graphicFrameMkLst>
            <pc:docMk/>
            <pc:sldMk cId="3068829259" sldId="324"/>
            <ac:graphicFrameMk id="2" creationId="{8263502F-E394-4E86-AABF-13674409AE44}"/>
          </ac:graphicFrameMkLst>
        </pc:graphicFrameChg>
      </pc:sldChg>
      <pc:sldChg chg="modSp">
        <pc:chgData name="" userId="" providerId="" clId="Web-{5EEFC9F7-E963-4F2A-B0DE-FC2E880DE73A}" dt="2020-04-09T00:31:11.952" v="66"/>
        <pc:sldMkLst>
          <pc:docMk/>
          <pc:sldMk cId="1739840318" sldId="326"/>
        </pc:sldMkLst>
        <pc:graphicFrameChg chg="mod modGraphic">
          <ac:chgData name="" userId="" providerId="" clId="Web-{5EEFC9F7-E963-4F2A-B0DE-FC2E880DE73A}" dt="2020-04-09T00:31:11.952" v="66"/>
          <ac:graphicFrameMkLst>
            <pc:docMk/>
            <pc:sldMk cId="1739840318" sldId="326"/>
            <ac:graphicFrameMk id="5" creationId="{4181BA5F-99AE-4203-AAF3-FA826DDBE1EF}"/>
          </ac:graphicFrameMkLst>
        </pc:graphicFrameChg>
      </pc:sldChg>
      <pc:sldChg chg="modSp">
        <pc:chgData name="" userId="" providerId="" clId="Web-{5EEFC9F7-E963-4F2A-B0DE-FC2E880DE73A}" dt="2020-04-09T00:34:05.468" v="95"/>
        <pc:sldMkLst>
          <pc:docMk/>
          <pc:sldMk cId="929935775" sldId="327"/>
        </pc:sldMkLst>
        <pc:graphicFrameChg chg="mod modGraphic">
          <ac:chgData name="" userId="" providerId="" clId="Web-{5EEFC9F7-E963-4F2A-B0DE-FC2E880DE73A}" dt="2020-04-09T00:34:05.468" v="95"/>
          <ac:graphicFrameMkLst>
            <pc:docMk/>
            <pc:sldMk cId="929935775" sldId="327"/>
            <ac:graphicFrameMk id="7" creationId="{8A19E444-238F-4E23-ADD6-552466B6DC69}"/>
          </ac:graphicFrameMkLst>
        </pc:graphicFrameChg>
      </pc:sldChg>
      <pc:sldChg chg="modSp">
        <pc:chgData name="" userId="" providerId="" clId="Web-{5EEFC9F7-E963-4F2A-B0DE-FC2E880DE73A}" dt="2020-04-09T00:36:37.093" v="139" actId="1076"/>
        <pc:sldMkLst>
          <pc:docMk/>
          <pc:sldMk cId="3280868631" sldId="329"/>
        </pc:sldMkLst>
        <pc:graphicFrameChg chg="mod modGraphic">
          <ac:chgData name="" userId="" providerId="" clId="Web-{5EEFC9F7-E963-4F2A-B0DE-FC2E880DE73A}" dt="2020-04-09T00:36:37.093" v="139" actId="1076"/>
          <ac:graphicFrameMkLst>
            <pc:docMk/>
            <pc:sldMk cId="3280868631" sldId="329"/>
            <ac:graphicFrameMk id="6" creationId="{AD0D0022-8BE8-4654-BB82-ABA3FC6D3E0B}"/>
          </ac:graphicFrameMkLst>
        </pc:graphicFrameChg>
      </pc:sldChg>
      <pc:sldChg chg="modSp">
        <pc:chgData name="" userId="" providerId="" clId="Web-{5EEFC9F7-E963-4F2A-B0DE-FC2E880DE73A}" dt="2020-04-09T00:38:35.328" v="164"/>
        <pc:sldMkLst>
          <pc:docMk/>
          <pc:sldMk cId="3995416473" sldId="330"/>
        </pc:sldMkLst>
        <pc:graphicFrameChg chg="mod modGraphic">
          <ac:chgData name="" userId="" providerId="" clId="Web-{5EEFC9F7-E963-4F2A-B0DE-FC2E880DE73A}" dt="2020-04-09T00:38:35.328" v="164"/>
          <ac:graphicFrameMkLst>
            <pc:docMk/>
            <pc:sldMk cId="3995416473" sldId="330"/>
            <ac:graphicFrameMk id="3" creationId="{27626ED1-EF5A-41AD-B02E-CF23AA8F80C1}"/>
          </ac:graphicFrameMkLst>
        </pc:graphicFrameChg>
      </pc:sldChg>
    </pc:docChg>
  </pc:docChgLst>
  <pc:docChgLst>
    <pc:chgData clId="Web-{B2BEA70F-A036-480C-A695-7BE52C6EFB08}"/>
    <pc:docChg chg="modSld">
      <pc:chgData name="" userId="" providerId="" clId="Web-{B2BEA70F-A036-480C-A695-7BE52C6EFB08}" dt="2020-05-27T01:24:04.473" v="21"/>
      <pc:docMkLst>
        <pc:docMk/>
      </pc:docMkLst>
      <pc:sldChg chg="modSp">
        <pc:chgData name="" userId="" providerId="" clId="Web-{B2BEA70F-A036-480C-A695-7BE52C6EFB08}" dt="2020-05-27T01:11:05.035" v="5"/>
        <pc:sldMkLst>
          <pc:docMk/>
          <pc:sldMk cId="0" sldId="292"/>
        </pc:sldMkLst>
        <pc:graphicFrameChg chg="modGraphic">
          <ac:chgData name="" userId="" providerId="" clId="Web-{B2BEA70F-A036-480C-A695-7BE52C6EFB08}" dt="2020-05-27T01:11:05.035" v="5"/>
          <ac:graphicFrameMkLst>
            <pc:docMk/>
            <pc:sldMk cId="0" sldId="292"/>
            <ac:graphicFrameMk id="50" creationId="{E867FC32-A092-4621-B8D0-5C9E5A23A39F}"/>
          </ac:graphicFrameMkLst>
        </pc:graphicFrameChg>
      </pc:sldChg>
      <pc:sldChg chg="modSp">
        <pc:chgData name="" userId="" providerId="" clId="Web-{B2BEA70F-A036-480C-A695-7BE52C6EFB08}" dt="2020-05-27T01:10:48.050" v="4"/>
        <pc:sldMkLst>
          <pc:docMk/>
          <pc:sldMk cId="0" sldId="293"/>
        </pc:sldMkLst>
        <pc:graphicFrameChg chg="mod modGraphic">
          <ac:chgData name="" userId="" providerId="" clId="Web-{B2BEA70F-A036-480C-A695-7BE52C6EFB08}" dt="2020-05-27T01:10:48.050" v="4"/>
          <ac:graphicFrameMkLst>
            <pc:docMk/>
            <pc:sldMk cId="0" sldId="293"/>
            <ac:graphicFrameMk id="39" creationId="{3FE5D367-5584-4C08-BDD9-02F84BFFE7BE}"/>
          </ac:graphicFrameMkLst>
        </pc:graphicFrameChg>
      </pc:sldChg>
      <pc:sldChg chg="modSp">
        <pc:chgData name="" userId="" providerId="" clId="Web-{B2BEA70F-A036-480C-A695-7BE52C6EFB08}" dt="2020-05-27T01:12:21.348" v="7"/>
        <pc:sldMkLst>
          <pc:docMk/>
          <pc:sldMk cId="813449840" sldId="316"/>
        </pc:sldMkLst>
        <pc:graphicFrameChg chg="mod modGraphic">
          <ac:chgData name="" userId="" providerId="" clId="Web-{B2BEA70F-A036-480C-A695-7BE52C6EFB08}" dt="2020-05-27T01:12:21.348" v="7"/>
          <ac:graphicFrameMkLst>
            <pc:docMk/>
            <pc:sldMk cId="813449840" sldId="316"/>
            <ac:graphicFrameMk id="12" creationId="{F56B7AE7-B537-4A81-B893-39F9D976F77A}"/>
          </ac:graphicFrameMkLst>
        </pc:graphicFrameChg>
      </pc:sldChg>
      <pc:sldChg chg="modSp">
        <pc:chgData name="" userId="" providerId="" clId="Web-{B2BEA70F-A036-480C-A695-7BE52C6EFB08}" dt="2020-05-27T01:13:10.082" v="9"/>
        <pc:sldMkLst>
          <pc:docMk/>
          <pc:sldMk cId="432816730" sldId="320"/>
        </pc:sldMkLst>
        <pc:graphicFrameChg chg="modGraphic">
          <ac:chgData name="" userId="" providerId="" clId="Web-{B2BEA70F-A036-480C-A695-7BE52C6EFB08}" dt="2020-05-27T01:13:10.082" v="9"/>
          <ac:graphicFrameMkLst>
            <pc:docMk/>
            <pc:sldMk cId="432816730" sldId="320"/>
            <ac:graphicFrameMk id="2" creationId="{57AFBB6F-B37E-46BD-B2C1-420BCC01FB45}"/>
          </ac:graphicFrameMkLst>
        </pc:graphicFrameChg>
      </pc:sldChg>
      <pc:sldChg chg="modSp">
        <pc:chgData name="" userId="" providerId="" clId="Web-{B2BEA70F-A036-480C-A695-7BE52C6EFB08}" dt="2020-05-27T01:13:38.223" v="10"/>
        <pc:sldMkLst>
          <pc:docMk/>
          <pc:sldMk cId="2987484316" sldId="321"/>
        </pc:sldMkLst>
        <pc:graphicFrameChg chg="modGraphic">
          <ac:chgData name="" userId="" providerId="" clId="Web-{B2BEA70F-A036-480C-A695-7BE52C6EFB08}" dt="2020-05-27T01:13:38.223" v="10"/>
          <ac:graphicFrameMkLst>
            <pc:docMk/>
            <pc:sldMk cId="2987484316" sldId="321"/>
            <ac:graphicFrameMk id="5" creationId="{317CB333-81C6-4C6C-B2F2-B6B64EB1D0E0}"/>
          </ac:graphicFrameMkLst>
        </pc:graphicFrameChg>
      </pc:sldChg>
      <pc:sldChg chg="modSp">
        <pc:chgData name="" userId="" providerId="" clId="Web-{B2BEA70F-A036-480C-A695-7BE52C6EFB08}" dt="2020-05-27T01:23:09.509" v="17"/>
        <pc:sldMkLst>
          <pc:docMk/>
          <pc:sldMk cId="929935775" sldId="327"/>
        </pc:sldMkLst>
        <pc:graphicFrameChg chg="mod modGraphic">
          <ac:chgData name="" userId="" providerId="" clId="Web-{B2BEA70F-A036-480C-A695-7BE52C6EFB08}" dt="2020-05-27T01:23:09.509" v="17"/>
          <ac:graphicFrameMkLst>
            <pc:docMk/>
            <pc:sldMk cId="929935775" sldId="327"/>
            <ac:graphicFrameMk id="2" creationId="{9E61D657-FA72-4590-942B-9C51D1874337}"/>
          </ac:graphicFrameMkLst>
        </pc:graphicFrameChg>
        <pc:graphicFrameChg chg="mod">
          <ac:chgData name="" userId="" providerId="" clId="Web-{B2BEA70F-A036-480C-A695-7BE52C6EFB08}" dt="2020-05-27T01:22:36.071" v="11" actId="1076"/>
          <ac:graphicFrameMkLst>
            <pc:docMk/>
            <pc:sldMk cId="929935775" sldId="327"/>
            <ac:graphicFrameMk id="7" creationId="{8A19E444-238F-4E23-ADD6-552466B6DC69}"/>
          </ac:graphicFrameMkLst>
        </pc:graphicFrameChg>
      </pc:sldChg>
      <pc:sldChg chg="modSp">
        <pc:chgData name="" userId="" providerId="" clId="Web-{B2BEA70F-A036-480C-A695-7BE52C6EFB08}" dt="2020-05-27T01:23:25.321" v="18" actId="1076"/>
        <pc:sldMkLst>
          <pc:docMk/>
          <pc:sldMk cId="3995416473" sldId="330"/>
        </pc:sldMkLst>
        <pc:graphicFrameChg chg="mod">
          <ac:chgData name="" userId="" providerId="" clId="Web-{B2BEA70F-A036-480C-A695-7BE52C6EFB08}" dt="2020-05-27T01:23:25.321" v="18" actId="1076"/>
          <ac:graphicFrameMkLst>
            <pc:docMk/>
            <pc:sldMk cId="3995416473" sldId="330"/>
            <ac:graphicFrameMk id="3" creationId="{27626ED1-EF5A-41AD-B02E-CF23AA8F80C1}"/>
          </ac:graphicFrameMkLst>
        </pc:graphicFrameChg>
      </pc:sldChg>
      <pc:sldChg chg="modSp">
        <pc:chgData name="" userId="" providerId="" clId="Web-{B2BEA70F-A036-480C-A695-7BE52C6EFB08}" dt="2020-05-27T01:24:04.473" v="21"/>
        <pc:sldMkLst>
          <pc:docMk/>
          <pc:sldMk cId="523957324" sldId="335"/>
        </pc:sldMkLst>
        <pc:graphicFrameChg chg="modGraphic">
          <ac:chgData name="" userId="" providerId="" clId="Web-{B2BEA70F-A036-480C-A695-7BE52C6EFB08}" dt="2020-05-27T01:24:04.473" v="21"/>
          <ac:graphicFrameMkLst>
            <pc:docMk/>
            <pc:sldMk cId="523957324" sldId="335"/>
            <ac:graphicFrameMk id="2" creationId="{5E446848-3513-4462-9102-A534BB49F219}"/>
          </ac:graphicFrameMkLst>
        </pc:graphicFrameChg>
      </pc:sldChg>
    </pc:docChg>
  </pc:docChgLst>
  <pc:docChgLst>
    <pc:chgData clId="Web-{4BCDF068-45B3-457B-BC0F-7919C4B68484}"/>
    <pc:docChg chg="modSld">
      <pc:chgData name="" userId="" providerId="" clId="Web-{4BCDF068-45B3-457B-BC0F-7919C4B68484}" dt="2020-04-09T04:20:36.699" v="61"/>
      <pc:docMkLst>
        <pc:docMk/>
      </pc:docMkLst>
      <pc:sldChg chg="modSp">
        <pc:chgData name="" userId="" providerId="" clId="Web-{4BCDF068-45B3-457B-BC0F-7919C4B68484}" dt="2020-04-09T04:20:36.699" v="61"/>
        <pc:sldMkLst>
          <pc:docMk/>
          <pc:sldMk cId="813449840" sldId="316"/>
        </pc:sldMkLst>
        <pc:graphicFrameChg chg="mod modGraphic">
          <ac:chgData name="" userId="" providerId="" clId="Web-{4BCDF068-45B3-457B-BC0F-7919C4B68484}" dt="2020-04-09T04:20:36.699" v="61"/>
          <ac:graphicFrameMkLst>
            <pc:docMk/>
            <pc:sldMk cId="813449840" sldId="316"/>
            <ac:graphicFrameMk id="10" creationId="{FF3A40EC-2DCF-4C63-8323-9DAB10DE1C67}"/>
          </ac:graphicFrameMkLst>
        </pc:graphicFrameChg>
      </pc:sldChg>
    </pc:docChg>
  </pc:docChgLst>
  <pc:docChgLst>
    <pc:chgData clId="Web-{5874D08F-777F-4EFE-B772-AF648F9EA174}"/>
    <pc:docChg chg="modSld">
      <pc:chgData name="" userId="" providerId="" clId="Web-{5874D08F-777F-4EFE-B772-AF648F9EA174}" dt="2020-04-07T06:36:53.097" v="284" actId="1076"/>
      <pc:docMkLst>
        <pc:docMk/>
      </pc:docMkLst>
      <pc:sldChg chg="addSp delSp modSp">
        <pc:chgData name="" userId="" providerId="" clId="Web-{5874D08F-777F-4EFE-B772-AF648F9EA174}" dt="2020-04-07T06:36:53.097" v="284" actId="1076"/>
        <pc:sldMkLst>
          <pc:docMk/>
          <pc:sldMk cId="813449840" sldId="316"/>
        </pc:sldMkLst>
        <pc:graphicFrameChg chg="add del mod modGraphic">
          <ac:chgData name="" userId="" providerId="" clId="Web-{5874D08F-777F-4EFE-B772-AF648F9EA174}" dt="2020-04-07T06:36:53.097" v="284" actId="1076"/>
          <ac:graphicFrameMkLst>
            <pc:docMk/>
            <pc:sldMk cId="813449840" sldId="316"/>
            <ac:graphicFrameMk id="4" creationId="{2DBFF443-1667-4E09-8FE0-11D9846996C2}"/>
          </ac:graphicFrameMkLst>
        </pc:graphicFrameChg>
        <pc:picChg chg="mod">
          <ac:chgData name="" userId="" providerId="" clId="Web-{5874D08F-777F-4EFE-B772-AF648F9EA174}" dt="2020-04-07T06:31:49.377" v="0" actId="1076"/>
          <ac:picMkLst>
            <pc:docMk/>
            <pc:sldMk cId="813449840" sldId="316"/>
            <ac:picMk id="3" creationId="{A374150E-1E59-42C2-BA3A-CB88FF20CF6E}"/>
          </ac:picMkLst>
        </pc:picChg>
      </pc:sldChg>
    </pc:docChg>
  </pc:docChgLst>
  <pc:docChgLst>
    <pc:chgData clId="Web-{059ABDB1-3DF6-42C4-8C21-FAE68664FD12}"/>
    <pc:docChg chg="modSld">
      <pc:chgData name="" userId="" providerId="" clId="Web-{059ABDB1-3DF6-42C4-8C21-FAE68664FD12}" dt="2020-05-11T03:47:46.475" v="21"/>
      <pc:docMkLst>
        <pc:docMk/>
      </pc:docMkLst>
      <pc:sldChg chg="modSp">
        <pc:chgData name="" userId="" providerId="" clId="Web-{059ABDB1-3DF6-42C4-8C21-FAE68664FD12}" dt="2020-05-11T03:47:46.475" v="21"/>
        <pc:sldMkLst>
          <pc:docMk/>
          <pc:sldMk cId="3420405874" sldId="340"/>
        </pc:sldMkLst>
        <pc:graphicFrameChg chg="mod modGraphic">
          <ac:chgData name="" userId="" providerId="" clId="Web-{059ABDB1-3DF6-42C4-8C21-FAE68664FD12}" dt="2020-05-11T03:47:46.475" v="21"/>
          <ac:graphicFrameMkLst>
            <pc:docMk/>
            <pc:sldMk cId="3420405874" sldId="340"/>
            <ac:graphicFrameMk id="8" creationId="{0E5FB4F9-9BC7-4B3B-B7A7-FD4E59E5EEBF}"/>
          </ac:graphicFrameMkLst>
        </pc:graphicFrameChg>
      </pc:sldChg>
    </pc:docChg>
  </pc:docChgLst>
  <pc:docChgLst>
    <pc:chgData clId="Web-{11F91C25-398A-4AAB-8E07-B890C4AEF0DC}"/>
    <pc:docChg chg="modSld">
      <pc:chgData name="" userId="" providerId="" clId="Web-{11F91C25-398A-4AAB-8E07-B890C4AEF0DC}" dt="2020-05-11T04:30:40.013" v="55"/>
      <pc:docMkLst>
        <pc:docMk/>
      </pc:docMkLst>
      <pc:sldChg chg="modSp">
        <pc:chgData name="" userId="" providerId="" clId="Web-{11F91C25-398A-4AAB-8E07-B890C4AEF0DC}" dt="2020-05-11T04:30:40.013" v="55"/>
        <pc:sldMkLst>
          <pc:docMk/>
          <pc:sldMk cId="3068829259" sldId="324"/>
        </pc:sldMkLst>
        <pc:graphicFrameChg chg="mod modGraphic">
          <ac:chgData name="" userId="" providerId="" clId="Web-{11F91C25-398A-4AAB-8E07-B890C4AEF0DC}" dt="2020-05-11T04:30:40.013" v="55"/>
          <ac:graphicFrameMkLst>
            <pc:docMk/>
            <pc:sldMk cId="3068829259" sldId="324"/>
            <ac:graphicFrameMk id="2" creationId="{8263502F-E394-4E86-AABF-13674409AE44}"/>
          </ac:graphicFrameMkLst>
        </pc:graphicFrameChg>
      </pc:sldChg>
    </pc:docChg>
  </pc:docChgLst>
  <pc:docChgLst>
    <pc:chgData clId="Web-{BDF6B01D-585D-4790-BAF2-45570EC956FB}"/>
    <pc:docChg chg="modSld">
      <pc:chgData name="" userId="" providerId="" clId="Web-{BDF6B01D-585D-4790-BAF2-45570EC956FB}" dt="2020-04-07T02:53:10.100" v="133"/>
      <pc:docMkLst>
        <pc:docMk/>
      </pc:docMkLst>
      <pc:sldChg chg="modSp">
        <pc:chgData name="" userId="" providerId="" clId="Web-{BDF6B01D-585D-4790-BAF2-45570EC956FB}" dt="2020-04-07T02:53:10.100" v="133"/>
        <pc:sldMkLst>
          <pc:docMk/>
          <pc:sldMk cId="3578033372" sldId="319"/>
        </pc:sldMkLst>
        <pc:graphicFrameChg chg="mod modGraphic">
          <ac:chgData name="" userId="" providerId="" clId="Web-{BDF6B01D-585D-4790-BAF2-45570EC956FB}" dt="2020-04-07T02:53:10.100" v="133"/>
          <ac:graphicFrameMkLst>
            <pc:docMk/>
            <pc:sldMk cId="3578033372" sldId="319"/>
            <ac:graphicFrameMk id="2" creationId="{6AAC2C9B-48F8-4A61-A698-760EAB21D9A8}"/>
          </ac:graphicFrameMkLst>
        </pc:graphicFrameChg>
        <pc:graphicFrameChg chg="mod modGraphic">
          <ac:chgData name="" userId="" providerId="" clId="Web-{BDF6B01D-585D-4790-BAF2-45570EC956FB}" dt="2020-04-07T02:52:59.444" v="132"/>
          <ac:graphicFrameMkLst>
            <pc:docMk/>
            <pc:sldMk cId="3578033372" sldId="319"/>
            <ac:graphicFrameMk id="8" creationId="{2C58953F-6398-4608-93E9-A81ED2D413AA}"/>
          </ac:graphicFrameMkLst>
        </pc:graphicFrameChg>
      </pc:sldChg>
    </pc:docChg>
  </pc:docChgLst>
  <pc:docChgLst>
    <pc:chgData clId="Web-{BE0F086F-4908-49A4-8530-66944FDD0A9F}"/>
    <pc:docChg chg="modSld">
      <pc:chgData name="" userId="" providerId="" clId="Web-{BE0F086F-4908-49A4-8530-66944FDD0A9F}" dt="2020-05-06T03:03:19.085" v="2" actId="20577"/>
      <pc:docMkLst>
        <pc:docMk/>
      </pc:docMkLst>
      <pc:sldChg chg="modSp">
        <pc:chgData name="" userId="" providerId="" clId="Web-{BE0F086F-4908-49A4-8530-66944FDD0A9F}" dt="2020-05-06T03:03:10.944" v="0" actId="20577"/>
        <pc:sldMkLst>
          <pc:docMk/>
          <pc:sldMk cId="0" sldId="274"/>
        </pc:sldMkLst>
        <pc:spChg chg="mod">
          <ac:chgData name="" userId="" providerId="" clId="Web-{BE0F086F-4908-49A4-8530-66944FDD0A9F}" dt="2020-05-06T03:03:10.944" v="0" actId="20577"/>
          <ac:spMkLst>
            <pc:docMk/>
            <pc:sldMk cId="0" sldId="274"/>
            <ac:spMk id="6" creationId="{00000000-0000-0000-0000-000000000000}"/>
          </ac:spMkLst>
        </pc:spChg>
      </pc:sldChg>
    </pc:docChg>
  </pc:docChgLst>
  <pc:docChgLst>
    <pc:chgData clId="Web-{B9E39A04-26B1-4BB0-8968-37B4D56EE57B}"/>
    <pc:docChg chg="modSld">
      <pc:chgData name="" userId="" providerId="" clId="Web-{B9E39A04-26B1-4BB0-8968-37B4D56EE57B}" dt="2020-05-22T06:34:56.481" v="25"/>
      <pc:docMkLst>
        <pc:docMk/>
      </pc:docMkLst>
      <pc:sldChg chg="modSp">
        <pc:chgData name="" userId="" providerId="" clId="Web-{B9E39A04-26B1-4BB0-8968-37B4D56EE57B}" dt="2020-05-22T06:34:56.481" v="25"/>
        <pc:sldMkLst>
          <pc:docMk/>
          <pc:sldMk cId="929935775" sldId="327"/>
        </pc:sldMkLst>
        <pc:graphicFrameChg chg="mod modGraphic">
          <ac:chgData name="" userId="" providerId="" clId="Web-{B9E39A04-26B1-4BB0-8968-37B4D56EE57B}" dt="2020-05-22T06:34:56.481" v="25"/>
          <ac:graphicFrameMkLst>
            <pc:docMk/>
            <pc:sldMk cId="929935775" sldId="327"/>
            <ac:graphicFrameMk id="2" creationId="{9E61D657-FA72-4590-942B-9C51D1874337}"/>
          </ac:graphicFrameMkLst>
        </pc:graphicFrameChg>
      </pc:sldChg>
    </pc:docChg>
  </pc:docChgLst>
  <pc:docChgLst>
    <pc:chgData clId="Web-{A5C82A0C-7748-4BD9-90B5-0113E0B9ACB1}"/>
    <pc:docChg chg="modSld">
      <pc:chgData name="" userId="" providerId="" clId="Web-{A5C82A0C-7748-4BD9-90B5-0113E0B9ACB1}" dt="2020-04-07T04:36:36.726" v="73"/>
      <pc:docMkLst>
        <pc:docMk/>
      </pc:docMkLst>
      <pc:sldChg chg="modSp">
        <pc:chgData name="" userId="" providerId="" clId="Web-{A5C82A0C-7748-4BD9-90B5-0113E0B9ACB1}" dt="2020-04-07T04:36:36.726" v="73"/>
        <pc:sldMkLst>
          <pc:docMk/>
          <pc:sldMk cId="2895048437" sldId="323"/>
        </pc:sldMkLst>
        <pc:graphicFrameChg chg="mod modGraphic">
          <ac:chgData name="" userId="" providerId="" clId="Web-{A5C82A0C-7748-4BD9-90B5-0113E0B9ACB1}" dt="2020-04-07T04:36:36.726" v="73"/>
          <ac:graphicFrameMkLst>
            <pc:docMk/>
            <pc:sldMk cId="2895048437" sldId="323"/>
            <ac:graphicFrameMk id="4" creationId="{8C26713A-40E9-4D49-A290-C0392C1E3821}"/>
          </ac:graphicFrameMkLst>
        </pc:graphicFrameChg>
      </pc:sldChg>
    </pc:docChg>
  </pc:docChgLst>
  <pc:docChgLst>
    <pc:chgData clId="Web-{646683AC-DBE5-472C-972E-A37876743A50}"/>
    <pc:docChg chg="modSld">
      <pc:chgData name="" userId="" providerId="" clId="Web-{646683AC-DBE5-472C-972E-A37876743A50}" dt="2020-05-22T01:28:50.679" v="3"/>
      <pc:docMkLst>
        <pc:docMk/>
      </pc:docMkLst>
      <pc:sldChg chg="modSp">
        <pc:chgData name="" userId="" providerId="" clId="Web-{646683AC-DBE5-472C-972E-A37876743A50}" dt="2020-05-22T01:28:50.679" v="3"/>
        <pc:sldMkLst>
          <pc:docMk/>
          <pc:sldMk cId="2202508425" sldId="342"/>
        </pc:sldMkLst>
        <pc:graphicFrameChg chg="mod modGraphic">
          <ac:chgData name="" userId="" providerId="" clId="Web-{646683AC-DBE5-472C-972E-A37876743A50}" dt="2020-05-22T01:28:45.945" v="1"/>
          <ac:graphicFrameMkLst>
            <pc:docMk/>
            <pc:sldMk cId="2202508425" sldId="342"/>
            <ac:graphicFrameMk id="6" creationId="{11C61427-60F4-424C-B002-D44700F757FD}"/>
          </ac:graphicFrameMkLst>
        </pc:graphicFrameChg>
        <pc:graphicFrameChg chg="mod modGraphic">
          <ac:chgData name="" userId="" providerId="" clId="Web-{646683AC-DBE5-472C-972E-A37876743A50}" dt="2020-05-22T01:28:50.679" v="3"/>
          <ac:graphicFrameMkLst>
            <pc:docMk/>
            <pc:sldMk cId="2202508425" sldId="342"/>
            <ac:graphicFrameMk id="9" creationId="{E8316CE8-E3CA-46DF-8DFC-524EDA49A8A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4399396429160441E-2"/>
          <c:w val="0.94272229710325683"/>
          <c:h val="0.690611987701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   Anggaran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8-448B-A077-FB494E9CB9F7}"/>
                </c:ext>
              </c:extLst>
            </c:dLbl>
            <c:dLbl>
              <c:idx val="1"/>
              <c:layout>
                <c:manualLayout>
                  <c:x val="1.6783939335500105E-2"/>
                  <c:y val="-4.87335705105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8-448B-A077-FB494E9CB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C0C0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72935143000</c:v>
                </c:pt>
                <c:pt idx="1">
                  <c:v>44582388000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98-448B-A077-FB494E9CB9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8.1555114565814532E-2"/>
                  <c:y val="-0.13333215437693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8-448B-A077-FB494E9CB9F7}"/>
                </c:ext>
              </c:extLst>
            </c:dLbl>
            <c:dLbl>
              <c:idx val="1"/>
              <c:layout>
                <c:manualLayout>
                  <c:x val="8.727646161920706E-2"/>
                  <c:y val="-0.1537764920755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8-448B-A077-FB494E9CB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17162670098</c:v>
                </c:pt>
                <c:pt idx="1">
                  <c:v>6593296000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98-448B-A077-FB494E9CB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621976"/>
        <c:axId val="334355168"/>
        <c:axId val="0"/>
      </c:bar3DChart>
      <c:catAx>
        <c:axId val="42762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55168"/>
        <c:crosses val="autoZero"/>
        <c:auto val="1"/>
        <c:lblAlgn val="ctr"/>
        <c:lblOffset val="100"/>
        <c:noMultiLvlLbl val="0"/>
      </c:catAx>
      <c:valAx>
        <c:axId val="334355168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42762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1642749571035316E-2"/>
          <c:w val="0.9521953935317734"/>
          <c:h val="0.59180863961975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636-4152-AF9D-7B4C69B64466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636-4152-AF9D-7B4C69B6446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636-4152-AF9D-7B4C69B64466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636-4152-AF9D-7B4C69B6446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636-4152-AF9D-7B4C69B64466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636-4152-AF9D-7B4C69B64466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636-4152-AF9D-7B4C69B64466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636-4152-AF9D-7B4C69B64466}"/>
              </c:ext>
            </c:extLst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B636-4152-AF9D-7B4C69B64466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B636-4152-AF9D-7B4C69B64466}"/>
              </c:ext>
            </c:extLst>
          </c:dPt>
          <c:dPt>
            <c:idx val="11"/>
            <c:invertIfNegative val="0"/>
            <c:bubble3D val="0"/>
            <c:spPr>
              <a:solidFill>
                <a:srgbClr val="9900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B636-4152-AF9D-7B4C69B64466}"/>
              </c:ext>
            </c:extLst>
          </c:dPt>
          <c:dLbls>
            <c:dLbl>
              <c:idx val="0"/>
              <c:layout>
                <c:manualLayout>
                  <c:x val="-2.261144773087882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6-4152-AF9D-7B4C69B64466}"/>
                </c:ext>
              </c:extLst>
            </c:dLbl>
            <c:dLbl>
              <c:idx val="1"/>
              <c:layout>
                <c:manualLayout>
                  <c:x val="-1.359686886642225E-2"/>
                  <c:y val="-2.050042279252922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6-4152-AF9D-7B4C69B64466}"/>
                </c:ext>
              </c:extLst>
            </c:dLbl>
            <c:dLbl>
              <c:idx val="2"/>
              <c:layout>
                <c:manualLayout>
                  <c:x val="-7.2194613703890449E-3"/>
                  <c:y val="-7.1498228591884899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36-4152-AF9D-7B4C69B64466}"/>
                </c:ext>
              </c:extLst>
            </c:dLbl>
            <c:dLbl>
              <c:idx val="3"/>
              <c:layout>
                <c:manualLayout>
                  <c:x val="-4.0404520580334384E-2"/>
                  <c:y val="-3.171233288893828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6-4152-AF9D-7B4C69B64466}"/>
                </c:ext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36-4152-AF9D-7B4C69B64466}"/>
                </c:ext>
              </c:extLst>
            </c:dLbl>
            <c:dLbl>
              <c:idx val="5"/>
              <c:layout>
                <c:manualLayout>
                  <c:x val="-3.7661050398079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36-4152-AF9D-7B4C69B64466}"/>
                </c:ext>
              </c:extLst>
            </c:dLbl>
            <c:dLbl>
              <c:idx val="6"/>
              <c:layout>
                <c:manualLayout>
                  <c:x val="-2.500247479624771E-2"/>
                  <c:y val="-2.5239286684195582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36-4152-AF9D-7B4C69B64466}"/>
                </c:ext>
              </c:extLst>
            </c:dLbl>
            <c:dLbl>
              <c:idx val="7"/>
              <c:layout>
                <c:manualLayout>
                  <c:x val="-2.2360852355436209E-2"/>
                  <c:y val="-6.8454199533385163E-2"/>
                </c:manualLayout>
              </c:layout>
              <c:spPr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36-4152-AF9D-7B4C69B64466}"/>
                </c:ext>
              </c:extLst>
            </c:dLbl>
            <c:dLbl>
              <c:idx val="8"/>
              <c:layout>
                <c:manualLayout>
                  <c:x val="-8.6805703924635151E-3"/>
                  <c:y val="-8.26623044970312E-2"/>
                </c:manualLayout>
              </c:layout>
              <c:spPr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36-4152-AF9D-7B4C69B64466}"/>
                </c:ext>
              </c:extLst>
            </c:dLbl>
            <c:dLbl>
              <c:idx val="9"/>
              <c:layout>
                <c:manualLayout>
                  <c:x val="8.4706578186468477E-3"/>
                  <c:y val="-1.1587254193978446E-2"/>
                </c:manualLayout>
              </c:layout>
              <c:spPr>
                <a:solidFill>
                  <a:srgbClr val="FF99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36-4152-AF9D-7B4C69B64466}"/>
                </c:ext>
              </c:extLst>
            </c:dLbl>
            <c:dLbl>
              <c:idx val="10"/>
              <c:layout>
                <c:manualLayout>
                  <c:x val="4.9090877366901424E-3"/>
                  <c:y val="0.15635319069486103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36-4152-AF9D-7B4C69B64466}"/>
                </c:ext>
              </c:extLst>
            </c:dLbl>
            <c:dLbl>
              <c:idx val="11"/>
              <c:layout>
                <c:manualLayout>
                  <c:x val="4.1879873034050184E-2"/>
                  <c:y val="3.06871767334490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A85B2208-13E8-4B13-9295-E86F393C8D0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99009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636-4152-AF9D-7B4C69B64466}"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</c:strCache>
            </c:strRef>
          </c:cat>
          <c:val>
            <c:numRef>
              <c:f>Sheet1!$B$2:$B$13</c:f>
              <c:numCache>
                <c:formatCode>_(* #,##0_);_(* \(#,##0\);_(* "-"_);_(@_)</c:formatCode>
                <c:ptCount val="12"/>
                <c:pt idx="0">
                  <c:v>2875904004</c:v>
                </c:pt>
                <c:pt idx="1">
                  <c:v>4839114595</c:v>
                </c:pt>
                <c:pt idx="2">
                  <c:v>2448615168</c:v>
                </c:pt>
                <c:pt idx="3">
                  <c:v>4896424419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636-4152-AF9D-7B4C69B64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6974336"/>
        <c:axId val="386974728"/>
        <c:axId val="0"/>
      </c:bar3DChart>
      <c:catAx>
        <c:axId val="3869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86974728"/>
        <c:crosses val="autoZero"/>
        <c:auto val="1"/>
        <c:lblAlgn val="ctr"/>
        <c:lblOffset val="100"/>
        <c:noMultiLvlLbl val="0"/>
      </c:catAx>
      <c:valAx>
        <c:axId val="386974728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86974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400" b="1">
                <a:solidFill>
                  <a:schemeClr val="accent1"/>
                </a:solidFill>
                <a:latin typeface="Tw Cen MT Condensed" panose="020B0606020104020203" pitchFamily="34" charset="0"/>
              </a:defRPr>
            </a:pPr>
            <a:r>
              <a:rPr lang="en-US" sz="2400" b="1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Pelayanan</a:t>
            </a:r>
            <a:r>
              <a:rPr lang="en-US" sz="2400" b="1" baseline="0" dirty="0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 </a:t>
            </a:r>
            <a:r>
              <a:rPr lang="en-US" sz="2400" b="1" baseline="0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Kesehatan</a:t>
            </a:r>
            <a:endParaRPr lang="en-US" sz="2400" b="1" dirty="0">
              <a:solidFill>
                <a:schemeClr val="accent1"/>
              </a:solidFill>
              <a:latin typeface="Tw Cen MT Condensed" panose="020B0606020104020203" pitchFamily="34" charset="0"/>
              <a:ea typeface="Verdana" pitchFamily="34" charset="0"/>
            </a:endParaRPr>
          </a:p>
        </c:rich>
      </c:tx>
      <c:layout>
        <c:manualLayout>
          <c:xMode val="edge"/>
          <c:yMode val="edge"/>
          <c:x val="0.12094975260157204"/>
          <c:y val="3.9568896354936114E-2"/>
        </c:manualLayout>
      </c:layout>
      <c:overlay val="1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36080019000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3-4A15-9460-FDDDD010C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14306656700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3-4A15-9460-FDDDD010CB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81281928"/>
        <c:axId val="581282320"/>
        <c:axId val="0"/>
      </c:bar3DChart>
      <c:catAx>
        <c:axId val="581281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282320"/>
        <c:crosses val="autoZero"/>
        <c:auto val="1"/>
        <c:lblAlgn val="ctr"/>
        <c:lblOffset val="100"/>
        <c:noMultiLvlLbl val="0"/>
      </c:catAx>
      <c:valAx>
        <c:axId val="58128232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581281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ctr">
              <a:defRPr sz="2400" b="1">
                <a:solidFill>
                  <a:schemeClr val="accent1"/>
                </a:solidFill>
                <a:latin typeface="Tw Cen MT Condensed" panose="020B0606020104020203" pitchFamily="34" charset="0"/>
              </a:defRPr>
            </a:pPr>
            <a:r>
              <a:rPr lang="en-US" sz="2400" b="1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Pendidikan</a:t>
            </a:r>
            <a:r>
              <a:rPr lang="en-US" sz="2400" b="1" dirty="0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 &amp; </a:t>
            </a:r>
            <a:r>
              <a:rPr lang="en-US" sz="2400" b="1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Pelatihan</a:t>
            </a:r>
            <a:endParaRPr lang="en-US" sz="2400" b="1" dirty="0">
              <a:solidFill>
                <a:schemeClr val="accent1"/>
              </a:solidFill>
              <a:latin typeface="Tw Cen MT Condensed" panose="020B0606020104020203" pitchFamily="34" charset="0"/>
              <a:ea typeface="Verdana" pitchFamily="34" charset="0"/>
            </a:endParaRPr>
          </a:p>
        </c:rich>
      </c:tx>
      <c:layout>
        <c:manualLayout>
          <c:xMode val="edge"/>
          <c:yMode val="edge"/>
          <c:x val="0.20124732364995826"/>
          <c:y val="3.9568896354936114E-2"/>
        </c:manualLayout>
      </c:layout>
      <c:overlay val="1"/>
      <c:spPr>
        <a:noFill/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1330481000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3-4999-8745-8DDE188193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431236000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3-4999-8745-8DDE188193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81283104"/>
        <c:axId val="581283496"/>
        <c:axId val="0"/>
      </c:bar3DChart>
      <c:catAx>
        <c:axId val="58128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283496"/>
        <c:crosses val="autoZero"/>
        <c:auto val="1"/>
        <c:lblAlgn val="ctr"/>
        <c:lblOffset val="100"/>
        <c:noMultiLvlLbl val="0"/>
      </c:catAx>
      <c:valAx>
        <c:axId val="58128349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581283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400" b="1">
                <a:solidFill>
                  <a:schemeClr val="accent1"/>
                </a:solidFill>
                <a:latin typeface="Tw Cen MT Condensed" panose="020B0606020104020203" pitchFamily="34" charset="0"/>
              </a:defRPr>
            </a:pPr>
            <a:r>
              <a:rPr lang="en-US" sz="2400" b="1" dirty="0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Lain-lain</a:t>
            </a:r>
          </a:p>
        </c:rich>
      </c:tx>
      <c:layout>
        <c:manualLayout>
          <c:xMode val="edge"/>
          <c:yMode val="edge"/>
          <c:x val="0.31061729931044557"/>
          <c:y val="4.2292131006952456E-2"/>
        </c:manualLayout>
      </c:layout>
      <c:overlay val="1"/>
      <c:spPr>
        <a:noFill/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22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589500000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0-43D3-8C43-AD2E39611D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322165486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0-43D3-8C43-AD2E39611D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18147368"/>
        <c:axId val="518147760"/>
        <c:axId val="0"/>
      </c:bar3DChart>
      <c:catAx>
        <c:axId val="518147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8147760"/>
        <c:crosses val="autoZero"/>
        <c:auto val="1"/>
        <c:lblAlgn val="ctr"/>
        <c:lblOffset val="100"/>
        <c:noMultiLvlLbl val="0"/>
      </c:catAx>
      <c:valAx>
        <c:axId val="51814776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518147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/>
      <dgm:t>
        <a:bodyPr/>
        <a:lstStyle/>
        <a:p>
          <a:r>
            <a:rPr lang="en-US" sz="3200" b="1" dirty="0" err="1">
              <a:latin typeface="Tw Cen MT Condensed" panose="020B0606020104020203" pitchFamily="34" charset="0"/>
            </a:rPr>
            <a:t>Anggaran</a:t>
          </a:r>
          <a:r>
            <a:rPr lang="en-US" sz="3200" b="1" dirty="0">
              <a:latin typeface="Tw Cen MT Condensed" panose="020B0606020104020203" pitchFamily="34" charset="0"/>
            </a:rPr>
            <a:t> </a:t>
          </a:r>
          <a:r>
            <a:rPr lang="en-US" sz="3200" b="1" dirty="0" err="1">
              <a:latin typeface="Tw Cen MT Condensed" panose="020B0606020104020203" pitchFamily="34" charset="0"/>
            </a:rPr>
            <a:t>Belanja</a:t>
          </a:r>
          <a:endParaRPr lang="en-US" sz="3200" b="1" dirty="0">
            <a:latin typeface="Tw Cen MT Condensed" panose="020B0606020104020203" pitchFamily="34" charset="0"/>
          </a:endParaRP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/>
      <dgm:spPr/>
      <dgm:t>
        <a:bodyPr/>
        <a:lstStyle/>
        <a:p>
          <a:r>
            <a:rPr lang="en-US" dirty="0"/>
            <a:t>117.517.531.000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LinFactNeighborX="72019" custLinFactNeighborY="13637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/>
      <dgm:t>
        <a:bodyPr/>
        <a:lstStyle/>
        <a:p>
          <a:pPr algn="ctr">
            <a:buFontTx/>
            <a:buNone/>
          </a:pPr>
          <a:r>
            <a:rPr lang="en-US" sz="2400" b="1"/>
            <a:t>38.000.000.000</a:t>
          </a:r>
          <a:endParaRPr lang="en-US" sz="2400" b="1" dirty="0"/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/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/>
      <dgm:t>
        <a:bodyPr/>
        <a:lstStyle/>
        <a:p>
          <a:pPr algn="ctr">
            <a:buNone/>
          </a:pPr>
          <a:r>
            <a:rPr lang="en-US" sz="2400" b="1" dirty="0"/>
            <a:t>15.060.058.186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/>
      <dgm:t>
        <a:bodyPr/>
        <a:lstStyle/>
        <a:p>
          <a:pPr algn="ctr">
            <a:buNone/>
          </a:pPr>
          <a:r>
            <a:rPr lang="en-US" sz="2800" b="1" dirty="0"/>
            <a:t>39,63 %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45594"/>
          <a:ext cx="453736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50" tIns="624840" rIns="35215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117.517.531.000</a:t>
          </a:r>
        </a:p>
      </dsp:txBody>
      <dsp:txXfrm>
        <a:off x="0" y="445594"/>
        <a:ext cx="4537362" cy="1275750"/>
      </dsp:txXfrm>
    </dsp:sp>
    <dsp:sp modelId="{A3D7C0DC-1F39-47DD-9578-2CF42B4B9963}">
      <dsp:nvSpPr>
        <dsp:cNvPr id="0" name=""/>
        <dsp:cNvSpPr/>
      </dsp:nvSpPr>
      <dsp:spPr>
        <a:xfrm>
          <a:off x="390256" y="123564"/>
          <a:ext cx="317615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51" tIns="0" rIns="120051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w Cen MT Condensed" panose="020B0606020104020203" pitchFamily="34" charset="0"/>
            </a:rPr>
            <a:t>Anggaran</a:t>
          </a:r>
          <a:r>
            <a:rPr lang="en-US" sz="3200" b="1" kern="1200" dirty="0">
              <a:latin typeface="Tw Cen MT Condensed" panose="020B0606020104020203" pitchFamily="34" charset="0"/>
            </a:rPr>
            <a:t> </a:t>
          </a:r>
          <a:r>
            <a:rPr lang="en-US" sz="3200" b="1" kern="1200" dirty="0" err="1">
              <a:latin typeface="Tw Cen MT Condensed" panose="020B0606020104020203" pitchFamily="34" charset="0"/>
            </a:rPr>
            <a:t>Belanja</a:t>
          </a:r>
          <a:endParaRPr lang="en-US" sz="3200" b="1" kern="1200" dirty="0">
            <a:latin typeface="Tw Cen MT Condensed" panose="020B0606020104020203" pitchFamily="34" charset="0"/>
          </a:endParaRPr>
        </a:p>
      </dsp:txBody>
      <dsp:txXfrm>
        <a:off x="433487" y="166795"/>
        <a:ext cx="3089691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b="1" kern="1200"/>
            <a:t>38.000.000.000</a:t>
          </a:r>
          <a:endParaRPr lang="en-US" sz="2400" b="1" kern="1200" dirty="0"/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/>
            <a:t>15.060.058.186</a:t>
          </a: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44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 dirty="0"/>
            <a:t>39,63 %</a:t>
          </a:r>
        </a:p>
      </dsp:txBody>
      <dsp:txXfrm>
        <a:off x="0" y="474795"/>
        <a:ext cx="3069447" cy="944175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FFC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%</a:t>
          </a:r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0.58076</cdr:x>
      <cdr:y>0.59909</cdr:y>
    </cdr:from>
    <cdr:to>
      <cdr:x>0.7176</cdr:x>
      <cdr:y>0.68422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1005" y="2913392"/>
          <a:ext cx="1143015" cy="413992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FFC000"/>
        </a:solidFill>
        <a:ln xmlns:a="http://schemas.openxmlformats.org/drawingml/2006/main"/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ea typeface="Verdana" panose="020B0604030504040204" pitchFamily="34" charset="0"/>
              <a:cs typeface="Verdana" panose="020B0604030504040204" pitchFamily="34" charset="0"/>
            </a:rPr>
            <a:t>14,78%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0.10078</cdr:x>
      <cdr:y>0.71275</cdr:y>
    </cdr:from>
    <cdr:to>
      <cdr:x>0.17469</cdr:x>
      <cdr:y>0.75994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5AEB2F-ECEB-4230-ADDD-C62E16E10921}"/>
            </a:ext>
          </a:extLst>
        </cdr:cNvPr>
        <cdr:cNvSpPr txBox="1"/>
      </cdr:nvSpPr>
      <cdr:spPr>
        <a:xfrm xmlns:a="http://schemas.openxmlformats.org/drawingml/2006/main">
          <a:off x="1132123" y="3695291"/>
          <a:ext cx="830183" cy="24468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20,30%</a:t>
          </a:r>
        </a:p>
      </cdr:txBody>
    </cdr:sp>
  </cdr:relSizeAnchor>
  <cdr:relSizeAnchor xmlns:cdr="http://schemas.openxmlformats.org/drawingml/2006/chartDrawing">
    <cdr:from>
      <cdr:x>0.00934</cdr:x>
      <cdr:y>0.70963</cdr:y>
    </cdr:from>
    <cdr:to>
      <cdr:x>0.086</cdr:x>
      <cdr:y>0.76484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36F3838-547A-49A6-BEA0-FAA0BBB6107C}"/>
            </a:ext>
          </a:extLst>
        </cdr:cNvPr>
        <cdr:cNvSpPr txBox="1"/>
      </cdr:nvSpPr>
      <cdr:spPr>
        <a:xfrm xmlns:a="http://schemas.openxmlformats.org/drawingml/2006/main">
          <a:off x="104927" y="3679131"/>
          <a:ext cx="861141" cy="28624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7,57%</a:t>
          </a:r>
        </a:p>
      </cdr:txBody>
    </cdr:sp>
  </cdr:relSizeAnchor>
  <cdr:relSizeAnchor xmlns:cdr="http://schemas.openxmlformats.org/drawingml/2006/chartDrawing">
    <cdr:from>
      <cdr:x>0.18408</cdr:x>
      <cdr:y>0.71401</cdr:y>
    </cdr:from>
    <cdr:to>
      <cdr:x>0.25799</cdr:x>
      <cdr:y>0.76121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2FCCF9F-1E87-4230-B1F7-F60FAC954A80}"/>
            </a:ext>
          </a:extLst>
        </cdr:cNvPr>
        <cdr:cNvSpPr txBox="1"/>
      </cdr:nvSpPr>
      <cdr:spPr>
        <a:xfrm xmlns:a="http://schemas.openxmlformats.org/drawingml/2006/main">
          <a:off x="2067827" y="3701846"/>
          <a:ext cx="830183" cy="24468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26,74%</a:t>
          </a:r>
        </a:p>
      </cdr:txBody>
    </cdr:sp>
  </cdr:relSizeAnchor>
  <cdr:relSizeAnchor xmlns:cdr="http://schemas.openxmlformats.org/drawingml/2006/chartDrawing">
    <cdr:from>
      <cdr:x>0.27124</cdr:x>
      <cdr:y>0.71312</cdr:y>
    </cdr:from>
    <cdr:to>
      <cdr:x>0.34515</cdr:x>
      <cdr:y>0.76032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C356D24-8DA5-4F77-A0BB-29BC06EAF5B9}"/>
            </a:ext>
          </a:extLst>
        </cdr:cNvPr>
        <cdr:cNvSpPr txBox="1"/>
      </cdr:nvSpPr>
      <cdr:spPr>
        <a:xfrm xmlns:a="http://schemas.openxmlformats.org/drawingml/2006/main">
          <a:off x="3046870" y="3697221"/>
          <a:ext cx="830250" cy="24471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39</a:t>
          </a:r>
          <a:r>
            <a: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,63%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36.080.019.000</a:t>
          </a:r>
        </a:p>
      </cdr:txBody>
    </cdr:sp>
  </cdr:relSizeAnchor>
  <cdr:relSizeAnchor xmlns:cdr="http://schemas.openxmlformats.org/drawingml/2006/chartDrawing">
    <cdr:from>
      <cdr:x>0.44817</cdr:x>
      <cdr:y>0.4058</cdr:y>
    </cdr:from>
    <cdr:to>
      <cdr:x>1</cdr:x>
      <cdr:y>0.48059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23" y="1562958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7.263.132.412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0.08762</cdr:x>
      <cdr:y>0.20297</cdr:y>
    </cdr:from>
    <cdr:to>
      <cdr:x>0.61888</cdr:x>
      <cdr:y>0.30241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256129" y="781739"/>
          <a:ext cx="1552899" cy="38299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1.330.481.000</a:t>
          </a:r>
        </a:p>
      </cdr:txBody>
    </cdr:sp>
  </cdr:relSizeAnchor>
  <cdr:relSizeAnchor xmlns:cdr="http://schemas.openxmlformats.org/drawingml/2006/chartDrawing">
    <cdr:from>
      <cdr:x>0.49648</cdr:x>
      <cdr:y>0.65102</cdr:y>
    </cdr:from>
    <cdr:to>
      <cdr:x>0.99211</cdr:x>
      <cdr:y>0.7445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1249" y="2507429"/>
          <a:ext cx="1448751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330.800.000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0.08799</cdr:x>
      <cdr:y>0.19958</cdr:y>
    </cdr:from>
    <cdr:to>
      <cdr:x>0.69559</cdr:x>
      <cdr:y>0.29417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260259" y="768701"/>
          <a:ext cx="1797206" cy="364284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589.500.000</a:t>
          </a:r>
        </a:p>
      </cdr:txBody>
    </cdr:sp>
  </cdr:relSizeAnchor>
  <cdr:relSizeAnchor xmlns:cdr="http://schemas.openxmlformats.org/drawingml/2006/chartDrawing">
    <cdr:from>
      <cdr:x>0.39239</cdr:x>
      <cdr:y>0.61457</cdr:y>
    </cdr:from>
    <cdr:to>
      <cdr:x>1</cdr:x>
      <cdr:y>0.72514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160646" y="2367026"/>
          <a:ext cx="1797206" cy="42586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121.086.187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RSJD dr. Arif Zainudin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Laporan Kinerja Maret 2020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A563C-622C-4938-8742-547735845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1694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RSJD dr. Arif Zainudin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1392238"/>
            <a:ext cx="6683375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362406"/>
            <a:ext cx="5486400" cy="43874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Laporan Kinerja Maret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1263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6EE99-0B11-421F-88D8-E29633D26B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D00B2-5818-4F39-AA9E-D1BB5EE6E2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981182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2DA7-3413-4554-98DB-D3D0282F30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0775D-DE6F-4D34-BD77-742711D162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37732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AA74-1AD4-456B-8231-C5D771BFE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BD4DD-7F28-42E1-AAFF-B231B2FF75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48459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C7179-2B2F-46F8-BF50-F42EE6A6D45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E49A6-4F38-4E09-87EA-1D1157BB62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61107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D1032-8789-447C-B997-CF8BE8C504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89320-162E-4CB0-9730-BCA74A50A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35738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7F281-BFDA-448D-8E44-7377ED5A49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CA76D-332D-467F-8AF6-192D6BE6AB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292443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06757-F423-4784-A96F-F5655872FF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6731F-6FF9-4173-88F9-B8DB95A710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870633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D7C98-E68D-4203-BF28-3699B39AB7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00B9A-2E54-4861-8019-8B0224B7DB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84824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56157-92EE-4A2D-AF52-C6549973AD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44695-E2BD-4A23-AA28-FC48F4B050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838836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DEF03-C7D7-43E7-9756-E126B151AC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02AA3-1A46-4F3D-9051-791FB3FCD8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166236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97ADA-3B2C-47D2-8D24-675254C8C7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16BCF-F655-4510-9B8B-558839BA1D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65053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E3D8-954D-42DF-8CBC-FC13DA8D4C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92CFE-7306-4831-B2EE-A51F9EDA7C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175257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5EC37-E011-4E5B-ADA6-8EAEDCF763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62BA9-C91C-4AA5-B2FD-46325A1D2D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858070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61302-C96B-44F3-A938-CB52EC4CCB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B55EA-A6E3-4F8D-86BE-7EA1CC879B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56450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05A79-28E8-406F-AF17-E2D750E492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75D09-27DA-4C52-A64F-48D829F1BB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28149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06B0F-C97E-4211-9185-7A90A3BD42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07C17-AE06-42E0-AA1C-548D65D662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439364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D65E5-AA6C-4230-BDA7-8C2AB892D1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4C107-EB67-4647-BD27-090FBAAEBA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564757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08AFE-BD83-4C61-88FC-867663FC4E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9700C-7068-432D-8383-08AF6EFC5A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495179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9EEF7-99FB-4EA2-A81B-0038F779A9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B5D08-C9B0-467A-AF7B-571504F5CC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252362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26965-1AFE-4317-A4C4-646B88488E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CF90B-2B66-4A77-BFBD-4DE035BF7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603479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AC133-0754-446E-904A-047FB14EC6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70C62-8B9E-40BC-B67E-9EA252D24C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473539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2B0A9-0215-484F-B289-CE4F05CE20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29D50-DD5A-4F70-92B6-D2E6843238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67267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49C73-CE9A-4F40-97F1-4D6511E76A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32699-CD69-4D04-A668-575D8199EB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260279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846E4-F05C-4B6D-BCC1-33F2E6044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9311F-FE6B-4959-82C2-685C4F3281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872438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74E53-7DAE-4435-8399-C76FE7A291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9C1FE-5A3F-40DA-8178-45CDAD3063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756937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06A68-2E5E-4CDC-A28F-EB5EB5F171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FEC88-783B-4308-A470-28939E977F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821398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521D2-102F-41C8-8731-00456D6896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39E41-45A0-4496-ABA6-37620B1AAD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550838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BDD3C-1A16-49B6-A5E5-50F9F808FD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0A878-D4B4-4F5A-BFAB-533CBB0C76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949791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1B3D9-DAE8-4044-BF0B-101731C5B2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BADFE-0FB7-4FC3-AA08-AD276C1784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011337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EF1F9-7C65-4767-A123-945C1DB197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08C61-5159-4A8A-BAB2-8206C08638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4179000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384A0-33CF-4609-ACB8-AB801FC78F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9A2B4-227E-40F5-8F0C-F0262B57A4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0853498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D7F84-0ABE-4397-93A5-717944C125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E097A-218E-4A51-BF8B-9D95CEC7D3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595355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F166-8DCB-4D6C-AB53-E8897C387B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93379-5149-40EA-9AA0-8ECB864407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401183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C7DFE-1096-4EBE-9E04-F3C5009F5E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B8F7E-6512-42CF-9268-8A83192F6D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628488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31770-4D1D-408F-A530-0979295608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42AD6-147A-450E-9DDB-2EA7DECE0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0259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6DD1F-26C9-4A68-9B3D-746978E84F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C1C57-FA58-410F-957D-3A02BB342C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995490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55C4E-7CA9-4A3F-9940-0549C183E5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7C070-EEB5-4782-BAD3-326529896D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912774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7EA82-61C3-4660-9C3D-3C8ED26AE04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D313D-6847-489A-A5BF-B83747A774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501659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287F7-4345-4370-89F2-0F999F3DC4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374C-D6B7-44B5-8A28-6682001D1E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1037252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67D7-B39F-48C2-A1E7-73383E5C43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D0E25-3B0B-4FE3-B804-8454736CB2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930551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5FE4-ED3A-47BE-9072-25F934A565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3C94-EEB5-42C2-88C5-FD51D38B2B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1491148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F2DF8-8A89-4FBF-A431-588568A0946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912F9-44B4-4351-A971-A48AA2D7AF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4646601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687AA-A4FB-412D-9155-DC3FEE0598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CCA86-760C-4C21-A0BD-F640730C87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0473350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787CD-2F4D-4823-A2D7-86AD0E812D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3A390-4732-43C3-90AD-E34FDFA316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0504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258D9-F89F-4491-8F08-546D22F5F9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0B766-9932-4FEC-BE75-EF532B6439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39012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886F4-8946-4A8C-A57F-AACF009CF8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BAA20-603F-4EA5-B6A1-66DAD61291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85833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5D80E-26B8-4090-96F9-4496295CBA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ACFBC-2A16-4FA2-B9F9-DEB6FE5D72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98324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D4FC9-699C-47B1-8D5E-EBC22535AF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DC253-5128-4D0B-8A99-05023EEB7B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31352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EB023-0605-43A7-B0DA-D8BE08EAEC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FB36-332C-4975-958E-AB6BD932AD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34445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4228" y="3533689"/>
            <a:ext cx="5229829" cy="320317"/>
          </a:xfrm>
        </p:spPr>
        <p:txBody>
          <a:bodyPr anchor="ctr">
            <a:noAutofit/>
          </a:bodyPr>
          <a:lstStyle>
            <a:lvl1pPr marL="0" indent="0" algn="dist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31" name="任意多边形: 形状 30"/>
          <p:cNvSpPr/>
          <p:nvPr userDrawn="1"/>
        </p:nvSpPr>
        <p:spPr>
          <a:xfrm rot="20367676">
            <a:off x="6927308" y="-850753"/>
            <a:ext cx="5763409" cy="5759446"/>
          </a:xfrm>
          <a:custGeom>
            <a:avLst/>
            <a:gdLst>
              <a:gd name="connsiteX0" fmla="*/ 978549 w 5763409"/>
              <a:gd name="connsiteY0" fmla="*/ 0 h 5759446"/>
              <a:gd name="connsiteX1" fmla="*/ 3610297 w 5763409"/>
              <a:gd name="connsiteY1" fmla="*/ 985999 h 5759446"/>
              <a:gd name="connsiteX2" fmla="*/ 5763409 w 5763409"/>
              <a:gd name="connsiteY2" fmla="*/ 1980339 h 5759446"/>
              <a:gd name="connsiteX3" fmla="*/ 5091884 w 5763409"/>
              <a:gd name="connsiteY3" fmla="*/ 3772718 h 5759446"/>
              <a:gd name="connsiteX4" fmla="*/ 4182409 w 5763409"/>
              <a:gd name="connsiteY4" fmla="*/ 5759446 h 5759446"/>
              <a:gd name="connsiteX5" fmla="*/ 951530 w 5763409"/>
              <a:gd name="connsiteY5" fmla="*/ 5759446 h 5759446"/>
              <a:gd name="connsiteX6" fmla="*/ 0 w 5763409"/>
              <a:gd name="connsiteY6" fmla="*/ 4799519 h 5759446"/>
              <a:gd name="connsiteX7" fmla="*/ 0 w 5763409"/>
              <a:gd name="connsiteY7" fmla="*/ 959927 h 5759446"/>
              <a:gd name="connsiteX8" fmla="*/ 951531 w 5763409"/>
              <a:gd name="connsiteY8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09" h="5759446">
                <a:moveTo>
                  <a:pt x="978549" y="0"/>
                </a:moveTo>
                <a:lnTo>
                  <a:pt x="3610297" y="985999"/>
                </a:lnTo>
                <a:lnTo>
                  <a:pt x="5763409" y="1980339"/>
                </a:lnTo>
                <a:lnTo>
                  <a:pt x="5091884" y="3772718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0"/>
          </p:nvPr>
        </p:nvSpPr>
        <p:spPr>
          <a:xfrm>
            <a:off x="6471500" y="0"/>
            <a:ext cx="5720500" cy="5338728"/>
          </a:xfrm>
          <a:custGeom>
            <a:avLst/>
            <a:gdLst>
              <a:gd name="connsiteX0" fmla="*/ 1116115 w 5720500"/>
              <a:gd name="connsiteY0" fmla="*/ 0 h 5338728"/>
              <a:gd name="connsiteX1" fmla="*/ 5720500 w 5720500"/>
              <a:gd name="connsiteY1" fmla="*/ 0 h 5338728"/>
              <a:gd name="connsiteX2" fmla="*/ 5720500 w 5720500"/>
              <a:gd name="connsiteY2" fmla="*/ 3906235 h 5338728"/>
              <a:gd name="connsiteX3" fmla="*/ 2872857 w 5720500"/>
              <a:gd name="connsiteY3" fmla="*/ 5250786 h 5338728"/>
              <a:gd name="connsiteX4" fmla="*/ 1652939 w 5720500"/>
              <a:gd name="connsiteY4" fmla="*/ 4813390 h 5338728"/>
              <a:gd name="connsiteX5" fmla="*/ 87942 w 5720500"/>
              <a:gd name="connsiteY5" fmla="*/ 1498861 h 5338728"/>
              <a:gd name="connsiteX6" fmla="*/ 525337 w 5720500"/>
              <a:gd name="connsiteY6" fmla="*/ 278944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500" h="5338728">
                <a:moveTo>
                  <a:pt x="1116115" y="0"/>
                </a:moveTo>
                <a:lnTo>
                  <a:pt x="5720500" y="0"/>
                </a:lnTo>
                <a:lnTo>
                  <a:pt x="5720500" y="3906235"/>
                </a:lnTo>
                <a:lnTo>
                  <a:pt x="2872857" y="5250786"/>
                </a:lnTo>
                <a:cubicBezTo>
                  <a:pt x="2415203" y="5466875"/>
                  <a:pt x="1869027" y="5271046"/>
                  <a:pt x="1652939" y="4813390"/>
                </a:cubicBezTo>
                <a:lnTo>
                  <a:pt x="87942" y="1498861"/>
                </a:lnTo>
                <a:cubicBezTo>
                  <a:pt x="-128146" y="1041207"/>
                  <a:pt x="67683" y="495031"/>
                  <a:pt x="525337" y="2789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9798" y="2641430"/>
            <a:ext cx="5720499" cy="9058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600">
                <a:latin typeface="汉仪旗黑-8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27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709798" y="3968257"/>
            <a:ext cx="5720499" cy="734372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1" y="12700"/>
            <a:ext cx="5720499" cy="5338728"/>
          </a:xfrm>
          <a:custGeom>
            <a:avLst/>
            <a:gdLst>
              <a:gd name="connsiteX0" fmla="*/ 0 w 5720499"/>
              <a:gd name="connsiteY0" fmla="*/ 0 h 5338728"/>
              <a:gd name="connsiteX1" fmla="*/ 4604385 w 5720499"/>
              <a:gd name="connsiteY1" fmla="*/ 0 h 5338728"/>
              <a:gd name="connsiteX2" fmla="*/ 5195163 w 5720499"/>
              <a:gd name="connsiteY2" fmla="*/ 278944 h 5338728"/>
              <a:gd name="connsiteX3" fmla="*/ 5632558 w 5720499"/>
              <a:gd name="connsiteY3" fmla="*/ 1498861 h 5338728"/>
              <a:gd name="connsiteX4" fmla="*/ 4067561 w 5720499"/>
              <a:gd name="connsiteY4" fmla="*/ 4813390 h 5338728"/>
              <a:gd name="connsiteX5" fmla="*/ 2847643 w 5720499"/>
              <a:gd name="connsiteY5" fmla="*/ 5250786 h 5338728"/>
              <a:gd name="connsiteX6" fmla="*/ 0 w 5720499"/>
              <a:gd name="connsiteY6" fmla="*/ 3906235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499" h="5338728">
                <a:moveTo>
                  <a:pt x="0" y="0"/>
                </a:moveTo>
                <a:lnTo>
                  <a:pt x="4604385" y="0"/>
                </a:lnTo>
                <a:lnTo>
                  <a:pt x="5195163" y="278944"/>
                </a:lnTo>
                <a:cubicBezTo>
                  <a:pt x="5652817" y="495031"/>
                  <a:pt x="5848646" y="1041207"/>
                  <a:pt x="5632558" y="1498861"/>
                </a:cubicBezTo>
                <a:lnTo>
                  <a:pt x="4067561" y="4813390"/>
                </a:lnTo>
                <a:cubicBezTo>
                  <a:pt x="3851473" y="5271046"/>
                  <a:pt x="3305297" y="5466875"/>
                  <a:pt x="2847643" y="5250786"/>
                </a:cubicBezTo>
                <a:lnTo>
                  <a:pt x="0" y="39062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 rot="1232324" flipH="1">
            <a:off x="-494559" y="-838053"/>
            <a:ext cx="5763409" cy="5759446"/>
          </a:xfrm>
          <a:custGeom>
            <a:avLst/>
            <a:gdLst>
              <a:gd name="connsiteX0" fmla="*/ 978549 w 5763409"/>
              <a:gd name="connsiteY0" fmla="*/ 0 h 5759446"/>
              <a:gd name="connsiteX1" fmla="*/ 3610297 w 5763409"/>
              <a:gd name="connsiteY1" fmla="*/ 985999 h 5759446"/>
              <a:gd name="connsiteX2" fmla="*/ 5763409 w 5763409"/>
              <a:gd name="connsiteY2" fmla="*/ 1980339 h 5759446"/>
              <a:gd name="connsiteX3" fmla="*/ 5091884 w 5763409"/>
              <a:gd name="connsiteY3" fmla="*/ 3772718 h 5759446"/>
              <a:gd name="connsiteX4" fmla="*/ 4182409 w 5763409"/>
              <a:gd name="connsiteY4" fmla="*/ 5759446 h 5759446"/>
              <a:gd name="connsiteX5" fmla="*/ 951530 w 5763409"/>
              <a:gd name="connsiteY5" fmla="*/ 5759446 h 5759446"/>
              <a:gd name="connsiteX6" fmla="*/ 0 w 5763409"/>
              <a:gd name="connsiteY6" fmla="*/ 4799519 h 5759446"/>
              <a:gd name="connsiteX7" fmla="*/ 0 w 5763409"/>
              <a:gd name="connsiteY7" fmla="*/ 959927 h 5759446"/>
              <a:gd name="connsiteX8" fmla="*/ 951531 w 5763409"/>
              <a:gd name="connsiteY8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09" h="5759446">
                <a:moveTo>
                  <a:pt x="978549" y="0"/>
                </a:moveTo>
                <a:lnTo>
                  <a:pt x="3610297" y="985999"/>
                </a:lnTo>
                <a:lnTo>
                  <a:pt x="5763409" y="1980339"/>
                </a:lnTo>
                <a:lnTo>
                  <a:pt x="5091884" y="3772718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0"/>
          </p:nvPr>
        </p:nvSpPr>
        <p:spPr>
          <a:xfrm>
            <a:off x="0" y="12700"/>
            <a:ext cx="5240982" cy="4891212"/>
          </a:xfrm>
          <a:custGeom>
            <a:avLst/>
            <a:gdLst>
              <a:gd name="connsiteX0" fmla="*/ 0 w 5240982"/>
              <a:gd name="connsiteY0" fmla="*/ 0 h 4891212"/>
              <a:gd name="connsiteX1" fmla="*/ 4218425 w 5240982"/>
              <a:gd name="connsiteY1" fmla="*/ 0 h 4891212"/>
              <a:gd name="connsiteX2" fmla="*/ 4759681 w 5240982"/>
              <a:gd name="connsiteY2" fmla="*/ 255562 h 4891212"/>
              <a:gd name="connsiteX3" fmla="*/ 5160412 w 5240982"/>
              <a:gd name="connsiteY3" fmla="*/ 1373220 h 4891212"/>
              <a:gd name="connsiteX4" fmla="*/ 3726600 w 5240982"/>
              <a:gd name="connsiteY4" fmla="*/ 4409910 h 4891212"/>
              <a:gd name="connsiteX5" fmla="*/ 2608941 w 5240982"/>
              <a:gd name="connsiteY5" fmla="*/ 4810642 h 4891212"/>
              <a:gd name="connsiteX6" fmla="*/ 0 w 5240982"/>
              <a:gd name="connsiteY6" fmla="*/ 3578797 h 489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0982" h="4891212">
                <a:moveTo>
                  <a:pt x="0" y="0"/>
                </a:moveTo>
                <a:lnTo>
                  <a:pt x="4218425" y="0"/>
                </a:lnTo>
                <a:lnTo>
                  <a:pt x="4759681" y="255562"/>
                </a:lnTo>
                <a:cubicBezTo>
                  <a:pt x="5178973" y="453535"/>
                  <a:pt x="5358386" y="953929"/>
                  <a:pt x="5160412" y="1373220"/>
                </a:cubicBezTo>
                <a:lnTo>
                  <a:pt x="3726600" y="4409910"/>
                </a:lnTo>
                <a:cubicBezTo>
                  <a:pt x="3528625" y="4829204"/>
                  <a:pt x="3028232" y="5008617"/>
                  <a:pt x="2608941" y="4810642"/>
                </a:cubicBezTo>
                <a:lnTo>
                  <a:pt x="0" y="35787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43"/>
          <p:cNvSpPr/>
          <p:nvPr userDrawn="1"/>
        </p:nvSpPr>
        <p:spPr>
          <a:xfrm rot="1469657" flipH="1">
            <a:off x="10973589" y="-160767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28"/>
          <p:cNvSpPr>
            <a:spLocks noGrp="1"/>
          </p:cNvSpPr>
          <p:nvPr>
            <p:ph type="body" sz="quarter" idx="15"/>
          </p:nvPr>
        </p:nvSpPr>
        <p:spPr>
          <a:xfrm>
            <a:off x="6095999" y="3449579"/>
            <a:ext cx="4474140" cy="82119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6"/>
          <p:cNvSpPr>
            <a:spLocks noGrp="1"/>
          </p:cNvSpPr>
          <p:nvPr>
            <p:ph type="body" sz="quarter" idx="14"/>
          </p:nvPr>
        </p:nvSpPr>
        <p:spPr>
          <a:xfrm>
            <a:off x="6095999" y="2413625"/>
            <a:ext cx="4997427" cy="14465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400" b="0">
                <a:solidFill>
                  <a:schemeClr val="tx1"/>
                </a:solidFill>
                <a:latin typeface="汉仪旗黑-85S" panose="00020600040101010101" charset="-122"/>
              </a:defRPr>
            </a:lvl1pPr>
          </a:lstStyle>
          <a:p>
            <a:pPr lvl="0"/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15"/>
          <p:cNvSpPr/>
          <p:nvPr userDrawn="1"/>
        </p:nvSpPr>
        <p:spPr>
          <a:xfrm rot="9302750">
            <a:off x="10948188" y="5839500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23"/>
          <p:cNvSpPr/>
          <p:nvPr userDrawn="1"/>
        </p:nvSpPr>
        <p:spPr>
          <a:xfrm rot="20130343">
            <a:off x="-315558" y="-14997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21"/>
          <p:cNvSpPr/>
          <p:nvPr userDrawn="1"/>
        </p:nvSpPr>
        <p:spPr>
          <a:xfrm rot="20124172">
            <a:off x="6923398" y="-872327"/>
            <a:ext cx="5886392" cy="5759446"/>
          </a:xfrm>
          <a:custGeom>
            <a:avLst/>
            <a:gdLst>
              <a:gd name="connsiteX0" fmla="*/ 1475246 w 5886392"/>
              <a:gd name="connsiteY0" fmla="*/ 0 h 5759446"/>
              <a:gd name="connsiteX1" fmla="*/ 5886392 w 5886392"/>
              <a:gd name="connsiteY1" fmla="*/ 2037134 h 5759446"/>
              <a:gd name="connsiteX2" fmla="*/ 4182409 w 5886392"/>
              <a:gd name="connsiteY2" fmla="*/ 5759446 h 5759446"/>
              <a:gd name="connsiteX3" fmla="*/ 951530 w 5886392"/>
              <a:gd name="connsiteY3" fmla="*/ 5759446 h 5759446"/>
              <a:gd name="connsiteX4" fmla="*/ 0 w 5886392"/>
              <a:gd name="connsiteY4" fmla="*/ 4799519 h 5759446"/>
              <a:gd name="connsiteX5" fmla="*/ 0 w 5886392"/>
              <a:gd name="connsiteY5" fmla="*/ 959927 h 5759446"/>
              <a:gd name="connsiteX6" fmla="*/ 951531 w 5886392"/>
              <a:gd name="connsiteY6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6392" h="5759446">
                <a:moveTo>
                  <a:pt x="1475246" y="0"/>
                </a:moveTo>
                <a:lnTo>
                  <a:pt x="5886392" y="2037134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>
            <a:spLocks noGrp="1"/>
          </p:cNvSpPr>
          <p:nvPr>
            <p:ph type="pic" sz="quarter" idx="10"/>
          </p:nvPr>
        </p:nvSpPr>
        <p:spPr>
          <a:xfrm>
            <a:off x="1" y="756953"/>
            <a:ext cx="5344087" cy="6101047"/>
          </a:xfrm>
          <a:custGeom>
            <a:avLst/>
            <a:gdLst>
              <a:gd name="connsiteX0" fmla="*/ 3364679 w 5344087"/>
              <a:gd name="connsiteY0" fmla="*/ 233 h 6101047"/>
              <a:gd name="connsiteX1" fmla="*/ 4257726 w 5344087"/>
              <a:gd name="connsiteY1" fmla="*/ 689265 h 6101047"/>
              <a:gd name="connsiteX2" fmla="*/ 5306962 w 5344087"/>
              <a:gd name="connsiteY2" fmla="*/ 4346974 h 6101047"/>
              <a:gd name="connsiteX3" fmla="*/ 4654824 w 5344087"/>
              <a:gd name="connsiteY3" fmla="*/ 5523746 h 6101047"/>
              <a:gd name="connsiteX4" fmla="*/ 2642314 w 5344087"/>
              <a:gd name="connsiteY4" fmla="*/ 6101047 h 6101047"/>
              <a:gd name="connsiteX5" fmla="*/ 0 w 5344087"/>
              <a:gd name="connsiteY5" fmla="*/ 6101047 h 6101047"/>
              <a:gd name="connsiteX6" fmla="*/ 0 w 5344087"/>
              <a:gd name="connsiteY6" fmla="*/ 920916 h 6101047"/>
              <a:gd name="connsiteX7" fmla="*/ 3080954 w 5344087"/>
              <a:gd name="connsiteY7" fmla="*/ 37126 h 6101047"/>
              <a:gd name="connsiteX8" fmla="*/ 3364679 w 5344087"/>
              <a:gd name="connsiteY8" fmla="*/ 233 h 610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4087" h="6101047">
                <a:moveTo>
                  <a:pt x="3364679" y="233"/>
                </a:moveTo>
                <a:cubicBezTo>
                  <a:pt x="3770137" y="9233"/>
                  <a:pt x="4140017" y="278920"/>
                  <a:pt x="4257726" y="689265"/>
                </a:cubicBezTo>
                <a:lnTo>
                  <a:pt x="5306962" y="4346974"/>
                </a:lnTo>
                <a:cubicBezTo>
                  <a:pt x="5451836" y="4852014"/>
                  <a:pt x="5159863" y="5378873"/>
                  <a:pt x="4654824" y="5523746"/>
                </a:cubicBezTo>
                <a:lnTo>
                  <a:pt x="2642314" y="6101047"/>
                </a:lnTo>
                <a:lnTo>
                  <a:pt x="0" y="6101047"/>
                </a:lnTo>
                <a:lnTo>
                  <a:pt x="0" y="920916"/>
                </a:lnTo>
                <a:lnTo>
                  <a:pt x="3080954" y="37126"/>
                </a:lnTo>
                <a:cubicBezTo>
                  <a:pt x="3175649" y="9962"/>
                  <a:pt x="3271112" y="-1844"/>
                  <a:pt x="3364679" y="2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 rot="21142631">
            <a:off x="-381471" y="856244"/>
            <a:ext cx="5272529" cy="5707895"/>
          </a:xfrm>
          <a:custGeom>
            <a:avLst/>
            <a:gdLst>
              <a:gd name="connsiteX0" fmla="*/ 4512921 w 5272529"/>
              <a:gd name="connsiteY0" fmla="*/ 19328 h 5707895"/>
              <a:gd name="connsiteX1" fmla="*/ 5272529 w 5272529"/>
              <a:gd name="connsiteY1" fmla="*/ 951335 h 5707895"/>
              <a:gd name="connsiteX2" fmla="*/ 5272529 w 5272529"/>
              <a:gd name="connsiteY2" fmla="*/ 4756560 h 5707895"/>
              <a:gd name="connsiteX3" fmla="*/ 4321194 w 5272529"/>
              <a:gd name="connsiteY3" fmla="*/ 5707895 h 5707895"/>
              <a:gd name="connsiteX4" fmla="*/ 515969 w 5272529"/>
              <a:gd name="connsiteY4" fmla="*/ 5707895 h 5707895"/>
              <a:gd name="connsiteX5" fmla="*/ 145667 w 5272529"/>
              <a:gd name="connsiteY5" fmla="*/ 5633134 h 5707895"/>
              <a:gd name="connsiteX6" fmla="*/ 0 w 5272529"/>
              <a:gd name="connsiteY6" fmla="*/ 5554070 h 5707895"/>
              <a:gd name="connsiteX7" fmla="*/ 743323 w 5272529"/>
              <a:gd name="connsiteY7" fmla="*/ 0 h 5707895"/>
              <a:gd name="connsiteX8" fmla="*/ 4321194 w 5272529"/>
              <a:gd name="connsiteY8" fmla="*/ 0 h 5707895"/>
              <a:gd name="connsiteX9" fmla="*/ 4512921 w 5272529"/>
              <a:gd name="connsiteY9" fmla="*/ 19328 h 57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2529" h="5707895">
                <a:moveTo>
                  <a:pt x="4512921" y="19328"/>
                </a:moveTo>
                <a:cubicBezTo>
                  <a:pt x="4946429" y="108036"/>
                  <a:pt x="5272529" y="491603"/>
                  <a:pt x="5272529" y="951335"/>
                </a:cubicBezTo>
                <a:lnTo>
                  <a:pt x="5272529" y="4756560"/>
                </a:lnTo>
                <a:cubicBezTo>
                  <a:pt x="5272529" y="5281968"/>
                  <a:pt x="4846602" y="5707895"/>
                  <a:pt x="4321194" y="5707895"/>
                </a:cubicBezTo>
                <a:lnTo>
                  <a:pt x="515969" y="5707895"/>
                </a:lnTo>
                <a:cubicBezTo>
                  <a:pt x="384617" y="5707895"/>
                  <a:pt x="259483" y="5681274"/>
                  <a:pt x="145667" y="5633134"/>
                </a:cubicBezTo>
                <a:lnTo>
                  <a:pt x="0" y="5554070"/>
                </a:lnTo>
                <a:lnTo>
                  <a:pt x="743323" y="0"/>
                </a:lnTo>
                <a:lnTo>
                  <a:pt x="4321194" y="0"/>
                </a:lnTo>
                <a:cubicBezTo>
                  <a:pt x="4386870" y="0"/>
                  <a:pt x="4450992" y="6655"/>
                  <a:pt x="4512921" y="19328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/>
        </p:nvSpPr>
        <p:spPr>
          <a:xfrm rot="21142631">
            <a:off x="11430530" y="-56538"/>
            <a:ext cx="811318" cy="912069"/>
          </a:xfrm>
          <a:custGeom>
            <a:avLst/>
            <a:gdLst>
              <a:gd name="connsiteX0" fmla="*/ 9825 w 811318"/>
              <a:gd name="connsiteY0" fmla="*/ 0 h 912069"/>
              <a:gd name="connsiteX1" fmla="*/ 811318 w 811318"/>
              <a:gd name="connsiteY1" fmla="*/ 107267 h 912069"/>
              <a:gd name="connsiteX2" fmla="*/ 703609 w 811318"/>
              <a:gd name="connsiteY2" fmla="*/ 912069 h 912069"/>
              <a:gd name="connsiteX3" fmla="*/ 172684 w 811318"/>
              <a:gd name="connsiteY3" fmla="*/ 912069 h 912069"/>
              <a:gd name="connsiteX4" fmla="*/ 0 w 811318"/>
              <a:gd name="connsiteY4" fmla="*/ 739385 h 912069"/>
              <a:gd name="connsiteX5" fmla="*/ 0 w 811318"/>
              <a:gd name="connsiteY5" fmla="*/ 48668 h 9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318" h="912069">
                <a:moveTo>
                  <a:pt x="9825" y="0"/>
                </a:moveTo>
                <a:lnTo>
                  <a:pt x="811318" y="107267"/>
                </a:lnTo>
                <a:lnTo>
                  <a:pt x="703609" y="912069"/>
                </a:lnTo>
                <a:lnTo>
                  <a:pt x="172684" y="912069"/>
                </a:lnTo>
                <a:cubicBezTo>
                  <a:pt x="77313" y="912069"/>
                  <a:pt x="0" y="834756"/>
                  <a:pt x="0" y="739385"/>
                </a:cubicBezTo>
                <a:lnTo>
                  <a:pt x="0" y="486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/>
          <p:cNvSpPr/>
          <p:nvPr userDrawn="1"/>
        </p:nvSpPr>
        <p:spPr>
          <a:xfrm rot="21142631">
            <a:off x="11303004" y="-53655"/>
            <a:ext cx="945887" cy="1020481"/>
          </a:xfrm>
          <a:custGeom>
            <a:avLst/>
            <a:gdLst>
              <a:gd name="connsiteX0" fmla="*/ 102451 w 945887"/>
              <a:gd name="connsiteY0" fmla="*/ 0 h 1020481"/>
              <a:gd name="connsiteX1" fmla="*/ 945887 w 945887"/>
              <a:gd name="connsiteY1" fmla="*/ 112880 h 1020481"/>
              <a:gd name="connsiteX2" fmla="*/ 824420 w 945887"/>
              <a:gd name="connsiteY2" fmla="*/ 1020481 h 1020481"/>
              <a:gd name="connsiteX3" fmla="*/ 172684 w 945887"/>
              <a:gd name="connsiteY3" fmla="*/ 1020481 h 1020481"/>
              <a:gd name="connsiteX4" fmla="*/ 0 w 945887"/>
              <a:gd name="connsiteY4" fmla="*/ 847797 h 1020481"/>
              <a:gd name="connsiteX5" fmla="*/ 0 w 945887"/>
              <a:gd name="connsiteY5" fmla="*/ 157080 h 1020481"/>
              <a:gd name="connsiteX6" fmla="*/ 50577 w 945887"/>
              <a:gd name="connsiteY6" fmla="*/ 34974 h 102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887" h="1020481">
                <a:moveTo>
                  <a:pt x="102451" y="0"/>
                </a:moveTo>
                <a:lnTo>
                  <a:pt x="945887" y="112880"/>
                </a:lnTo>
                <a:lnTo>
                  <a:pt x="824420" y="1020481"/>
                </a:lnTo>
                <a:lnTo>
                  <a:pt x="172684" y="1020481"/>
                </a:lnTo>
                <a:cubicBezTo>
                  <a:pt x="77313" y="1020481"/>
                  <a:pt x="0" y="943168"/>
                  <a:pt x="0" y="847797"/>
                </a:cubicBezTo>
                <a:lnTo>
                  <a:pt x="0" y="157080"/>
                </a:lnTo>
                <a:cubicBezTo>
                  <a:pt x="-1" y="109394"/>
                  <a:pt x="19328" y="66223"/>
                  <a:pt x="50577" y="34974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5706016" y="3334855"/>
            <a:ext cx="5595938" cy="7493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0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6335" y="2146269"/>
            <a:ext cx="5575300" cy="157349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800"/>
            </a:lvl1pPr>
          </a:lstStyle>
          <a:p>
            <a:pPr lvl="0"/>
            <a:r>
              <a:rPr lang="zh-CN" altLang="en-US" dirty="0"/>
              <a:t>单击编辑文本</a:t>
            </a:r>
          </a:p>
        </p:txBody>
      </p:sp>
      <p:sp>
        <p:nvSpPr>
          <p:cNvPr id="31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7372031" y="68686"/>
            <a:ext cx="4819968" cy="6720626"/>
          </a:xfrm>
          <a:custGeom>
            <a:avLst/>
            <a:gdLst>
              <a:gd name="connsiteX0" fmla="*/ 3360313 w 4819968"/>
              <a:gd name="connsiteY0" fmla="*/ 0 h 6720626"/>
              <a:gd name="connsiteX1" fmla="*/ 3980973 w 4819968"/>
              <a:gd name="connsiteY1" fmla="*/ 257086 h 6720626"/>
              <a:gd name="connsiteX2" fmla="*/ 4819968 w 4819968"/>
              <a:gd name="connsiteY2" fmla="*/ 1096081 h 6720626"/>
              <a:gd name="connsiteX3" fmla="*/ 4819968 w 4819968"/>
              <a:gd name="connsiteY3" fmla="*/ 5624545 h 6720626"/>
              <a:gd name="connsiteX4" fmla="*/ 3980973 w 4819968"/>
              <a:gd name="connsiteY4" fmla="*/ 6463540 h 6720626"/>
              <a:gd name="connsiteX5" fmla="*/ 2739653 w 4819968"/>
              <a:gd name="connsiteY5" fmla="*/ 6463540 h 6720626"/>
              <a:gd name="connsiteX6" fmla="*/ 257086 w 4819968"/>
              <a:gd name="connsiteY6" fmla="*/ 3980973 h 6720626"/>
              <a:gd name="connsiteX7" fmla="*/ 257086 w 4819968"/>
              <a:gd name="connsiteY7" fmla="*/ 2739653 h 6720626"/>
              <a:gd name="connsiteX8" fmla="*/ 2739653 w 4819968"/>
              <a:gd name="connsiteY8" fmla="*/ 257086 h 6720626"/>
              <a:gd name="connsiteX9" fmla="*/ 3360313 w 4819968"/>
              <a:gd name="connsiteY9" fmla="*/ 0 h 672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9968" h="6720626">
                <a:moveTo>
                  <a:pt x="3360313" y="0"/>
                </a:moveTo>
                <a:cubicBezTo>
                  <a:pt x="3584948" y="0"/>
                  <a:pt x="3809582" y="85695"/>
                  <a:pt x="3980973" y="257086"/>
                </a:cubicBezTo>
                <a:lnTo>
                  <a:pt x="4819968" y="1096081"/>
                </a:lnTo>
                <a:lnTo>
                  <a:pt x="4819968" y="5624545"/>
                </a:lnTo>
                <a:lnTo>
                  <a:pt x="3980973" y="6463540"/>
                </a:lnTo>
                <a:cubicBezTo>
                  <a:pt x="3638192" y="6806322"/>
                  <a:pt x="3082434" y="6806322"/>
                  <a:pt x="2739653" y="6463540"/>
                </a:cubicBezTo>
                <a:lnTo>
                  <a:pt x="257086" y="3980973"/>
                </a:lnTo>
                <a:cubicBezTo>
                  <a:pt x="-85695" y="3638192"/>
                  <a:pt x="-85695" y="3082435"/>
                  <a:pt x="257086" y="2739653"/>
                </a:cubicBezTo>
                <a:lnTo>
                  <a:pt x="2739653" y="257086"/>
                </a:lnTo>
                <a:cubicBezTo>
                  <a:pt x="2911044" y="85695"/>
                  <a:pt x="3135678" y="0"/>
                  <a:pt x="33603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37"/>
          <p:cNvSpPr/>
          <p:nvPr userDrawn="1"/>
        </p:nvSpPr>
        <p:spPr>
          <a:xfrm rot="20083528">
            <a:off x="5598599" y="3255638"/>
            <a:ext cx="7831706" cy="4622435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任意多边形: 形状 12"/>
          <p:cNvSpPr/>
          <p:nvPr userDrawn="1"/>
        </p:nvSpPr>
        <p:spPr>
          <a:xfrm rot="20083528">
            <a:off x="7365523" y="4241488"/>
            <a:ext cx="5718404" cy="3364014"/>
          </a:xfrm>
          <a:custGeom>
            <a:avLst/>
            <a:gdLst>
              <a:gd name="connsiteX0" fmla="*/ 5483214 w 5718404"/>
              <a:gd name="connsiteY0" fmla="*/ 73570 h 3364014"/>
              <a:gd name="connsiteX1" fmla="*/ 5714308 w 5718404"/>
              <a:gd name="connsiteY1" fmla="*/ 213778 h 3364014"/>
              <a:gd name="connsiteX2" fmla="*/ 5718404 w 5718404"/>
              <a:gd name="connsiteY2" fmla="*/ 217683 h 3364014"/>
              <a:gd name="connsiteX3" fmla="*/ 4232850 w 5718404"/>
              <a:gd name="connsiteY3" fmla="*/ 3364014 h 3364014"/>
              <a:gd name="connsiteX4" fmla="*/ 2 w 5718404"/>
              <a:gd name="connsiteY4" fmla="*/ 1365457 h 3364014"/>
              <a:gd name="connsiteX5" fmla="*/ 0 w 5718404"/>
              <a:gd name="connsiteY5" fmla="*/ 936180 h 3364014"/>
              <a:gd name="connsiteX6" fmla="*/ 936181 w 5718404"/>
              <a:gd name="connsiteY6" fmla="*/ 0 h 3364014"/>
              <a:gd name="connsiteX7" fmla="*/ 5118811 w 5718404"/>
              <a:gd name="connsiteY7" fmla="*/ 0 h 3364014"/>
              <a:gd name="connsiteX8" fmla="*/ 5483214 w 5718404"/>
              <a:gd name="connsiteY8" fmla="*/ 73570 h 33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8404" h="3364014">
                <a:moveTo>
                  <a:pt x="5483214" y="73570"/>
                </a:moveTo>
                <a:cubicBezTo>
                  <a:pt x="5567216" y="109100"/>
                  <a:pt x="5644952" y="156541"/>
                  <a:pt x="5714308" y="213778"/>
                </a:cubicBezTo>
                <a:lnTo>
                  <a:pt x="5718404" y="217683"/>
                </a:lnTo>
                <a:lnTo>
                  <a:pt x="4232850" y="3364014"/>
                </a:lnTo>
                <a:lnTo>
                  <a:pt x="2" y="1365457"/>
                </a:lnTo>
                <a:lnTo>
                  <a:pt x="0" y="936180"/>
                </a:lnTo>
                <a:cubicBezTo>
                  <a:pt x="0" y="419143"/>
                  <a:pt x="419143" y="2"/>
                  <a:pt x="936181" y="0"/>
                </a:cubicBezTo>
                <a:lnTo>
                  <a:pt x="5118811" y="0"/>
                </a:lnTo>
                <a:cubicBezTo>
                  <a:pt x="5248069" y="0"/>
                  <a:pt x="5371210" y="26197"/>
                  <a:pt x="5483214" y="735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43"/>
          <p:cNvSpPr/>
          <p:nvPr userDrawn="1"/>
        </p:nvSpPr>
        <p:spPr>
          <a:xfrm rot="20130343">
            <a:off x="-240452" y="-118847"/>
            <a:ext cx="1158586" cy="877457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 rot="19492083">
            <a:off x="7072658" y="4413201"/>
            <a:ext cx="6554635" cy="3366038"/>
          </a:xfrm>
          <a:custGeom>
            <a:avLst/>
            <a:gdLst>
              <a:gd name="connsiteX0" fmla="*/ 6468760 w 6554635"/>
              <a:gd name="connsiteY0" fmla="*/ 165290 h 3366038"/>
              <a:gd name="connsiteX1" fmla="*/ 6554635 w 6554635"/>
              <a:gd name="connsiteY1" fmla="*/ 226344 h 3366038"/>
              <a:gd name="connsiteX2" fmla="*/ 4345404 w 6554635"/>
              <a:gd name="connsiteY2" fmla="*/ 3366038 h 3366038"/>
              <a:gd name="connsiteX3" fmla="*/ 0 w 6554635"/>
              <a:gd name="connsiteY3" fmla="*/ 308415 h 3366038"/>
              <a:gd name="connsiteX4" fmla="*/ 137474 w 6554635"/>
              <a:gd name="connsiteY4" fmla="*/ 194988 h 3366038"/>
              <a:gd name="connsiteX5" fmla="*/ 775819 w 6554635"/>
              <a:gd name="connsiteY5" fmla="*/ 0 h 3366038"/>
              <a:gd name="connsiteX6" fmla="*/ 5876738 w 6554635"/>
              <a:gd name="connsiteY6" fmla="*/ 0 h 3366038"/>
              <a:gd name="connsiteX7" fmla="*/ 6321147 w 6554635"/>
              <a:gd name="connsiteY7" fmla="*/ 89722 h 3366038"/>
              <a:gd name="connsiteX8" fmla="*/ 6468760 w 6554635"/>
              <a:gd name="connsiteY8" fmla="*/ 165290 h 336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635" h="3366038">
                <a:moveTo>
                  <a:pt x="6468760" y="165290"/>
                </a:moveTo>
                <a:lnTo>
                  <a:pt x="6554635" y="226344"/>
                </a:lnTo>
                <a:lnTo>
                  <a:pt x="4345404" y="3366038"/>
                </a:lnTo>
                <a:lnTo>
                  <a:pt x="0" y="308415"/>
                </a:lnTo>
                <a:lnTo>
                  <a:pt x="137474" y="194988"/>
                </a:lnTo>
                <a:cubicBezTo>
                  <a:pt x="319693" y="71884"/>
                  <a:pt x="539361" y="1"/>
                  <a:pt x="775819" y="0"/>
                </a:cubicBezTo>
                <a:lnTo>
                  <a:pt x="5876738" y="0"/>
                </a:lnTo>
                <a:cubicBezTo>
                  <a:pt x="6034376" y="0"/>
                  <a:pt x="6184553" y="31948"/>
                  <a:pt x="6321147" y="89722"/>
                </a:cubicBezTo>
                <a:cubicBezTo>
                  <a:pt x="6372369" y="111388"/>
                  <a:pt x="6421681" y="136685"/>
                  <a:pt x="6468760" y="165290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 rot="2700000">
            <a:off x="7624640" y="116801"/>
            <a:ext cx="6329286" cy="7336869"/>
          </a:xfrm>
          <a:custGeom>
            <a:avLst/>
            <a:gdLst>
              <a:gd name="connsiteX0" fmla="*/ 0 w 6329286"/>
              <a:gd name="connsiteY0" fmla="*/ 1479948 h 7336869"/>
              <a:gd name="connsiteX1" fmla="*/ 1479949 w 6329286"/>
              <a:gd name="connsiteY1" fmla="*/ 0 h 7336869"/>
              <a:gd name="connsiteX2" fmla="*/ 6329286 w 6329286"/>
              <a:gd name="connsiteY2" fmla="*/ 4849338 h 7336869"/>
              <a:gd name="connsiteX3" fmla="*/ 3841755 w 6329286"/>
              <a:gd name="connsiteY3" fmla="*/ 7336869 h 7336869"/>
              <a:gd name="connsiteX4" fmla="*/ 1240797 w 6329286"/>
              <a:gd name="connsiteY4" fmla="*/ 7336869 h 7336869"/>
              <a:gd name="connsiteX5" fmla="*/ 0 w 6329286"/>
              <a:gd name="connsiteY5" fmla="*/ 6096072 h 733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9286" h="7336869">
                <a:moveTo>
                  <a:pt x="0" y="1479948"/>
                </a:moveTo>
                <a:lnTo>
                  <a:pt x="1479949" y="0"/>
                </a:lnTo>
                <a:lnTo>
                  <a:pt x="6329286" y="4849338"/>
                </a:lnTo>
                <a:lnTo>
                  <a:pt x="3841755" y="7336869"/>
                </a:lnTo>
                <a:lnTo>
                  <a:pt x="1240797" y="7336869"/>
                </a:lnTo>
                <a:cubicBezTo>
                  <a:pt x="555524" y="7336869"/>
                  <a:pt x="1" y="6781345"/>
                  <a:pt x="0" y="609607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rot="4748385">
            <a:off x="-221653" y="-78173"/>
            <a:ext cx="1805547" cy="1733478"/>
          </a:xfrm>
          <a:custGeom>
            <a:avLst/>
            <a:gdLst>
              <a:gd name="connsiteX0" fmla="*/ 0 w 1805547"/>
              <a:gd name="connsiteY0" fmla="*/ 1387083 h 1733478"/>
              <a:gd name="connsiteX1" fmla="*/ 266112 w 1805547"/>
              <a:gd name="connsiteY1" fmla="*/ 0 h 1733478"/>
              <a:gd name="connsiteX2" fmla="*/ 1399931 w 1805547"/>
              <a:gd name="connsiteY2" fmla="*/ 0 h 1733478"/>
              <a:gd name="connsiteX3" fmla="*/ 1805547 w 1805547"/>
              <a:gd name="connsiteY3" fmla="*/ 405616 h 1733478"/>
              <a:gd name="connsiteX4" fmla="*/ 1805547 w 1805547"/>
              <a:gd name="connsiteY4" fmla="*/ 1733478 h 173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547" h="1733478">
                <a:moveTo>
                  <a:pt x="0" y="1387083"/>
                </a:moveTo>
                <a:lnTo>
                  <a:pt x="266112" y="0"/>
                </a:lnTo>
                <a:lnTo>
                  <a:pt x="1399931" y="0"/>
                </a:lnTo>
                <a:cubicBezTo>
                  <a:pt x="1623947" y="0"/>
                  <a:pt x="1805547" y="181600"/>
                  <a:pt x="1805547" y="405616"/>
                </a:cubicBezTo>
                <a:lnTo>
                  <a:pt x="1805547" y="1733478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 userDrawn="1"/>
        </p:nvSpPr>
        <p:spPr>
          <a:xfrm rot="2700000">
            <a:off x="1191607" y="1025236"/>
            <a:ext cx="1068649" cy="10686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 rot="4748385">
            <a:off x="369648" y="5507074"/>
            <a:ext cx="1124395" cy="1968489"/>
          </a:xfrm>
          <a:custGeom>
            <a:avLst/>
            <a:gdLst>
              <a:gd name="connsiteX0" fmla="*/ 8241 w 1124395"/>
              <a:gd name="connsiteY0" fmla="*/ 323870 h 1968489"/>
              <a:gd name="connsiteX1" fmla="*/ 405616 w 1124395"/>
              <a:gd name="connsiteY1" fmla="*/ 0 h 1968489"/>
              <a:gd name="connsiteX2" fmla="*/ 1124395 w 1124395"/>
              <a:gd name="connsiteY2" fmla="*/ 0 h 1968489"/>
              <a:gd name="connsiteX3" fmla="*/ 746740 w 1124395"/>
              <a:gd name="connsiteY3" fmla="*/ 1968489 h 1968489"/>
              <a:gd name="connsiteX4" fmla="*/ 0 w 1124395"/>
              <a:gd name="connsiteY4" fmla="*/ 1825227 h 1968489"/>
              <a:gd name="connsiteX5" fmla="*/ 0 w 1124395"/>
              <a:gd name="connsiteY5" fmla="*/ 405616 h 1968489"/>
              <a:gd name="connsiteX6" fmla="*/ 8241 w 1124395"/>
              <a:gd name="connsiteY6" fmla="*/ 323870 h 19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395" h="1968489">
                <a:moveTo>
                  <a:pt x="8241" y="323870"/>
                </a:moveTo>
                <a:cubicBezTo>
                  <a:pt x="46063" y="139037"/>
                  <a:pt x="209602" y="0"/>
                  <a:pt x="405616" y="0"/>
                </a:cubicBezTo>
                <a:lnTo>
                  <a:pt x="1124395" y="0"/>
                </a:lnTo>
                <a:lnTo>
                  <a:pt x="746740" y="1968489"/>
                </a:lnTo>
                <a:lnTo>
                  <a:pt x="0" y="1825227"/>
                </a:lnTo>
                <a:lnTo>
                  <a:pt x="0" y="405616"/>
                </a:lnTo>
                <a:cubicBezTo>
                  <a:pt x="0" y="377614"/>
                  <a:pt x="2837" y="350275"/>
                  <a:pt x="8241" y="323870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 rot="7086780">
            <a:off x="1769212" y="6294635"/>
            <a:ext cx="686245" cy="986117"/>
          </a:xfrm>
          <a:custGeom>
            <a:avLst/>
            <a:gdLst>
              <a:gd name="connsiteX0" fmla="*/ 12945 w 686245"/>
              <a:gd name="connsiteY0" fmla="*/ 885512 h 986117"/>
              <a:gd name="connsiteX1" fmla="*/ 0 w 686245"/>
              <a:gd name="connsiteY1" fmla="*/ 821395 h 986117"/>
              <a:gd name="connsiteX2" fmla="*/ 0 w 686245"/>
              <a:gd name="connsiteY2" fmla="*/ 162526 h 986117"/>
              <a:gd name="connsiteX3" fmla="*/ 48246 w 686245"/>
              <a:gd name="connsiteY3" fmla="*/ 46050 h 986117"/>
              <a:gd name="connsiteX4" fmla="*/ 159420 w 686245"/>
              <a:gd name="connsiteY4" fmla="*/ 0 h 986117"/>
              <a:gd name="connsiteX5" fmla="*/ 686245 w 686245"/>
              <a:gd name="connsiteY5" fmla="*/ 986117 h 986117"/>
              <a:gd name="connsiteX6" fmla="*/ 164722 w 686245"/>
              <a:gd name="connsiteY6" fmla="*/ 986117 h 986117"/>
              <a:gd name="connsiteX7" fmla="*/ 12945 w 686245"/>
              <a:gd name="connsiteY7" fmla="*/ 885512 h 9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245" h="986117">
                <a:moveTo>
                  <a:pt x="12945" y="885512"/>
                </a:moveTo>
                <a:cubicBezTo>
                  <a:pt x="4609" y="865805"/>
                  <a:pt x="0" y="844138"/>
                  <a:pt x="0" y="821395"/>
                </a:cubicBezTo>
                <a:lnTo>
                  <a:pt x="0" y="162526"/>
                </a:lnTo>
                <a:cubicBezTo>
                  <a:pt x="0" y="117039"/>
                  <a:pt x="18437" y="75859"/>
                  <a:pt x="48246" y="46050"/>
                </a:cubicBezTo>
                <a:lnTo>
                  <a:pt x="159420" y="0"/>
                </a:lnTo>
                <a:lnTo>
                  <a:pt x="686245" y="986117"/>
                </a:lnTo>
                <a:lnTo>
                  <a:pt x="164722" y="986117"/>
                </a:lnTo>
                <a:cubicBezTo>
                  <a:pt x="96492" y="986117"/>
                  <a:pt x="37951" y="944633"/>
                  <a:pt x="12945" y="88551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5905128" y="461469"/>
            <a:ext cx="1334432" cy="1056395"/>
            <a:chOff x="4555965" y="-531967"/>
            <a:chExt cx="2564468" cy="2030146"/>
          </a:xfrm>
        </p:grpSpPr>
        <p:sp>
          <p:nvSpPr>
            <p:cNvPr id="26" name="矩形: 圆角 25"/>
            <p:cNvSpPr/>
            <p:nvPr/>
          </p:nvSpPr>
          <p:spPr>
            <a:xfrm rot="4748385">
              <a:off x="4555965" y="-531967"/>
              <a:ext cx="2030146" cy="2030145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/>
            <p:cNvSpPr/>
            <p:nvPr/>
          </p:nvSpPr>
          <p:spPr>
            <a:xfrm rot="7086780">
              <a:off x="6132120" y="-31514"/>
              <a:ext cx="988313" cy="988313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9610408" y="5938064"/>
            <a:ext cx="2657792" cy="1201695"/>
            <a:chOff x="-52399" y="5929121"/>
            <a:chExt cx="2657792" cy="1201695"/>
          </a:xfrm>
        </p:grpSpPr>
        <p:sp>
          <p:nvSpPr>
            <p:cNvPr id="8" name="任意多边形: 形状 7"/>
            <p:cNvSpPr/>
            <p:nvPr userDrawn="1"/>
          </p:nvSpPr>
          <p:spPr>
            <a:xfrm rot="4748385">
              <a:off x="369648" y="5507074"/>
              <a:ext cx="1124395" cy="1968489"/>
            </a:xfrm>
            <a:custGeom>
              <a:avLst/>
              <a:gdLst>
                <a:gd name="connsiteX0" fmla="*/ 8241 w 1124395"/>
                <a:gd name="connsiteY0" fmla="*/ 323870 h 1968489"/>
                <a:gd name="connsiteX1" fmla="*/ 405616 w 1124395"/>
                <a:gd name="connsiteY1" fmla="*/ 0 h 1968489"/>
                <a:gd name="connsiteX2" fmla="*/ 1124395 w 1124395"/>
                <a:gd name="connsiteY2" fmla="*/ 0 h 1968489"/>
                <a:gd name="connsiteX3" fmla="*/ 746740 w 1124395"/>
                <a:gd name="connsiteY3" fmla="*/ 1968489 h 1968489"/>
                <a:gd name="connsiteX4" fmla="*/ 0 w 1124395"/>
                <a:gd name="connsiteY4" fmla="*/ 1825227 h 1968489"/>
                <a:gd name="connsiteX5" fmla="*/ 0 w 1124395"/>
                <a:gd name="connsiteY5" fmla="*/ 405616 h 1968489"/>
                <a:gd name="connsiteX6" fmla="*/ 8241 w 1124395"/>
                <a:gd name="connsiteY6" fmla="*/ 323870 h 19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395" h="1968489">
                  <a:moveTo>
                    <a:pt x="8241" y="323870"/>
                  </a:moveTo>
                  <a:cubicBezTo>
                    <a:pt x="46063" y="139037"/>
                    <a:pt x="209602" y="0"/>
                    <a:pt x="405616" y="0"/>
                  </a:cubicBezTo>
                  <a:lnTo>
                    <a:pt x="1124395" y="0"/>
                  </a:lnTo>
                  <a:lnTo>
                    <a:pt x="746740" y="1968489"/>
                  </a:lnTo>
                  <a:lnTo>
                    <a:pt x="0" y="1825227"/>
                  </a:lnTo>
                  <a:lnTo>
                    <a:pt x="0" y="405616"/>
                  </a:lnTo>
                  <a:cubicBezTo>
                    <a:pt x="0" y="377614"/>
                    <a:pt x="2837" y="350275"/>
                    <a:pt x="8241" y="32387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/>
          </p:nvSpPr>
          <p:spPr>
            <a:xfrm rot="7086780">
              <a:off x="1769212" y="6294635"/>
              <a:ext cx="686245" cy="986117"/>
            </a:xfrm>
            <a:custGeom>
              <a:avLst/>
              <a:gdLst>
                <a:gd name="connsiteX0" fmla="*/ 12945 w 686245"/>
                <a:gd name="connsiteY0" fmla="*/ 885512 h 986117"/>
                <a:gd name="connsiteX1" fmla="*/ 0 w 686245"/>
                <a:gd name="connsiteY1" fmla="*/ 821395 h 986117"/>
                <a:gd name="connsiteX2" fmla="*/ 0 w 686245"/>
                <a:gd name="connsiteY2" fmla="*/ 162526 h 986117"/>
                <a:gd name="connsiteX3" fmla="*/ 48246 w 686245"/>
                <a:gd name="connsiteY3" fmla="*/ 46050 h 986117"/>
                <a:gd name="connsiteX4" fmla="*/ 159420 w 686245"/>
                <a:gd name="connsiteY4" fmla="*/ 0 h 986117"/>
                <a:gd name="connsiteX5" fmla="*/ 686245 w 686245"/>
                <a:gd name="connsiteY5" fmla="*/ 986117 h 986117"/>
                <a:gd name="connsiteX6" fmla="*/ 164722 w 686245"/>
                <a:gd name="connsiteY6" fmla="*/ 986117 h 986117"/>
                <a:gd name="connsiteX7" fmla="*/ 12945 w 686245"/>
                <a:gd name="connsiteY7" fmla="*/ 885512 h 98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245" h="986117">
                  <a:moveTo>
                    <a:pt x="12945" y="885512"/>
                  </a:moveTo>
                  <a:cubicBezTo>
                    <a:pt x="4609" y="865805"/>
                    <a:pt x="0" y="844138"/>
                    <a:pt x="0" y="821395"/>
                  </a:cubicBezTo>
                  <a:lnTo>
                    <a:pt x="0" y="162526"/>
                  </a:lnTo>
                  <a:cubicBezTo>
                    <a:pt x="0" y="117039"/>
                    <a:pt x="18437" y="75859"/>
                    <a:pt x="48246" y="46050"/>
                  </a:cubicBezTo>
                  <a:lnTo>
                    <a:pt x="159420" y="0"/>
                  </a:lnTo>
                  <a:lnTo>
                    <a:pt x="686245" y="986117"/>
                  </a:lnTo>
                  <a:lnTo>
                    <a:pt x="164722" y="986117"/>
                  </a:lnTo>
                  <a:cubicBezTo>
                    <a:pt x="96492" y="986117"/>
                    <a:pt x="37951" y="944633"/>
                    <a:pt x="12945" y="885512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591379" cy="6858000"/>
          </a:xfrm>
          <a:custGeom>
            <a:avLst/>
            <a:gdLst>
              <a:gd name="connsiteX0" fmla="*/ 0 w 5591379"/>
              <a:gd name="connsiteY0" fmla="*/ 0 h 6858000"/>
              <a:gd name="connsiteX1" fmla="*/ 2377442 w 5591379"/>
              <a:gd name="connsiteY1" fmla="*/ 0 h 6858000"/>
              <a:gd name="connsiteX2" fmla="*/ 5234558 w 5591379"/>
              <a:gd name="connsiteY2" fmla="*/ 2857117 h 6858000"/>
              <a:gd name="connsiteX3" fmla="*/ 5234558 w 5591379"/>
              <a:gd name="connsiteY3" fmla="*/ 4580002 h 6858000"/>
              <a:gd name="connsiteX4" fmla="*/ 2956560 w 5591379"/>
              <a:gd name="connsiteY4" fmla="*/ 6858000 h 6858000"/>
              <a:gd name="connsiteX5" fmla="*/ 0 w 559137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1379" h="6858000">
                <a:moveTo>
                  <a:pt x="0" y="0"/>
                </a:moveTo>
                <a:lnTo>
                  <a:pt x="2377442" y="0"/>
                </a:lnTo>
                <a:lnTo>
                  <a:pt x="5234558" y="2857117"/>
                </a:lnTo>
                <a:cubicBezTo>
                  <a:pt x="5710320" y="3332879"/>
                  <a:pt x="5710320" y="4104240"/>
                  <a:pt x="5234558" y="4580002"/>
                </a:cubicBezTo>
                <a:lnTo>
                  <a:pt x="29565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4595299" y="510141"/>
            <a:ext cx="1334432" cy="1056395"/>
            <a:chOff x="4555965" y="-531967"/>
            <a:chExt cx="2564468" cy="2030146"/>
          </a:xfrm>
        </p:grpSpPr>
        <p:sp>
          <p:nvSpPr>
            <p:cNvPr id="16" name="矩形: 圆角 15"/>
            <p:cNvSpPr/>
            <p:nvPr/>
          </p:nvSpPr>
          <p:spPr>
            <a:xfrm rot="4748385">
              <a:off x="4555965" y="-531967"/>
              <a:ext cx="2030146" cy="2030145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 rot="7086780">
              <a:off x="6132120" y="-31514"/>
              <a:ext cx="988313" cy="988313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notesSlide" Target="../notesSlides/notesSlide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slideLayout" Target="../slideLayouts/slideLayout8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notesSlide" Target="../notesSlides/notesSlide9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slideLayout" Target="../slideLayouts/slideLayout2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tags" Target="../tags/tag6.xml"/><Relationship Id="rId6" Type="http://schemas.openxmlformats.org/officeDocument/2006/relationships/chart" Target="../charts/chart5.xml"/><Relationship Id="rId11" Type="http://schemas.microsoft.com/office/2007/relationships/diagramDrawing" Target="../diagrams/drawing2.xml"/><Relationship Id="rId5" Type="http://schemas.openxmlformats.org/officeDocument/2006/relationships/chart" Target="../charts/chart4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chart" Target="../charts/chart3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2624" y="2411401"/>
            <a:ext cx="5720499" cy="905885"/>
          </a:xfrm>
        </p:spPr>
        <p:txBody>
          <a:bodyPr/>
          <a:lstStyle/>
          <a:p>
            <a:r>
              <a:rPr lang="en-US" altLang="zh-CN" sz="6600" dirty="0">
                <a:latin typeface="Stencil Std" panose="00000800000000000000" pitchFamily="50" charset="0"/>
                <a:ea typeface="KBPlanetEarth" panose="02000603000000000000" pitchFamily="2" charset="0"/>
                <a:sym typeface="Arial" panose="020B0604020202020204" pitchFamily="34" charset="0"/>
              </a:rPr>
              <a:t>LAPORAN KINERJA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96885" y="4396447"/>
            <a:ext cx="5229829" cy="320317"/>
          </a:xfrm>
          <a:solidFill>
            <a:schemeClr val="accent2"/>
          </a:solidFill>
        </p:spPr>
        <p:txBody>
          <a:bodyPr/>
          <a:lstStyle/>
          <a:p>
            <a:pPr algn="dist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RSJD DR. ARIF ZAINUDIN SURAKARTA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10427" y="4721108"/>
            <a:ext cx="5720499" cy="734372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Enter your subtitle here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consectetuer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adipiscing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. Maecenas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porttitor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congue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massa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Fusce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posuere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, magna sed pulvinar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ultricies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purus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lectus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malesuada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libero, sit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commodo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magna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eros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quis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urna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2624" y="3374984"/>
            <a:ext cx="469392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dirty="0">
                <a:solidFill>
                  <a:srgbClr val="2F5597"/>
                </a:solidFill>
                <a:latin typeface="Tw Cen MT Condensed Extra Bold"/>
                <a:ea typeface="微软雅黑"/>
                <a:cs typeface="Arial"/>
                <a:sym typeface="Arial" panose="020B0604020202020204" pitchFamily="34" charset="0"/>
              </a:rPr>
              <a:t>APRIL 2020</a:t>
            </a: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C4856FC5-9143-4FED-9133-9D74477DD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6344469" y="11191"/>
            <a:ext cx="5847532" cy="5849282"/>
          </a:xfrm>
          <a:custGeom>
            <a:avLst/>
            <a:gdLst>
              <a:gd name="connsiteX0" fmla="*/ 1116115 w 5720500"/>
              <a:gd name="connsiteY0" fmla="*/ 0 h 5338728"/>
              <a:gd name="connsiteX1" fmla="*/ 5720500 w 5720500"/>
              <a:gd name="connsiteY1" fmla="*/ 0 h 5338728"/>
              <a:gd name="connsiteX2" fmla="*/ 5720500 w 5720500"/>
              <a:gd name="connsiteY2" fmla="*/ 3906235 h 5338728"/>
              <a:gd name="connsiteX3" fmla="*/ 2872857 w 5720500"/>
              <a:gd name="connsiteY3" fmla="*/ 5250786 h 5338728"/>
              <a:gd name="connsiteX4" fmla="*/ 1652939 w 5720500"/>
              <a:gd name="connsiteY4" fmla="*/ 4813390 h 5338728"/>
              <a:gd name="connsiteX5" fmla="*/ 87942 w 5720500"/>
              <a:gd name="connsiteY5" fmla="*/ 1498861 h 5338728"/>
              <a:gd name="connsiteX6" fmla="*/ 525337 w 5720500"/>
              <a:gd name="connsiteY6" fmla="*/ 278944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500" h="5338728">
                <a:moveTo>
                  <a:pt x="1116115" y="0"/>
                </a:moveTo>
                <a:lnTo>
                  <a:pt x="5720500" y="0"/>
                </a:lnTo>
                <a:lnTo>
                  <a:pt x="5720500" y="3906235"/>
                </a:lnTo>
                <a:lnTo>
                  <a:pt x="2872857" y="5250786"/>
                </a:lnTo>
                <a:cubicBezTo>
                  <a:pt x="2415203" y="5466875"/>
                  <a:pt x="1869027" y="5271046"/>
                  <a:pt x="1652939" y="4813390"/>
                </a:cubicBezTo>
                <a:lnTo>
                  <a:pt x="87942" y="1498861"/>
                </a:lnTo>
                <a:cubicBezTo>
                  <a:pt x="-128146" y="1041207"/>
                  <a:pt x="67683" y="495031"/>
                  <a:pt x="525337" y="278944"/>
                </a:cubicBezTo>
                <a:close/>
              </a:path>
            </a:pathLst>
          </a:cu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446BBE35-E980-4F16-AC81-4F58523BEADE}"/>
              </a:ext>
            </a:extLst>
          </p:cNvPr>
          <p:cNvGrpSpPr>
            <a:grpSpLocks/>
          </p:cNvGrpSpPr>
          <p:nvPr/>
        </p:nvGrpSpPr>
        <p:grpSpPr bwMode="auto">
          <a:xfrm>
            <a:off x="2389695" y="320991"/>
            <a:ext cx="956512" cy="462237"/>
            <a:chOff x="960438" y="2263776"/>
            <a:chExt cx="1646237" cy="844550"/>
          </a:xfrm>
        </p:grpSpPr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D47C3C99-8C0A-412F-A16D-5302E50E9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76AD3849-A8B4-45B4-BB9D-0CBD946E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59C4C9E2-D6A1-4F09-9F13-455B017C5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AE330874-A196-48F4-B403-5DD6CA583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7FEFA611-A451-49E0-B5F9-76C4BECD2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A7787C5D-5576-4473-AF54-5C4BCE970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337679C0-9D76-4747-A34D-56D66F486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F59562E3-1907-46E1-B417-871D25D2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94265673-D20B-4AB3-AC31-45A1EA3D0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D869E23B-0138-4B00-8699-54AF661F7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8291786E-BEBB-4EF2-BCC3-53D16AA40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5" name="Picture 37">
            <a:extLst>
              <a:ext uri="{FF2B5EF4-FFF2-40B4-BE49-F238E27FC236}">
                <a16:creationId xmlns:a16="http://schemas.microsoft.com/office/drawing/2014/main" id="{2F157F6A-3768-4DBF-85F1-50400470E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34" y="127606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A0597A99-49B9-4DE6-AC73-CA776EF6C423}"/>
              </a:ext>
            </a:extLst>
          </p:cNvPr>
          <p:cNvSpPr txBox="1">
            <a:spLocks/>
          </p:cNvSpPr>
          <p:nvPr/>
        </p:nvSpPr>
        <p:spPr>
          <a:xfrm>
            <a:off x="1700497" y="3233519"/>
            <a:ext cx="5595938" cy="2414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Capaian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Kinerja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Cara Bayar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Kunjungan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Wilayah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Diagnosis 10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Besar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Penyakit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sp>
        <p:nvSpPr>
          <p:cNvPr id="48" name="文本占位符 3">
            <a:extLst>
              <a:ext uri="{FF2B5EF4-FFF2-40B4-BE49-F238E27FC236}">
                <a16:creationId xmlns:a16="http://schemas.microsoft.com/office/drawing/2014/main" id="{12829929-C979-4236-A3FD-150C1400A3F4}"/>
              </a:ext>
            </a:extLst>
          </p:cNvPr>
          <p:cNvSpPr txBox="1">
            <a:spLocks/>
          </p:cNvSpPr>
          <p:nvPr/>
        </p:nvSpPr>
        <p:spPr>
          <a:xfrm>
            <a:off x="1721135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 PELAYANAN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BFEE6-D906-4589-8F10-2180EFAD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87" y="-6795"/>
            <a:ext cx="46610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0" name="直接连接符 6">
            <a:extLst>
              <a:ext uri="{FF2B5EF4-FFF2-40B4-BE49-F238E27FC236}">
                <a16:creationId xmlns:a16="http://schemas.microsoft.com/office/drawing/2014/main" id="{C2348AD1-30C1-4FF7-89BD-3E77DF239736}"/>
              </a:ext>
            </a:extLst>
          </p:cNvPr>
          <p:cNvCxnSpPr>
            <a:cxnSpLocks/>
          </p:cNvCxnSpPr>
          <p:nvPr/>
        </p:nvCxnSpPr>
        <p:spPr>
          <a:xfrm>
            <a:off x="424085" y="694957"/>
            <a:ext cx="2491086" cy="0"/>
          </a:xfrm>
          <a:prstGeom prst="line">
            <a:avLst/>
          </a:prstGeom>
          <a:ln w="38100">
            <a:solidFill>
              <a:srgbClr val="CE6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7">
            <a:extLst>
              <a:ext uri="{FF2B5EF4-FFF2-40B4-BE49-F238E27FC236}">
                <a16:creationId xmlns:a16="http://schemas.microsoft.com/office/drawing/2014/main" id="{F4BC599C-D206-47D5-AEA7-21F6BABA19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4262" y="0"/>
            <a:ext cx="4572000" cy="694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Capaian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Kinerja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endParaRPr lang="en-US" altLang="zh-CN" sz="3600" b="1" dirty="0">
              <a:ln w="12700">
                <a:noFill/>
                <a:prstDash val="solid"/>
              </a:ln>
              <a:solidFill>
                <a:srgbClr val="CE694E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8" name="Content Placeholder 3">
            <a:extLst>
              <a:ext uri="{FF2B5EF4-FFF2-40B4-BE49-F238E27FC236}">
                <a16:creationId xmlns:a16="http://schemas.microsoft.com/office/drawing/2014/main" id="{B255C18E-2EE6-4309-A8EC-A4247713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285402"/>
              </p:ext>
            </p:extLst>
          </p:nvPr>
        </p:nvGraphicFramePr>
        <p:xfrm>
          <a:off x="424083" y="914600"/>
          <a:ext cx="6479477" cy="567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164">
                  <a:extLst>
                    <a:ext uri="{9D8B030D-6E8A-4147-A177-3AD203B41FA5}">
                      <a16:colId xmlns:a16="http://schemas.microsoft.com/office/drawing/2014/main" val="2762576774"/>
                    </a:ext>
                  </a:extLst>
                </a:gridCol>
                <a:gridCol w="179990">
                  <a:extLst>
                    <a:ext uri="{9D8B030D-6E8A-4147-A177-3AD203B41FA5}">
                      <a16:colId xmlns:a16="http://schemas.microsoft.com/office/drawing/2014/main" val="2577652153"/>
                    </a:ext>
                  </a:extLst>
                </a:gridCol>
                <a:gridCol w="567999">
                  <a:extLst>
                    <a:ext uri="{9D8B030D-6E8A-4147-A177-3AD203B41FA5}">
                      <a16:colId xmlns:a16="http://schemas.microsoft.com/office/drawing/2014/main" val="1450637361"/>
                    </a:ext>
                  </a:extLst>
                </a:gridCol>
                <a:gridCol w="747988">
                  <a:extLst>
                    <a:ext uri="{9D8B030D-6E8A-4147-A177-3AD203B41FA5}">
                      <a16:colId xmlns:a16="http://schemas.microsoft.com/office/drawing/2014/main" val="3176716562"/>
                    </a:ext>
                  </a:extLst>
                </a:gridCol>
                <a:gridCol w="817282">
                  <a:extLst>
                    <a:ext uri="{9D8B030D-6E8A-4147-A177-3AD203B41FA5}">
                      <a16:colId xmlns:a16="http://schemas.microsoft.com/office/drawing/2014/main" val="20523866"/>
                    </a:ext>
                  </a:extLst>
                </a:gridCol>
                <a:gridCol w="919640">
                  <a:extLst>
                    <a:ext uri="{9D8B030D-6E8A-4147-A177-3AD203B41FA5}">
                      <a16:colId xmlns:a16="http://schemas.microsoft.com/office/drawing/2014/main" val="3334199762"/>
                    </a:ext>
                  </a:extLst>
                </a:gridCol>
                <a:gridCol w="10190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rowSpan="2"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22" marB="45722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BULAN</a:t>
                      </a:r>
                      <a:endParaRPr lang="en-US" dirty="0">
                        <a:latin typeface="Tw Cen MT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36" marR="91436" marT="45722" marB="45722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JUMLAH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APRIL</a:t>
                      </a:r>
                    </a:p>
                  </a:txBody>
                  <a:tcPr marL="91436" marR="91436" marT="45722" marB="45722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2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JALAN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w Cen MT" panose="020B0602020104020603" pitchFamily="34" charset="0"/>
                        </a:rPr>
                        <a:t>PENGUNJUNG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3.203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3.079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2.904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2.680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11.866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w Cen MT" panose="020B0602020104020603" pitchFamily="34" charset="0"/>
                        </a:rPr>
                        <a:t>KUNJUNGAN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3.435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3.432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3.042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2.767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12.676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2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RAWAT INAP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w Cen MT"/>
                        </a:rPr>
                        <a:t>KAPASITAS  TT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297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w Cen MT"/>
                        </a:rPr>
                        <a:t>PASIEN</a:t>
                      </a:r>
                      <a:r>
                        <a:rPr lang="en-US" sz="1400" baseline="0" dirty="0">
                          <a:latin typeface="Tw Cen MT"/>
                        </a:rPr>
                        <a:t> KELUAR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247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258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272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192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/>
                        </a:rPr>
                        <a:t>BOR (%)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70,83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67,54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60,88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42.076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60,63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/>
                        </a:rPr>
                        <a:t>LOS (Hari) 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28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25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24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/>
                        </a:rPr>
                        <a:t>TOI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11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27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/>
                        </a:rPr>
                        <a:t>LAMA DIRAWAT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6.920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6.422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5.979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4.542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23.863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/>
                        </a:rPr>
                        <a:t>HARI PERAWATAN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6.521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5.817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5.606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3.749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21.693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PASIEN MENINGGAL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0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6">
            <a:extLst>
              <a:ext uri="{FF2B5EF4-FFF2-40B4-BE49-F238E27FC236}">
                <a16:creationId xmlns:a16="http://schemas.microsoft.com/office/drawing/2014/main" id="{FA513DDD-AEA4-4121-9B83-996996507575}"/>
              </a:ext>
            </a:extLst>
          </p:cNvPr>
          <p:cNvCxnSpPr>
            <a:cxnSpLocks/>
          </p:cNvCxnSpPr>
          <p:nvPr/>
        </p:nvCxnSpPr>
        <p:spPr>
          <a:xfrm>
            <a:off x="366029" y="694957"/>
            <a:ext cx="2491086" cy="0"/>
          </a:xfrm>
          <a:prstGeom prst="line">
            <a:avLst/>
          </a:prstGeom>
          <a:ln w="38100">
            <a:solidFill>
              <a:srgbClr val="CE6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7">
            <a:extLst>
              <a:ext uri="{FF2B5EF4-FFF2-40B4-BE49-F238E27FC236}">
                <a16:creationId xmlns:a16="http://schemas.microsoft.com/office/drawing/2014/main" id="{F8AFB39D-1118-4FCA-AD86-CBFECBB6A16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4262" y="0"/>
            <a:ext cx="5874870" cy="623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Cara Bayar</a:t>
            </a:r>
          </a:p>
        </p:txBody>
      </p:sp>
      <p:graphicFrame>
        <p:nvGraphicFramePr>
          <p:cNvPr id="39" name="Table Placeholder 5">
            <a:extLst>
              <a:ext uri="{FF2B5EF4-FFF2-40B4-BE49-F238E27FC236}">
                <a16:creationId xmlns:a16="http://schemas.microsoft.com/office/drawing/2014/main" id="{3FE5D367-5584-4C08-BDD9-02F84BFFE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102898"/>
              </p:ext>
            </p:extLst>
          </p:nvPr>
        </p:nvGraphicFramePr>
        <p:xfrm>
          <a:off x="445698" y="3896264"/>
          <a:ext cx="5389856" cy="2884584"/>
        </p:xfrm>
        <a:graphic>
          <a:graphicData uri="http://schemas.openxmlformats.org/drawingml/2006/table">
            <a:tbl>
              <a:tblPr firstRow="1" bandRow="1"/>
              <a:tblGrid>
                <a:gridCol w="769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533">
                  <a:extLst>
                    <a:ext uri="{9D8B030D-6E8A-4147-A177-3AD203B41FA5}">
                      <a16:colId xmlns:a16="http://schemas.microsoft.com/office/drawing/2014/main" val="2405092699"/>
                    </a:ext>
                  </a:extLst>
                </a:gridCol>
                <a:gridCol w="855533">
                  <a:extLst>
                    <a:ext uri="{9D8B030D-6E8A-4147-A177-3AD203B41FA5}">
                      <a16:colId xmlns:a16="http://schemas.microsoft.com/office/drawing/2014/main" val="3489134806"/>
                    </a:ext>
                  </a:extLst>
                </a:gridCol>
                <a:gridCol w="855533">
                  <a:extLst>
                    <a:ext uri="{9D8B030D-6E8A-4147-A177-3AD203B41FA5}">
                      <a16:colId xmlns:a16="http://schemas.microsoft.com/office/drawing/2014/main" val="2930383376"/>
                    </a:ext>
                  </a:extLst>
                </a:gridCol>
              </a:tblGrid>
              <a:tr h="3165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CARA BAYAR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aseline="0" dirty="0">
                          <a:latin typeface="Tw Cen MT" panose="020B0602020104020603" pitchFamily="34" charset="0"/>
                        </a:rPr>
                        <a:t>RAWAT JALAN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aseline="0" dirty="0">
                        <a:latin typeface="Tw Cen MT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latin typeface="Tw Cen MT"/>
                        </a:rPr>
                        <a:t>MAR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latin typeface="Tw Cen MT"/>
                        </a:rPr>
                        <a:t>APRIL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UMUM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1.251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NPBI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689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1.183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1,099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1,078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1,079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JKD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80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BKMKS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Asuransi Lain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30000"/>
                  </a:ext>
                </a:extLst>
              </a:tr>
            </a:tbl>
          </a:graphicData>
        </a:graphic>
      </p:graphicFrame>
      <p:graphicFrame>
        <p:nvGraphicFramePr>
          <p:cNvPr id="40" name="Table Placeholder 5">
            <a:extLst>
              <a:ext uri="{FF2B5EF4-FFF2-40B4-BE49-F238E27FC236}">
                <a16:creationId xmlns:a16="http://schemas.microsoft.com/office/drawing/2014/main" id="{DB6E2A8F-0576-43E3-85DC-A45BD932B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649999"/>
              </p:ext>
            </p:extLst>
          </p:nvPr>
        </p:nvGraphicFramePr>
        <p:xfrm>
          <a:off x="437444" y="776111"/>
          <a:ext cx="5371716" cy="2884584"/>
        </p:xfrm>
        <a:graphic>
          <a:graphicData uri="http://schemas.openxmlformats.org/drawingml/2006/table">
            <a:tbl>
              <a:tblPr firstRow="1" bandRow="1"/>
              <a:tblGrid>
                <a:gridCol w="72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924">
                  <a:extLst>
                    <a:ext uri="{9D8B030D-6E8A-4147-A177-3AD203B41FA5}">
                      <a16:colId xmlns:a16="http://schemas.microsoft.com/office/drawing/2014/main" val="1182742288"/>
                    </a:ext>
                  </a:extLst>
                </a:gridCol>
                <a:gridCol w="881924">
                  <a:extLst>
                    <a:ext uri="{9D8B030D-6E8A-4147-A177-3AD203B41FA5}">
                      <a16:colId xmlns:a16="http://schemas.microsoft.com/office/drawing/2014/main" val="1546018317"/>
                    </a:ext>
                  </a:extLst>
                </a:gridCol>
                <a:gridCol w="881924">
                  <a:extLst>
                    <a:ext uri="{9D8B030D-6E8A-4147-A177-3AD203B41FA5}">
                      <a16:colId xmlns:a16="http://schemas.microsoft.com/office/drawing/2014/main" val="1524418345"/>
                    </a:ext>
                  </a:extLst>
                </a:gridCol>
              </a:tblGrid>
              <a:tr h="30820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baseline="0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        RAWAT INAP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1" baseline="0" dirty="0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APRIL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Asuransi Lain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4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6">
            <a:extLst>
              <a:ext uri="{FF2B5EF4-FFF2-40B4-BE49-F238E27FC236}">
                <a16:creationId xmlns:a16="http://schemas.microsoft.com/office/drawing/2014/main" id="{A4C09BB0-9D98-412F-9E4D-2E4610B7C238}"/>
              </a:ext>
            </a:extLst>
          </p:cNvPr>
          <p:cNvCxnSpPr>
            <a:cxnSpLocks/>
          </p:cNvCxnSpPr>
          <p:nvPr/>
        </p:nvCxnSpPr>
        <p:spPr>
          <a:xfrm>
            <a:off x="9528807" y="647764"/>
            <a:ext cx="2491086" cy="0"/>
          </a:xfrm>
          <a:prstGeom prst="line">
            <a:avLst/>
          </a:prstGeom>
          <a:ln w="38100">
            <a:solidFill>
              <a:srgbClr val="CE6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7">
            <a:extLst>
              <a:ext uri="{FF2B5EF4-FFF2-40B4-BE49-F238E27FC236}">
                <a16:creationId xmlns:a16="http://schemas.microsoft.com/office/drawing/2014/main" id="{78265F39-85C8-48A3-85B6-2EC43789A82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96601" y="-47181"/>
            <a:ext cx="6020424" cy="694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r"/>
            <a:r>
              <a:rPr lang="en-US" altLang="zh-CN" sz="32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Kunjungan</a:t>
            </a:r>
            <a:r>
              <a:rPr lang="en-US" altLang="zh-CN" sz="32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2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Cara Bayar</a:t>
            </a:r>
          </a:p>
        </p:txBody>
      </p:sp>
      <p:graphicFrame>
        <p:nvGraphicFramePr>
          <p:cNvPr id="49" name="Content Placeholder 4">
            <a:extLst>
              <a:ext uri="{FF2B5EF4-FFF2-40B4-BE49-F238E27FC236}">
                <a16:creationId xmlns:a16="http://schemas.microsoft.com/office/drawing/2014/main" id="{41DE2BD6-85D3-4DA6-A5DB-5A3BA909B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244002"/>
              </p:ext>
            </p:extLst>
          </p:nvPr>
        </p:nvGraphicFramePr>
        <p:xfrm>
          <a:off x="6561146" y="661347"/>
          <a:ext cx="4382622" cy="6196186"/>
        </p:xfrm>
        <a:graphic>
          <a:graphicData uri="http://schemas.openxmlformats.org/drawingml/2006/table">
            <a:tbl>
              <a:tblPr firstRow="1" bandRow="1"/>
              <a:tblGrid>
                <a:gridCol w="59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842">
                  <a:extLst>
                    <a:ext uri="{9D8B030D-6E8A-4147-A177-3AD203B41FA5}">
                      <a16:colId xmlns:a16="http://schemas.microsoft.com/office/drawing/2014/main" val="2721238043"/>
                    </a:ext>
                  </a:extLst>
                </a:gridCol>
                <a:gridCol w="653866">
                  <a:extLst>
                    <a:ext uri="{9D8B030D-6E8A-4147-A177-3AD203B41FA5}">
                      <a16:colId xmlns:a16="http://schemas.microsoft.com/office/drawing/2014/main" val="2464398520"/>
                    </a:ext>
                  </a:extLst>
                </a:gridCol>
                <a:gridCol w="638627">
                  <a:extLst>
                    <a:ext uri="{9D8B030D-6E8A-4147-A177-3AD203B41FA5}">
                      <a16:colId xmlns:a16="http://schemas.microsoft.com/office/drawing/2014/main" val="3727362932"/>
                    </a:ext>
                  </a:extLst>
                </a:gridCol>
              </a:tblGrid>
              <a:tr h="3028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Tw Cen MT"/>
                        </a:rPr>
                        <a:t>RAWAT JALAN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dirty="0">
                        <a:latin typeface="Tw Cen MT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JAN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 w="12700" cmpd="sng">
                      <a:solidFill>
                        <a:srgbClr val="FFC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FEB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dirty="0">
                          <a:latin typeface="Tw Cen MT"/>
                        </a:rPr>
                        <a:t>MAR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dirty="0">
                          <a:latin typeface="Tw Cen MT"/>
                        </a:rPr>
                        <a:t>APR</a:t>
                      </a:r>
                      <a:endParaRPr lang="en-US"/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527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473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2.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WONOGIRI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3.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SUKOHARJO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510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490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4.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KARANGANYAR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532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5.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SRAGEN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547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492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6.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BOYOLALI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354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256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7.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KLATEN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39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8.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BLORA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9.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GROBOGAN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10.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LL</a:t>
                      </a:r>
                      <a:r>
                        <a:rPr lang="en-US" sz="1000" b="1" baseline="0" dirty="0">
                          <a:latin typeface="Tw Cen MT"/>
                        </a:rPr>
                        <a:t> JATENG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43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11.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NGAWI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62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12.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MAGETAN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13.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MADIUN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14.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PONOROGO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15.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PACITAN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16.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BOJONEGORO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17.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LL JATIM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3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18.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LL JATENG JATIM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46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50" name="Content Placeholder 4">
            <a:extLst>
              <a:ext uri="{FF2B5EF4-FFF2-40B4-BE49-F238E27FC236}">
                <a16:creationId xmlns:a16="http://schemas.microsoft.com/office/drawing/2014/main" id="{E867FC32-A092-4621-B8D0-5C9E5A23A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549587"/>
              </p:ext>
            </p:extLst>
          </p:nvPr>
        </p:nvGraphicFramePr>
        <p:xfrm>
          <a:off x="172106" y="126922"/>
          <a:ext cx="4922408" cy="6599202"/>
        </p:xfrm>
        <a:graphic>
          <a:graphicData uri="http://schemas.openxmlformats.org/drawingml/2006/table">
            <a:tbl>
              <a:tblPr firstRow="1" bandRow="1"/>
              <a:tblGrid>
                <a:gridCol w="64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119">
                  <a:extLst>
                    <a:ext uri="{9D8B030D-6E8A-4147-A177-3AD203B41FA5}">
                      <a16:colId xmlns:a16="http://schemas.microsoft.com/office/drawing/2014/main" val="2333277892"/>
                    </a:ext>
                  </a:extLst>
                </a:gridCol>
                <a:gridCol w="694738">
                  <a:extLst>
                    <a:ext uri="{9D8B030D-6E8A-4147-A177-3AD203B41FA5}">
                      <a16:colId xmlns:a16="http://schemas.microsoft.com/office/drawing/2014/main" val="2295247669"/>
                    </a:ext>
                  </a:extLst>
                </a:gridCol>
                <a:gridCol w="682171">
                  <a:extLst>
                    <a:ext uri="{9D8B030D-6E8A-4147-A177-3AD203B41FA5}">
                      <a16:colId xmlns:a16="http://schemas.microsoft.com/office/drawing/2014/main" val="2246105972"/>
                    </a:ext>
                  </a:extLst>
                </a:gridCol>
              </a:tblGrid>
              <a:tr h="32225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76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>
                    <a:lnL w="12700" cmpd="sng">
                      <a:solidFill>
                        <a:srgbClr val="70AD4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A26CF0-F22D-4390-AA04-AF23C4DEDE27}"/>
              </a:ext>
            </a:extLst>
          </p:cNvPr>
          <p:cNvSpPr/>
          <p:nvPr/>
        </p:nvSpPr>
        <p:spPr>
          <a:xfrm>
            <a:off x="4448931" y="149889"/>
            <a:ext cx="2655655" cy="4120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C731D9-1124-4AD4-9ACF-DA5422E43DF0}"/>
              </a:ext>
            </a:extLst>
          </p:cNvPr>
          <p:cNvGrpSpPr/>
          <p:nvPr/>
        </p:nvGrpSpPr>
        <p:grpSpPr>
          <a:xfrm>
            <a:off x="34564" y="1763608"/>
            <a:ext cx="2019158" cy="3396483"/>
            <a:chOff x="7500134" y="1441118"/>
            <a:chExt cx="2262714" cy="328177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86FC01C-4E58-48B4-A25A-81C865052FC0}"/>
                </a:ext>
              </a:extLst>
            </p:cNvPr>
            <p:cNvGrpSpPr/>
            <p:nvPr/>
          </p:nvGrpSpPr>
          <p:grpSpPr>
            <a:xfrm>
              <a:off x="7500134" y="1441118"/>
              <a:ext cx="2262714" cy="486563"/>
              <a:chOff x="7500131" y="1441117"/>
              <a:chExt cx="2262714" cy="48656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35FDD61-D2E8-4090-8506-755CEBC38F6B}"/>
                  </a:ext>
                </a:extLst>
              </p:cNvPr>
              <p:cNvGrpSpPr/>
              <p:nvPr/>
            </p:nvGrpSpPr>
            <p:grpSpPr>
              <a:xfrm>
                <a:off x="7500131" y="1441117"/>
                <a:ext cx="414801" cy="351701"/>
                <a:chOff x="11531407" y="4832617"/>
                <a:chExt cx="433725" cy="380793"/>
              </a:xfrm>
            </p:grpSpPr>
            <p:sp>
              <p:nvSpPr>
                <p:cNvPr id="74" name="Teardrop 73">
                  <a:extLst>
                    <a:ext uri="{FF2B5EF4-FFF2-40B4-BE49-F238E27FC236}">
                      <a16:creationId xmlns:a16="http://schemas.microsoft.com/office/drawing/2014/main" id="{8614EE06-E378-4149-A65F-52D36DB38275}"/>
                    </a:ext>
                  </a:extLst>
                </p:cNvPr>
                <p:cNvSpPr/>
                <p:nvPr/>
              </p:nvSpPr>
              <p:spPr>
                <a:xfrm rot="8222429">
                  <a:off x="11531407" y="4832617"/>
                  <a:ext cx="433725" cy="38079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47391A6-B73C-460A-8A74-A93E5976295B}"/>
                    </a:ext>
                  </a:extLst>
                </p:cNvPr>
                <p:cNvSpPr/>
                <p:nvPr/>
              </p:nvSpPr>
              <p:spPr>
                <a:xfrm>
                  <a:off x="11621919" y="4895044"/>
                  <a:ext cx="246453" cy="2375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0F02883-8981-4A5C-A6CF-072643273201}"/>
                  </a:ext>
                </a:extLst>
              </p:cNvPr>
              <p:cNvSpPr txBox="1"/>
              <p:nvPr/>
            </p:nvSpPr>
            <p:spPr>
              <a:xfrm>
                <a:off x="7993070" y="1456391"/>
                <a:ext cx="1769775" cy="471289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2.376</a:t>
                </a:r>
                <a:endPara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BBDE0AB-A725-4A82-B93C-894C0224300D}"/>
                </a:ext>
              </a:extLst>
            </p:cNvPr>
            <p:cNvGrpSpPr/>
            <p:nvPr/>
          </p:nvGrpSpPr>
          <p:grpSpPr>
            <a:xfrm>
              <a:off x="7540020" y="2172764"/>
              <a:ext cx="419653" cy="361498"/>
              <a:chOff x="11527477" y="4832879"/>
              <a:chExt cx="432343" cy="367743"/>
            </a:xfrm>
          </p:grpSpPr>
          <p:sp>
            <p:nvSpPr>
              <p:cNvPr id="70" name="Teardrop 69">
                <a:extLst>
                  <a:ext uri="{FF2B5EF4-FFF2-40B4-BE49-F238E27FC236}">
                    <a16:creationId xmlns:a16="http://schemas.microsoft.com/office/drawing/2014/main" id="{AD88F0EA-999D-4F8C-AD3F-3518B1BAFBFE}"/>
                  </a:ext>
                </a:extLst>
              </p:cNvPr>
              <p:cNvSpPr/>
              <p:nvPr/>
            </p:nvSpPr>
            <p:spPr>
              <a:xfrm rot="8222429">
                <a:off x="11527477" y="4832879"/>
                <a:ext cx="432343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2389B0E-5917-4D34-803F-B3C059C68F1E}"/>
                  </a:ext>
                </a:extLst>
              </p:cNvPr>
              <p:cNvSpPr/>
              <p:nvPr/>
            </p:nvSpPr>
            <p:spPr>
              <a:xfrm>
                <a:off x="11634934" y="4909755"/>
                <a:ext cx="216430" cy="2071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2175BE4-86AD-46CA-ACF5-A001D332459E}"/>
                </a:ext>
              </a:extLst>
            </p:cNvPr>
            <p:cNvSpPr txBox="1"/>
            <p:nvPr/>
          </p:nvSpPr>
          <p:spPr>
            <a:xfrm>
              <a:off x="8003959" y="2192192"/>
              <a:ext cx="1735104" cy="4712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2.052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7C55288-DA53-4140-B7E3-D2ED2B3A136C}"/>
                </a:ext>
              </a:extLst>
            </p:cNvPr>
            <p:cNvGrpSpPr/>
            <p:nvPr/>
          </p:nvGrpSpPr>
          <p:grpSpPr>
            <a:xfrm>
              <a:off x="7528351" y="2889086"/>
              <a:ext cx="410603" cy="367743"/>
              <a:chOff x="11546302" y="4826975"/>
              <a:chExt cx="410603" cy="367743"/>
            </a:xfrm>
          </p:grpSpPr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EFED2E5B-4310-441E-BB6F-8BC612122961}"/>
                  </a:ext>
                </a:extLst>
              </p:cNvPr>
              <p:cNvSpPr/>
              <p:nvPr/>
            </p:nvSpPr>
            <p:spPr>
              <a:xfrm rot="8222429">
                <a:off x="11546302" y="4826975"/>
                <a:ext cx="410603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9D52648-6F13-46E0-A962-08F9FE530D02}"/>
                  </a:ext>
                </a:extLst>
              </p:cNvPr>
              <p:cNvSpPr/>
              <p:nvPr/>
            </p:nvSpPr>
            <p:spPr>
              <a:xfrm>
                <a:off x="11662274" y="4909754"/>
                <a:ext cx="189091" cy="201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83E0621-47E3-429E-822B-9BE4C887BB06}"/>
                </a:ext>
              </a:extLst>
            </p:cNvPr>
            <p:cNvSpPr txBox="1"/>
            <p:nvPr/>
          </p:nvSpPr>
          <p:spPr>
            <a:xfrm>
              <a:off x="8047810" y="2907835"/>
              <a:ext cx="1691253" cy="47128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2.145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8CD920-146E-4450-89B0-9D1C588697C6}"/>
                </a:ext>
              </a:extLst>
            </p:cNvPr>
            <p:cNvGrpSpPr/>
            <p:nvPr/>
          </p:nvGrpSpPr>
          <p:grpSpPr>
            <a:xfrm>
              <a:off x="7555307" y="3578462"/>
              <a:ext cx="412775" cy="367743"/>
              <a:chOff x="11544422" y="4827593"/>
              <a:chExt cx="412775" cy="367743"/>
            </a:xfrm>
          </p:grpSpPr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812CBAA0-3C05-4B38-ACC6-4735ADF39183}"/>
                  </a:ext>
                </a:extLst>
              </p:cNvPr>
              <p:cNvSpPr/>
              <p:nvPr/>
            </p:nvSpPr>
            <p:spPr>
              <a:xfrm rot="8222429">
                <a:off x="11544422" y="4827593"/>
                <a:ext cx="412775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686BB6E-E71C-46A2-BCAF-E521319A4B17}"/>
                  </a:ext>
                </a:extLst>
              </p:cNvPr>
              <p:cNvSpPr/>
              <p:nvPr/>
            </p:nvSpPr>
            <p:spPr>
              <a:xfrm>
                <a:off x="11647821" y="4896169"/>
                <a:ext cx="219808" cy="214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6A2468-E150-42D7-A2E3-8FCCADECE0DB}"/>
                </a:ext>
              </a:extLst>
            </p:cNvPr>
            <p:cNvSpPr txBox="1"/>
            <p:nvPr/>
          </p:nvSpPr>
          <p:spPr>
            <a:xfrm>
              <a:off x="8014977" y="3574839"/>
              <a:ext cx="1724085" cy="4712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2.055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7A9C44D-44BA-4B5D-9ABF-5A144344CBC8}"/>
                </a:ext>
              </a:extLst>
            </p:cNvPr>
            <p:cNvGrpSpPr/>
            <p:nvPr/>
          </p:nvGrpSpPr>
          <p:grpSpPr>
            <a:xfrm>
              <a:off x="7535080" y="4251605"/>
              <a:ext cx="2203177" cy="471290"/>
              <a:chOff x="7535080" y="4347538"/>
              <a:chExt cx="2203177" cy="47129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A584069-4FBE-4882-AF0C-5B7890C0B167}"/>
                  </a:ext>
                </a:extLst>
              </p:cNvPr>
              <p:cNvGrpSpPr/>
              <p:nvPr/>
            </p:nvGrpSpPr>
            <p:grpSpPr>
              <a:xfrm>
                <a:off x="7535080" y="4371862"/>
                <a:ext cx="429739" cy="367743"/>
                <a:chOff x="11529731" y="4832422"/>
                <a:chExt cx="429739" cy="367743"/>
              </a:xfrm>
            </p:grpSpPr>
            <p:sp>
              <p:nvSpPr>
                <p:cNvPr id="64" name="Teardrop 63">
                  <a:extLst>
                    <a:ext uri="{FF2B5EF4-FFF2-40B4-BE49-F238E27FC236}">
                      <a16:creationId xmlns:a16="http://schemas.microsoft.com/office/drawing/2014/main" id="{0573EC4B-4E0F-4DF2-98E1-0B86BF6F3ADF}"/>
                    </a:ext>
                  </a:extLst>
                </p:cNvPr>
                <p:cNvSpPr/>
                <p:nvPr/>
              </p:nvSpPr>
              <p:spPr>
                <a:xfrm rot="8222429">
                  <a:off x="11529731" y="4832422"/>
                  <a:ext cx="429739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CEC63CA4-C604-402D-970A-4A4EAD85DC5A}"/>
                    </a:ext>
                  </a:extLst>
                </p:cNvPr>
                <p:cNvSpPr/>
                <p:nvPr/>
              </p:nvSpPr>
              <p:spPr>
                <a:xfrm>
                  <a:off x="11638975" y="4909755"/>
                  <a:ext cx="212390" cy="211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4882CD4-4241-4860-AAA6-C5A82EFB0708}"/>
                  </a:ext>
                </a:extLst>
              </p:cNvPr>
              <p:cNvSpPr txBox="1"/>
              <p:nvPr/>
            </p:nvSpPr>
            <p:spPr>
              <a:xfrm>
                <a:off x="7993068" y="4347538"/>
                <a:ext cx="1745189" cy="4712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1.101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44AEDB0-F4DE-4DD2-98E7-851F2ABA46C4}"/>
              </a:ext>
            </a:extLst>
          </p:cNvPr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77" name="Content Placeholder 4">
              <a:extLst>
                <a:ext uri="{FF2B5EF4-FFF2-40B4-BE49-F238E27FC236}">
                  <a16:creationId xmlns:a16="http://schemas.microsoft.com/office/drawing/2014/main" id="{EE624317-D8FF-48F0-9EAB-738341BD7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309E186-2900-47CA-AC9B-D1B05BC6D65B}"/>
                </a:ext>
              </a:extLst>
            </p:cNvPr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106" name="Teardrop 105">
                <a:extLst>
                  <a:ext uri="{FF2B5EF4-FFF2-40B4-BE49-F238E27FC236}">
                    <a16:creationId xmlns:a16="http://schemas.microsoft.com/office/drawing/2014/main" id="{E5D85769-838D-454F-BF2F-5856339267CB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1B20726-EEF0-4E3E-B98F-FA8A492709B6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BB8C344-5A45-42DC-8EAC-C777D84839CD}"/>
                </a:ext>
              </a:extLst>
            </p:cNvPr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104" name="Teardrop 103">
                <a:extLst>
                  <a:ext uri="{FF2B5EF4-FFF2-40B4-BE49-F238E27FC236}">
                    <a16:creationId xmlns:a16="http://schemas.microsoft.com/office/drawing/2014/main" id="{B968B3B1-F3D7-4F35-B57B-8CF49F68189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63C47A9-B769-44EA-AB39-52167F064C74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509902E-9001-45B9-97E6-CDA1FB6B20D7}"/>
                </a:ext>
              </a:extLst>
            </p:cNvPr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02" name="Teardrop 101">
                <a:extLst>
                  <a:ext uri="{FF2B5EF4-FFF2-40B4-BE49-F238E27FC236}">
                    <a16:creationId xmlns:a16="http://schemas.microsoft.com/office/drawing/2014/main" id="{33A36EA4-A8C7-4EC9-8D25-BE4129EADFA7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6608CBF-AF92-4483-B69E-894A42548FC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D74129D-EF48-418D-990F-37E3BB480C9B}"/>
                </a:ext>
              </a:extLst>
            </p:cNvPr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100" name="Teardrop 99">
                <a:extLst>
                  <a:ext uri="{FF2B5EF4-FFF2-40B4-BE49-F238E27FC236}">
                    <a16:creationId xmlns:a16="http://schemas.microsoft.com/office/drawing/2014/main" id="{AA773F99-761E-4F09-99A5-55E072F8B8F2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7E03889-88DB-4539-8331-1608EB20EF3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B51AB8F-2180-427E-9824-16DCB6A9309E}"/>
                </a:ext>
              </a:extLst>
            </p:cNvPr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98" name="Teardrop 97">
                <a:extLst>
                  <a:ext uri="{FF2B5EF4-FFF2-40B4-BE49-F238E27FC236}">
                    <a16:creationId xmlns:a16="http://schemas.microsoft.com/office/drawing/2014/main" id="{F9AFAB68-57FA-48E6-A547-5DD7F183B96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B81E7A4-CFD6-47C3-9FF9-C0C7E5093049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FAF5CE1-C363-4143-8F57-F74440A5BF26}"/>
                </a:ext>
              </a:extLst>
            </p:cNvPr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96" name="Teardrop 95">
                <a:extLst>
                  <a:ext uri="{FF2B5EF4-FFF2-40B4-BE49-F238E27FC236}">
                    <a16:creationId xmlns:a16="http://schemas.microsoft.com/office/drawing/2014/main" id="{00845255-33C9-4B41-B9CB-25954699DAB2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C109BC3-775A-4C94-B49C-A472ECC96AA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B1F0902-1277-4813-8A7E-5882332C75B0}"/>
                </a:ext>
              </a:extLst>
            </p:cNvPr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94" name="Teardrop 93">
                <a:extLst>
                  <a:ext uri="{FF2B5EF4-FFF2-40B4-BE49-F238E27FC236}">
                    <a16:creationId xmlns:a16="http://schemas.microsoft.com/office/drawing/2014/main" id="{52D1A315-9442-49C6-93C5-9F8D61F36738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06766DA-E75A-47EF-A3FD-0551A89E630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CFFEA80-0303-47D7-9FA3-7846AC44B2FD}"/>
                </a:ext>
              </a:extLst>
            </p:cNvPr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92" name="Teardrop 91">
                <a:extLst>
                  <a:ext uri="{FF2B5EF4-FFF2-40B4-BE49-F238E27FC236}">
                    <a16:creationId xmlns:a16="http://schemas.microsoft.com/office/drawing/2014/main" id="{265C80F9-48C6-4998-9259-52E956183E6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0AAE8B6-D1CD-48AC-A36C-1644CF269A1D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4BE3515-5941-42F4-A631-81EAFB3E9450}"/>
                </a:ext>
              </a:extLst>
            </p:cNvPr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90" name="Teardrop 89">
                <a:extLst>
                  <a:ext uri="{FF2B5EF4-FFF2-40B4-BE49-F238E27FC236}">
                    <a16:creationId xmlns:a16="http://schemas.microsoft.com/office/drawing/2014/main" id="{26F6AEBD-638A-4E93-8446-EEAB68F5E70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0AD4EF1-B693-464A-91FE-026CD5FD8792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BFB05E6-CBB3-45BF-9946-5B15E66F345C}"/>
                </a:ext>
              </a:extLst>
            </p:cNvPr>
            <p:cNvGrpSpPr/>
            <p:nvPr/>
          </p:nvGrpSpPr>
          <p:grpSpPr>
            <a:xfrm>
              <a:off x="6720462" y="1948487"/>
              <a:ext cx="378441" cy="361981"/>
              <a:chOff x="11618500" y="4831242"/>
              <a:chExt cx="378441" cy="361981"/>
            </a:xfrm>
          </p:grpSpPr>
          <p:sp>
            <p:nvSpPr>
              <p:cNvPr id="88" name="Teardrop 87">
                <a:extLst>
                  <a:ext uri="{FF2B5EF4-FFF2-40B4-BE49-F238E27FC236}">
                    <a16:creationId xmlns:a16="http://schemas.microsoft.com/office/drawing/2014/main" id="{84CCB090-3C47-42BC-BCF9-A1CC1D47B6FC}"/>
                  </a:ext>
                </a:extLst>
              </p:cNvPr>
              <p:cNvSpPr/>
              <p:nvPr/>
            </p:nvSpPr>
            <p:spPr>
              <a:xfrm rot="8222429">
                <a:off x="11618500" y="4831242"/>
                <a:ext cx="378441" cy="361981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17BDE24-E2FC-4D3B-A417-1CE59EFCFB79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254840" cy="1917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A65196A-49AD-47B0-B44D-0828A5367C62}"/>
              </a:ext>
            </a:extLst>
          </p:cNvPr>
          <p:cNvGrpSpPr/>
          <p:nvPr/>
        </p:nvGrpSpPr>
        <p:grpSpPr>
          <a:xfrm>
            <a:off x="10088993" y="1714807"/>
            <a:ext cx="1817676" cy="3323592"/>
            <a:chOff x="10088993" y="1714865"/>
            <a:chExt cx="1817676" cy="334045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F6C3246-C5B5-41D7-A997-661EC0E19C04}"/>
                </a:ext>
              </a:extLst>
            </p:cNvPr>
            <p:cNvGrpSpPr/>
            <p:nvPr/>
          </p:nvGrpSpPr>
          <p:grpSpPr>
            <a:xfrm>
              <a:off x="10192158" y="4546170"/>
              <a:ext cx="1570494" cy="509148"/>
              <a:chOff x="2551651" y="5688176"/>
              <a:chExt cx="1759931" cy="570564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D401261C-2B29-4C7D-878F-0079815A20E4}"/>
                  </a:ext>
                </a:extLst>
              </p:cNvPr>
              <p:cNvGrpSpPr/>
              <p:nvPr/>
            </p:nvGrpSpPr>
            <p:grpSpPr>
              <a:xfrm>
                <a:off x="2551651" y="5688176"/>
                <a:ext cx="323917" cy="334707"/>
                <a:chOff x="11481568" y="1653715"/>
                <a:chExt cx="323917" cy="334707"/>
              </a:xfrm>
            </p:grpSpPr>
            <p:sp>
              <p:nvSpPr>
                <p:cNvPr id="132" name="Teardrop 131">
                  <a:extLst>
                    <a:ext uri="{FF2B5EF4-FFF2-40B4-BE49-F238E27FC236}">
                      <a16:creationId xmlns:a16="http://schemas.microsoft.com/office/drawing/2014/main" id="{74D0C671-817A-4EA6-8789-9EFB447AEB90}"/>
                    </a:ext>
                  </a:extLst>
                </p:cNvPr>
                <p:cNvSpPr/>
                <p:nvPr/>
              </p:nvSpPr>
              <p:spPr>
                <a:xfrm rot="8222429">
                  <a:off x="11481568" y="1653715"/>
                  <a:ext cx="323917" cy="334707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4E8F1D32-AA7D-44CA-B630-6D3ACA226632}"/>
                    </a:ext>
                  </a:extLst>
                </p:cNvPr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2B0984E-1B83-4CFC-B94E-0F435C1727A4}"/>
                  </a:ext>
                </a:extLst>
              </p:cNvPr>
              <p:cNvSpPr txBox="1"/>
              <p:nvPr/>
            </p:nvSpPr>
            <p:spPr>
              <a:xfrm>
                <a:off x="2959085" y="5709369"/>
                <a:ext cx="1352497" cy="549371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506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6EA8-998E-42D2-9458-F5EE31E0E4E5}"/>
                </a:ext>
              </a:extLst>
            </p:cNvPr>
            <p:cNvGrpSpPr/>
            <p:nvPr/>
          </p:nvGrpSpPr>
          <p:grpSpPr>
            <a:xfrm>
              <a:off x="10088993" y="2391883"/>
              <a:ext cx="1673659" cy="491602"/>
              <a:chOff x="3578251" y="5789808"/>
              <a:chExt cx="2158501" cy="567688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B52B784-396B-4F25-A668-8F7427581996}"/>
                  </a:ext>
                </a:extLst>
              </p:cNvPr>
              <p:cNvGrpSpPr/>
              <p:nvPr/>
            </p:nvGrpSpPr>
            <p:grpSpPr>
              <a:xfrm>
                <a:off x="3578251" y="5789808"/>
                <a:ext cx="388840" cy="361581"/>
                <a:chOff x="11562813" y="4822391"/>
                <a:chExt cx="388840" cy="361581"/>
              </a:xfrm>
            </p:grpSpPr>
            <p:sp>
              <p:nvSpPr>
                <p:cNvPr id="128" name="Teardrop 127">
                  <a:extLst>
                    <a:ext uri="{FF2B5EF4-FFF2-40B4-BE49-F238E27FC236}">
                      <a16:creationId xmlns:a16="http://schemas.microsoft.com/office/drawing/2014/main" id="{EF0772FC-1FAA-4313-A6C3-373ACD7CFDF6}"/>
                    </a:ext>
                  </a:extLst>
                </p:cNvPr>
                <p:cNvSpPr/>
                <p:nvPr/>
              </p:nvSpPr>
              <p:spPr>
                <a:xfrm rot="8222429">
                  <a:off x="11562813" y="4822391"/>
                  <a:ext cx="388840" cy="361581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94FA55D6-205C-4C36-AD2C-E58AE79F9CFE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8132598-BFE7-4529-BB45-91911DD77776}"/>
                  </a:ext>
                </a:extLst>
              </p:cNvPr>
              <p:cNvSpPr txBox="1"/>
              <p:nvPr/>
            </p:nvSpPr>
            <p:spPr>
              <a:xfrm>
                <a:off x="4001648" y="5791386"/>
                <a:ext cx="1735104" cy="566110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152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699DCFD-F6D5-4249-987F-7DC56BE19979}"/>
                </a:ext>
              </a:extLst>
            </p:cNvPr>
            <p:cNvGrpSpPr/>
            <p:nvPr/>
          </p:nvGrpSpPr>
          <p:grpSpPr>
            <a:xfrm>
              <a:off x="10094612" y="1714865"/>
              <a:ext cx="1668041" cy="500712"/>
              <a:chOff x="3618316" y="5764086"/>
              <a:chExt cx="2197962" cy="62102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6A9E551-88AF-45C6-B2AD-C4B8E588A8ED}"/>
                  </a:ext>
                </a:extLst>
              </p:cNvPr>
              <p:cNvGrpSpPr/>
              <p:nvPr/>
            </p:nvGrpSpPr>
            <p:grpSpPr>
              <a:xfrm>
                <a:off x="3618316" y="5764086"/>
                <a:ext cx="425833" cy="434816"/>
                <a:chOff x="11557271" y="4825056"/>
                <a:chExt cx="425833" cy="434816"/>
              </a:xfrm>
            </p:grpSpPr>
            <p:sp>
              <p:nvSpPr>
                <p:cNvPr id="124" name="Teardrop 123">
                  <a:extLst>
                    <a:ext uri="{FF2B5EF4-FFF2-40B4-BE49-F238E27FC236}">
                      <a16:creationId xmlns:a16="http://schemas.microsoft.com/office/drawing/2014/main" id="{8702A848-FCE5-420E-8BF7-6622C100D988}"/>
                    </a:ext>
                  </a:extLst>
                </p:cNvPr>
                <p:cNvSpPr/>
                <p:nvPr/>
              </p:nvSpPr>
              <p:spPr>
                <a:xfrm rot="8222429">
                  <a:off x="11557271" y="4825056"/>
                  <a:ext cx="425833" cy="434816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02451CE-7EFC-49BB-9EAA-75033D7501E0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60BA654-21C4-4135-80C5-5E29634C7AE6}"/>
                  </a:ext>
                </a:extLst>
              </p:cNvPr>
              <p:cNvSpPr txBox="1"/>
              <p:nvPr/>
            </p:nvSpPr>
            <p:spPr>
              <a:xfrm>
                <a:off x="4081175" y="5777079"/>
                <a:ext cx="1735103" cy="6080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62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B54D13E-0670-4141-9F37-F5D83E8DE8F3}"/>
                </a:ext>
              </a:extLst>
            </p:cNvPr>
            <p:cNvGrpSpPr/>
            <p:nvPr/>
          </p:nvGrpSpPr>
          <p:grpSpPr>
            <a:xfrm>
              <a:off x="10109987" y="3850802"/>
              <a:ext cx="1796682" cy="505614"/>
              <a:chOff x="154960" y="5317730"/>
              <a:chExt cx="1796682" cy="505614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1D7E24E2-A8CD-415E-8EE3-97C1AAA62D45}"/>
                  </a:ext>
                </a:extLst>
              </p:cNvPr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120" name="Teardrop 119">
                  <a:extLst>
                    <a:ext uri="{FF2B5EF4-FFF2-40B4-BE49-F238E27FC236}">
                      <a16:creationId xmlns:a16="http://schemas.microsoft.com/office/drawing/2014/main" id="{58BA80CD-7417-4217-A3E4-9B92681A481F}"/>
                    </a:ext>
                  </a:extLst>
                </p:cNvPr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672E956D-12B8-41C9-8192-4030E71F8EA8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6153A55-E112-4161-A75C-6FCAE3EE08DC}"/>
                  </a:ext>
                </a:extLst>
              </p:cNvPr>
              <p:cNvSpPr txBox="1"/>
              <p:nvPr/>
            </p:nvSpPr>
            <p:spPr>
              <a:xfrm>
                <a:off x="539678" y="5333108"/>
                <a:ext cx="1411964" cy="49023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223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5CDAE99-D416-4104-B55E-30E864939783}"/>
                </a:ext>
              </a:extLst>
            </p:cNvPr>
            <p:cNvGrpSpPr/>
            <p:nvPr/>
          </p:nvGrpSpPr>
          <p:grpSpPr>
            <a:xfrm>
              <a:off x="10104882" y="3070633"/>
              <a:ext cx="1657769" cy="525036"/>
              <a:chOff x="8516348" y="5424320"/>
              <a:chExt cx="1983681" cy="556034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7A94599-B55C-41FA-8F44-4B7129727F8A}"/>
                  </a:ext>
                </a:extLst>
              </p:cNvPr>
              <p:cNvGrpSpPr/>
              <p:nvPr/>
            </p:nvGrpSpPr>
            <p:grpSpPr>
              <a:xfrm>
                <a:off x="8516348" y="5424320"/>
                <a:ext cx="363378" cy="347361"/>
                <a:chOff x="11579387" y="4816455"/>
                <a:chExt cx="363378" cy="347361"/>
              </a:xfrm>
            </p:grpSpPr>
            <p:sp>
              <p:nvSpPr>
                <p:cNvPr id="116" name="Teardrop 115">
                  <a:extLst>
                    <a:ext uri="{FF2B5EF4-FFF2-40B4-BE49-F238E27FC236}">
                      <a16:creationId xmlns:a16="http://schemas.microsoft.com/office/drawing/2014/main" id="{B561CB4E-A417-4B96-A162-DA6E6DC899B6}"/>
                    </a:ext>
                  </a:extLst>
                </p:cNvPr>
                <p:cNvSpPr/>
                <p:nvPr/>
              </p:nvSpPr>
              <p:spPr>
                <a:xfrm rot="8222429">
                  <a:off x="11579387" y="4816455"/>
                  <a:ext cx="363378" cy="347361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16772658-B790-468C-8E62-6607BA84D2AF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4F306E9-4C16-4FA5-BA30-C288127CBAAD}"/>
                  </a:ext>
                </a:extLst>
              </p:cNvPr>
              <p:cNvSpPr txBox="1"/>
              <p:nvPr/>
            </p:nvSpPr>
            <p:spPr>
              <a:xfrm>
                <a:off x="8937254" y="5461174"/>
                <a:ext cx="1562775" cy="51918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89</a:t>
                </a:r>
              </a:p>
            </p:txBody>
          </p:sp>
        </p:grpSp>
      </p:grp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CCC94D05-6F94-44C9-A11C-282A9A5DE173}"/>
              </a:ext>
            </a:extLst>
          </p:cNvPr>
          <p:cNvSpPr/>
          <p:nvPr/>
        </p:nvSpPr>
        <p:spPr>
          <a:xfrm>
            <a:off x="2975307" y="686955"/>
            <a:ext cx="5715974" cy="5682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256B802-3C3B-4F88-A063-788CDAC608D1}"/>
              </a:ext>
            </a:extLst>
          </p:cNvPr>
          <p:cNvGrpSpPr/>
          <p:nvPr/>
        </p:nvGrpSpPr>
        <p:grpSpPr>
          <a:xfrm>
            <a:off x="528836" y="1464893"/>
            <a:ext cx="1948180" cy="4221925"/>
            <a:chOff x="134750" y="1526079"/>
            <a:chExt cx="2183175" cy="4731184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17B795E-52E5-4FC1-BF25-C9053F2E095A}"/>
                </a:ext>
              </a:extLst>
            </p:cNvPr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162" name="Teardrop 161">
                <a:extLst>
                  <a:ext uri="{FF2B5EF4-FFF2-40B4-BE49-F238E27FC236}">
                    <a16:creationId xmlns:a16="http://schemas.microsoft.com/office/drawing/2014/main" id="{2BDA7563-4ACB-4867-B256-CCC68CFF499C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4A2FACF-E846-4A06-B1BE-64B72C036CA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2AEC114-8FC2-4CF8-8DA6-742E6A536D4F}"/>
                </a:ext>
              </a:extLst>
            </p:cNvPr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82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D655AB4-1F28-476D-9816-3C5C7BDADD60}"/>
                </a:ext>
              </a:extLst>
            </p:cNvPr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160" name="Teardrop 159">
                <a:extLst>
                  <a:ext uri="{FF2B5EF4-FFF2-40B4-BE49-F238E27FC236}">
                    <a16:creationId xmlns:a16="http://schemas.microsoft.com/office/drawing/2014/main" id="{67C0BBE3-0253-45DC-B162-BA686E96DD4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F7B667C8-D376-4D51-AFA6-7B71604C2AA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A1060D0-D522-4D22-8882-160A1AD1F737}"/>
                </a:ext>
              </a:extLst>
            </p:cNvPr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294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797C5D0-96C1-4EF5-A9B1-74E4CAC68B6A}"/>
                </a:ext>
              </a:extLst>
            </p:cNvPr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158" name="Teardrop 157">
                <a:extLst>
                  <a:ext uri="{FF2B5EF4-FFF2-40B4-BE49-F238E27FC236}">
                    <a16:creationId xmlns:a16="http://schemas.microsoft.com/office/drawing/2014/main" id="{DE608AEE-1247-4A8E-B544-FFA475464CCE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F30ED81-37B4-453C-A272-7B3BB818155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C64B48A-4CED-4C17-A295-4DF9606AFDA3}"/>
                </a:ext>
              </a:extLst>
            </p:cNvPr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217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9823673-FB7E-4189-886B-3FDB1D79118E}"/>
                </a:ext>
              </a:extLst>
            </p:cNvPr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156" name="Teardrop 155">
                <a:extLst>
                  <a:ext uri="{FF2B5EF4-FFF2-40B4-BE49-F238E27FC236}">
                    <a16:creationId xmlns:a16="http://schemas.microsoft.com/office/drawing/2014/main" id="{5C657ED8-9DA2-4236-88EB-BE3086812F9F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08EDA3E5-661D-49E8-ACF6-AA14BBA866A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D311946-DE9F-4F5A-AD3A-08BFF5EE0EE9}"/>
                </a:ext>
              </a:extLst>
            </p:cNvPr>
            <p:cNvSpPr txBox="1"/>
            <p:nvPr/>
          </p:nvSpPr>
          <p:spPr>
            <a:xfrm>
              <a:off x="571646" y="3640161"/>
              <a:ext cx="1724083" cy="5380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95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2F457B9-14D3-4BB7-B97C-C0600A0569FE}"/>
                </a:ext>
              </a:extLst>
            </p:cNvPr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154" name="Teardrop 153">
                <a:extLst>
                  <a:ext uri="{FF2B5EF4-FFF2-40B4-BE49-F238E27FC236}">
                    <a16:creationId xmlns:a16="http://schemas.microsoft.com/office/drawing/2014/main" id="{15E711E2-7C97-418D-BE73-000B93E7F3BB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B0291067-E8D1-40CA-885E-D8F9A8485CC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8E0F28-3253-45FE-A27B-04FE8E4EFD75}"/>
                </a:ext>
              </a:extLst>
            </p:cNvPr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76</a:t>
              </a: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B1A3B98-1D21-4937-B336-93DAF2BDDE1F}"/>
                </a:ext>
              </a:extLst>
            </p:cNvPr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52" name="Teardrop 151">
                <a:extLst>
                  <a:ext uri="{FF2B5EF4-FFF2-40B4-BE49-F238E27FC236}">
                    <a16:creationId xmlns:a16="http://schemas.microsoft.com/office/drawing/2014/main" id="{89F696B6-E929-42A5-A49D-56E812F4F82D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6575AC8-686D-4C7F-BDE9-5295070501D0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345E6B0-68EF-4291-AAF9-6986400FF06F}"/>
                </a:ext>
              </a:extLst>
            </p:cNvPr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48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8133E1D-3AC6-4691-A8D8-866E1E30DD71}"/>
                </a:ext>
              </a:extLst>
            </p:cNvPr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50" name="Teardrop 149">
                <a:extLst>
                  <a:ext uri="{FF2B5EF4-FFF2-40B4-BE49-F238E27FC236}">
                    <a16:creationId xmlns:a16="http://schemas.microsoft.com/office/drawing/2014/main" id="{DF0A661B-9691-49FC-B77C-48EBCAC653B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AD8B1EB-7D8C-4FD2-9156-E048D96A266E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0AD55B8-430F-4856-B887-C7F46AFD79DC}"/>
                </a:ext>
              </a:extLst>
            </p:cNvPr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10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ED2E40A-39B3-4E48-A7BE-85D9472A290D}"/>
              </a:ext>
            </a:extLst>
          </p:cNvPr>
          <p:cNvGrpSpPr/>
          <p:nvPr/>
        </p:nvGrpSpPr>
        <p:grpSpPr>
          <a:xfrm>
            <a:off x="2863721" y="1454178"/>
            <a:ext cx="8440063" cy="4444854"/>
            <a:chOff x="3664571" y="1477098"/>
            <a:chExt cx="9746157" cy="5300183"/>
          </a:xfrm>
        </p:grpSpPr>
        <p:pic>
          <p:nvPicPr>
            <p:cNvPr id="165" name="Content Placeholder 3">
              <a:extLst>
                <a:ext uri="{FF2B5EF4-FFF2-40B4-BE49-F238E27FC236}">
                  <a16:creationId xmlns:a16="http://schemas.microsoft.com/office/drawing/2014/main" id="{287ABDD1-08BE-4106-BEDB-E462944B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B552182-DCB6-4866-963D-DC782D0174F1}"/>
                </a:ext>
              </a:extLst>
            </p:cNvPr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85" name="Teardrop 184">
                <a:extLst>
                  <a:ext uri="{FF2B5EF4-FFF2-40B4-BE49-F238E27FC236}">
                    <a16:creationId xmlns:a16="http://schemas.microsoft.com/office/drawing/2014/main" id="{656A07E6-069B-4833-A71A-A9BBAC4C06D5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B7CC2680-7576-4469-BC91-7BA923FD3E7C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368E44A-3B15-423B-957A-9EE6F3CA3EC4}"/>
                </a:ext>
              </a:extLst>
            </p:cNvPr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83" name="Teardrop 182">
                <a:extLst>
                  <a:ext uri="{FF2B5EF4-FFF2-40B4-BE49-F238E27FC236}">
                    <a16:creationId xmlns:a16="http://schemas.microsoft.com/office/drawing/2014/main" id="{024A4652-4B84-4FE8-998E-6A7E65B0388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F780B5FB-9315-4054-A13E-B587CB5D1FA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059AD79-8868-4F5B-80A9-EBE04ED360E8}"/>
                </a:ext>
              </a:extLst>
            </p:cNvPr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81" name="Teardrop 180">
                <a:extLst>
                  <a:ext uri="{FF2B5EF4-FFF2-40B4-BE49-F238E27FC236}">
                    <a16:creationId xmlns:a16="http://schemas.microsoft.com/office/drawing/2014/main" id="{B22C91F9-674A-436D-9FB8-2318A5B97037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87A6472-2604-498A-B62C-250FC8E7CE51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5C33857-7426-4CC9-956D-9A69C6BD3B30}"/>
                </a:ext>
              </a:extLst>
            </p:cNvPr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79" name="Teardrop 178">
                <a:extLst>
                  <a:ext uri="{FF2B5EF4-FFF2-40B4-BE49-F238E27FC236}">
                    <a16:creationId xmlns:a16="http://schemas.microsoft.com/office/drawing/2014/main" id="{C546C5A7-0B35-43F7-B258-E9D727428D3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58855189-FEE0-4E84-83FA-C89BA8B6253D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9E6132D-2CF6-4A81-96A9-0403D6722F81}"/>
                </a:ext>
              </a:extLst>
            </p:cNvPr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77" name="Teardrop 176">
                <a:extLst>
                  <a:ext uri="{FF2B5EF4-FFF2-40B4-BE49-F238E27FC236}">
                    <a16:creationId xmlns:a16="http://schemas.microsoft.com/office/drawing/2014/main" id="{ADAEB416-D890-4689-B2FE-DD176302FEE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68BE0C08-CED0-482E-BE09-4FEC5934CCC4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1FCF289-32F8-400F-9D99-063365B0B754}"/>
                </a:ext>
              </a:extLst>
            </p:cNvPr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75" name="Teardrop 174">
                <a:extLst>
                  <a:ext uri="{FF2B5EF4-FFF2-40B4-BE49-F238E27FC236}">
                    <a16:creationId xmlns:a16="http://schemas.microsoft.com/office/drawing/2014/main" id="{F7F3FB7B-F9CE-4954-AD4B-346AEEE5CD16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A46F060-1483-4AE9-A30C-35FC736F62B7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A15938F-4612-4B07-B550-0CC72D416FED}"/>
                </a:ext>
              </a:extLst>
            </p:cNvPr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73" name="Teardrop 172">
                <a:extLst>
                  <a:ext uri="{FF2B5EF4-FFF2-40B4-BE49-F238E27FC236}">
                    <a16:creationId xmlns:a16="http://schemas.microsoft.com/office/drawing/2014/main" id="{5FAD4174-9114-4D30-9DD2-3165600FC29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95B7F0BA-A0BE-4292-91E1-86A7EDBF8A7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611DA04B-A231-4D47-A4CF-8AE7BAAA848E}"/>
              </a:ext>
            </a:extLst>
          </p:cNvPr>
          <p:cNvSpPr txBox="1"/>
          <p:nvPr/>
        </p:nvSpPr>
        <p:spPr>
          <a:xfrm>
            <a:off x="948088" y="5912989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  <a:endParaRPr lang="en-US" sz="1606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283</a:t>
            </a:r>
            <a:endParaRPr lang="en-US" sz="1249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6836651-0657-4786-BAC0-2487C97E8EEE}"/>
              </a:ext>
            </a:extLst>
          </p:cNvPr>
          <p:cNvGrpSpPr/>
          <p:nvPr/>
        </p:nvGrpSpPr>
        <p:grpSpPr>
          <a:xfrm>
            <a:off x="563676" y="5808462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189" name="Teardrop 188">
              <a:extLst>
                <a:ext uri="{FF2B5EF4-FFF2-40B4-BE49-F238E27FC236}">
                  <a16:creationId xmlns:a16="http://schemas.microsoft.com/office/drawing/2014/main" id="{B8B9EDDC-C137-4730-AFC9-CD3F5A932D66}"/>
                </a:ext>
              </a:extLst>
            </p:cNvPr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9BF2311-09A3-4131-976C-7B2332159E12}"/>
                </a:ext>
              </a:extLst>
            </p:cNvPr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5D92474C-5280-4E4D-875E-F95E8EC2C0E8}"/>
              </a:ext>
            </a:extLst>
          </p:cNvPr>
          <p:cNvSpPr/>
          <p:nvPr/>
        </p:nvSpPr>
        <p:spPr>
          <a:xfrm>
            <a:off x="670618" y="59129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8E6B48C3-0BA4-4874-A8EA-342B40749294}"/>
              </a:ext>
            </a:extLst>
          </p:cNvPr>
          <p:cNvSpPr/>
          <p:nvPr/>
        </p:nvSpPr>
        <p:spPr>
          <a:xfrm>
            <a:off x="2863721" y="448216"/>
            <a:ext cx="5715974" cy="5682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</p:spTree>
    <p:extLst>
      <p:ext uri="{BB962C8B-B14F-4D97-AF65-F5344CB8AC3E}">
        <p14:creationId xmlns:p14="http://schemas.microsoft.com/office/powerpoint/2010/main" val="3486969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3A30882-3FD9-4B7B-B444-2791C8C6AB5C}"/>
              </a:ext>
            </a:extLst>
          </p:cNvPr>
          <p:cNvSpPr/>
          <p:nvPr/>
        </p:nvSpPr>
        <p:spPr>
          <a:xfrm>
            <a:off x="4855088" y="156392"/>
            <a:ext cx="2195795" cy="412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7E48E4B-0AA6-4786-BD02-4BC2F6236E98}"/>
              </a:ext>
            </a:extLst>
          </p:cNvPr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6CF0AE0-D9AC-4EDA-916D-902D205C483D}"/>
                </a:ext>
              </a:extLst>
            </p:cNvPr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39" name="Teardrop 138">
                <a:extLst>
                  <a:ext uri="{FF2B5EF4-FFF2-40B4-BE49-F238E27FC236}">
                    <a16:creationId xmlns:a16="http://schemas.microsoft.com/office/drawing/2014/main" id="{12CF8067-4178-41C4-A4B7-53AD69D2B3F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4410D0F-3E37-489F-9AAF-1F197A7FE8E7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60FD6D4-A4A0-4F46-944C-FE35265D4F28}"/>
                </a:ext>
              </a:extLst>
            </p:cNvPr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129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F79CAF5-5CEE-4B1B-ADAB-8A62AE1FF6CE}"/>
              </a:ext>
            </a:extLst>
          </p:cNvPr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8980F7E-3526-4CCF-8D8D-69FCB167F5AC}"/>
                </a:ext>
              </a:extLst>
            </p:cNvPr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144" name="Teardrop 143">
                <a:extLst>
                  <a:ext uri="{FF2B5EF4-FFF2-40B4-BE49-F238E27FC236}">
                    <a16:creationId xmlns:a16="http://schemas.microsoft.com/office/drawing/2014/main" id="{582E9E8C-428F-43A5-BF2A-0A7676848F0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4201215-7920-423F-A4B3-D522C132EEB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CA49ED3-F903-4EBC-B119-C7D59EB9CB93}"/>
                </a:ext>
              </a:extLst>
            </p:cNvPr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244B0BF-0786-4805-A775-208F5710F128}"/>
              </a:ext>
            </a:extLst>
          </p:cNvPr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16E62F9-8FE8-42B3-9E1B-962677F8E65A}"/>
                </a:ext>
              </a:extLst>
            </p:cNvPr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149" name="Teardrop 148">
                <a:extLst>
                  <a:ext uri="{FF2B5EF4-FFF2-40B4-BE49-F238E27FC236}">
                    <a16:creationId xmlns:a16="http://schemas.microsoft.com/office/drawing/2014/main" id="{CB18ADB5-6436-4F88-8CA5-D42AF2CE72B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4C82195-FD5D-44BD-B435-2F8037425E6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122C535-FB69-4614-8ECA-331727155D63}"/>
                </a:ext>
              </a:extLst>
            </p:cNvPr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160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5FA6089-AC99-4C3E-BCF0-691866AE9452}"/>
              </a:ext>
            </a:extLst>
          </p:cNvPr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742344AB-4E6A-4B9E-AF54-BD8E809FDA7B}"/>
                </a:ext>
              </a:extLst>
            </p:cNvPr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154" name="Teardrop 153">
                <a:extLst>
                  <a:ext uri="{FF2B5EF4-FFF2-40B4-BE49-F238E27FC236}">
                    <a16:creationId xmlns:a16="http://schemas.microsoft.com/office/drawing/2014/main" id="{C560C262-DD94-404E-B1E8-1F9618E383BD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AF83C15-70E2-409C-9DB2-D62933D3D2B7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4587891-304B-4DEB-9F86-7CE84B60986E}"/>
                </a:ext>
              </a:extLst>
            </p:cNvPr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110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A4FAE26-2DC6-4F0A-A047-DEB787097A1A}"/>
              </a:ext>
            </a:extLst>
          </p:cNvPr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45CD4BC-0A63-4CD0-AEBA-F382FF02CC15}"/>
                </a:ext>
              </a:extLst>
            </p:cNvPr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59" name="Teardrop 158">
                <a:extLst>
                  <a:ext uri="{FF2B5EF4-FFF2-40B4-BE49-F238E27FC236}">
                    <a16:creationId xmlns:a16="http://schemas.microsoft.com/office/drawing/2014/main" id="{01ED5E1D-D9AA-4ECC-8E19-4E5A83A8451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1BB2B5C-AF39-4069-AA56-6FC172EBBCA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89AA341-82E3-426E-B90F-D3C17BF7E4F1}"/>
                </a:ext>
              </a:extLst>
            </p:cNvPr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94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272C486-ABFC-46A3-83C8-0623352A9C1A}"/>
              </a:ext>
            </a:extLst>
          </p:cNvPr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35B5A27-F82D-4299-827E-018A62AD6615}"/>
                </a:ext>
              </a:extLst>
            </p:cNvPr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164" name="Teardrop 163">
                <a:extLst>
                  <a:ext uri="{FF2B5EF4-FFF2-40B4-BE49-F238E27FC236}">
                    <a16:creationId xmlns:a16="http://schemas.microsoft.com/office/drawing/2014/main" id="{A6A27650-4686-4527-9EC9-B0B1C8A9459A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51B57CE-499E-47CF-B3CC-F4C615B2BE07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F591437A-947B-415B-9CDC-5B76A7E0EF87}"/>
                </a:ext>
              </a:extLst>
            </p:cNvPr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80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3B2A2EF-DEF3-4871-B8FB-90817F0F6D79}"/>
              </a:ext>
            </a:extLst>
          </p:cNvPr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49C2A22-2180-4306-BF4F-C8BBC3BF902D}"/>
                </a:ext>
              </a:extLst>
            </p:cNvPr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169" name="Teardrop 168">
                <a:extLst>
                  <a:ext uri="{FF2B5EF4-FFF2-40B4-BE49-F238E27FC236}">
                    <a16:creationId xmlns:a16="http://schemas.microsoft.com/office/drawing/2014/main" id="{F8B04E61-AE01-4F0C-8D88-49D52B48FA8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BBE0A63-3DDC-4BED-9882-23B8648EA2CF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331285E-E0DD-476D-B7E5-933AD0B35166}"/>
                </a:ext>
              </a:extLst>
            </p:cNvPr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13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178298E-55F0-474F-8DBC-5CF97A1D0759}"/>
              </a:ext>
            </a:extLst>
          </p:cNvPr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4AE89DC-654E-4F22-9249-89726C488BBA}"/>
                </a:ext>
              </a:extLst>
            </p:cNvPr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174" name="Teardrop 173">
                <a:extLst>
                  <a:ext uri="{FF2B5EF4-FFF2-40B4-BE49-F238E27FC236}">
                    <a16:creationId xmlns:a16="http://schemas.microsoft.com/office/drawing/2014/main" id="{BA7196DC-6CFD-4781-BE80-A5AA461BD42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8C0963D-815F-4891-833F-0F6DAD355FDE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F14EBA5-3294-4686-B738-76A34ADEBF37}"/>
                </a:ext>
              </a:extLst>
            </p:cNvPr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E0CA3A5-D2F9-45DC-8024-655E879D1998}"/>
              </a:ext>
            </a:extLst>
          </p:cNvPr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177" name="Content Placeholder 4">
              <a:extLst>
                <a:ext uri="{FF2B5EF4-FFF2-40B4-BE49-F238E27FC236}">
                  <a16:creationId xmlns:a16="http://schemas.microsoft.com/office/drawing/2014/main" id="{8D186868-124B-40B7-AA74-2C8E3486B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A0603414-3EA7-4C0C-8953-0E13DF6BAF1B}"/>
                </a:ext>
              </a:extLst>
            </p:cNvPr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206" name="Teardrop 205">
                <a:extLst>
                  <a:ext uri="{FF2B5EF4-FFF2-40B4-BE49-F238E27FC236}">
                    <a16:creationId xmlns:a16="http://schemas.microsoft.com/office/drawing/2014/main" id="{8DA5089C-1364-4AF8-839A-0E337897DB7E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C882A256-D2EE-4FCC-8DBD-CE190C4501A4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6AFCC9A-36AC-4E2D-8422-A875D6CC4007}"/>
                </a:ext>
              </a:extLst>
            </p:cNvPr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204" name="Teardrop 203">
                <a:extLst>
                  <a:ext uri="{FF2B5EF4-FFF2-40B4-BE49-F238E27FC236}">
                    <a16:creationId xmlns:a16="http://schemas.microsoft.com/office/drawing/2014/main" id="{FE998295-415D-4A7B-952A-A73E19C1311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A6765AB0-5C3C-474C-87D7-C5080A21A66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28F7054-ECFE-4659-AEC6-B7261BF9549B}"/>
                </a:ext>
              </a:extLst>
            </p:cNvPr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202" name="Teardrop 201">
                <a:extLst>
                  <a:ext uri="{FF2B5EF4-FFF2-40B4-BE49-F238E27FC236}">
                    <a16:creationId xmlns:a16="http://schemas.microsoft.com/office/drawing/2014/main" id="{70DFB87F-6A85-47E5-8C89-0724D48F6A7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44A8EBA5-0ED3-4A0D-B041-2138548FAD4C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39B22F0-F16F-49AC-9481-B430A7752F7B}"/>
                </a:ext>
              </a:extLst>
            </p:cNvPr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200" name="Teardrop 199">
                <a:extLst>
                  <a:ext uri="{FF2B5EF4-FFF2-40B4-BE49-F238E27FC236}">
                    <a16:creationId xmlns:a16="http://schemas.microsoft.com/office/drawing/2014/main" id="{23C642C1-0C7E-4FCA-AC36-5DAE5715C7EE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8C00C4F-CCA4-43FB-B821-59A7E5E766DA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6D2C075-AE3D-40EF-946E-B5F1AF8302B0}"/>
                </a:ext>
              </a:extLst>
            </p:cNvPr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198" name="Teardrop 197">
                <a:extLst>
                  <a:ext uri="{FF2B5EF4-FFF2-40B4-BE49-F238E27FC236}">
                    <a16:creationId xmlns:a16="http://schemas.microsoft.com/office/drawing/2014/main" id="{884FDA7A-9B9B-412C-9176-84E2F167FB3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D8C29EAD-28A2-4065-AC59-A901C92E1EB2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9993CA8-0A58-49F5-8BB8-564AB6E514D1}"/>
                </a:ext>
              </a:extLst>
            </p:cNvPr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196" name="Teardrop 195">
                <a:extLst>
                  <a:ext uri="{FF2B5EF4-FFF2-40B4-BE49-F238E27FC236}">
                    <a16:creationId xmlns:a16="http://schemas.microsoft.com/office/drawing/2014/main" id="{77549A6B-D9A5-45C8-B360-378FFD339177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52F9CF86-47AE-495F-B481-71B4BCD1F4A3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9C8B54C-0A26-4925-ABBC-E957E1F73B1C}"/>
                </a:ext>
              </a:extLst>
            </p:cNvPr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194" name="Teardrop 193">
                <a:extLst>
                  <a:ext uri="{FF2B5EF4-FFF2-40B4-BE49-F238E27FC236}">
                    <a16:creationId xmlns:a16="http://schemas.microsoft.com/office/drawing/2014/main" id="{887AB993-0557-490D-932C-2FFA8CE66EC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DB9927E3-B4F7-4624-8F91-EEF619D2022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56C99CA-B443-4230-98ED-F70CF52D20DA}"/>
                </a:ext>
              </a:extLst>
            </p:cNvPr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192" name="Teardrop 191">
                <a:extLst>
                  <a:ext uri="{FF2B5EF4-FFF2-40B4-BE49-F238E27FC236}">
                    <a16:creationId xmlns:a16="http://schemas.microsoft.com/office/drawing/2014/main" id="{84079C55-2DFD-44DA-9EF8-C6FC5F85A8E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911E4789-8516-4224-9DF5-A9931B367B18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21C8068-A48D-47F8-9C86-EEB74E9BC256}"/>
                </a:ext>
              </a:extLst>
            </p:cNvPr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190" name="Teardrop 189">
                <a:extLst>
                  <a:ext uri="{FF2B5EF4-FFF2-40B4-BE49-F238E27FC236}">
                    <a16:creationId xmlns:a16="http://schemas.microsoft.com/office/drawing/2014/main" id="{02AB2BC7-BA91-43C2-A238-2011857C17E8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648EC6BE-C257-4D6E-90A1-8200DC103B9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BDC89E8-4A23-416A-879F-17735B993CF9}"/>
                </a:ext>
              </a:extLst>
            </p:cNvPr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88" name="Teardrop 187">
                <a:extLst>
                  <a:ext uri="{FF2B5EF4-FFF2-40B4-BE49-F238E27FC236}">
                    <a16:creationId xmlns:a16="http://schemas.microsoft.com/office/drawing/2014/main" id="{E9A8D9C4-3308-4EDE-AA0A-7ED870A0CCBC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D522EF57-50AB-4FC0-B813-BE77E5D6966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F1AACA0-8F28-4A38-953A-274E3AEBB323}"/>
              </a:ext>
            </a:extLst>
          </p:cNvPr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C744E47-3C19-4D9A-9CFD-E70E49D01F1E}"/>
                </a:ext>
              </a:extLst>
            </p:cNvPr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211" name="Teardrop 210">
                <a:extLst>
                  <a:ext uri="{FF2B5EF4-FFF2-40B4-BE49-F238E27FC236}">
                    <a16:creationId xmlns:a16="http://schemas.microsoft.com/office/drawing/2014/main" id="{5BBE9EA5-E5A4-4DCA-987A-DA357C5F2EFB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29E58A6-64B7-46C3-A4C4-AF62300DC09C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9E9315A-4DAE-4953-BA62-36E88B0E5699}"/>
                </a:ext>
              </a:extLst>
            </p:cNvPr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46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8DBB997-EA00-49DB-B229-51254BED0E53}"/>
              </a:ext>
            </a:extLst>
          </p:cNvPr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76E98CC-C606-4655-9BC8-A983A2A84E24}"/>
                </a:ext>
              </a:extLst>
            </p:cNvPr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216" name="Teardrop 215">
                <a:extLst>
                  <a:ext uri="{FF2B5EF4-FFF2-40B4-BE49-F238E27FC236}">
                    <a16:creationId xmlns:a16="http://schemas.microsoft.com/office/drawing/2014/main" id="{BDE7B0B6-CFE0-48F4-A47E-4D16BA7F3EF5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A23FE5F9-90A4-49BD-8E18-B525E2B59FE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B02F71F7-BAFD-4B08-8EE7-292963B5548D}"/>
                </a:ext>
              </a:extLst>
            </p:cNvPr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93</a:t>
              </a:r>
            </a:p>
          </p:txBody>
        </p:sp>
      </p:grp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0A0F981-3E84-4D52-95E7-E73FCE5B9975}"/>
              </a:ext>
            </a:extLst>
          </p:cNvPr>
          <p:cNvSpPr/>
          <p:nvPr/>
        </p:nvSpPr>
        <p:spPr>
          <a:xfrm>
            <a:off x="3236297" y="811728"/>
            <a:ext cx="5616061" cy="59126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9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C4C8D15-CAA4-4A0F-A6F3-B64F8A7E08DC}"/>
              </a:ext>
            </a:extLst>
          </p:cNvPr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10527D3-0CDD-4907-AEDF-69E98AC92A18}"/>
                </a:ext>
              </a:extLst>
            </p:cNvPr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138" name="Teardrop 137">
                <a:extLst>
                  <a:ext uri="{FF2B5EF4-FFF2-40B4-BE49-F238E27FC236}">
                    <a16:creationId xmlns:a16="http://schemas.microsoft.com/office/drawing/2014/main" id="{BD2AA9CF-688E-47D8-A162-20253A2A246F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4E87952-B6C7-420A-B442-21CDC4AFC84F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5230C2A-9B8F-4741-B970-54609AE83820}"/>
                </a:ext>
              </a:extLst>
            </p:cNvPr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32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655F778-C743-4574-A9F0-31025F4B9C96}"/>
              </a:ext>
            </a:extLst>
          </p:cNvPr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B0EE452-BE08-4710-9950-D27ECD84E50F}"/>
                </a:ext>
              </a:extLst>
            </p:cNvPr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143" name="Teardrop 142">
                <a:extLst>
                  <a:ext uri="{FF2B5EF4-FFF2-40B4-BE49-F238E27FC236}">
                    <a16:creationId xmlns:a16="http://schemas.microsoft.com/office/drawing/2014/main" id="{26193336-EFD2-408B-8C8D-989104C9732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C92B78D-3850-44E3-AAC6-24561D946C9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0821311-E385-4388-9DDF-F6B86AA870D9}"/>
                </a:ext>
              </a:extLst>
            </p:cNvPr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21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BAA4378-7994-4C56-9439-590E23A3BCDF}"/>
              </a:ext>
            </a:extLst>
          </p:cNvPr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1B8B1A8-EF3F-466D-B8CE-714F7EA7C953}"/>
                </a:ext>
              </a:extLst>
            </p:cNvPr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148" name="Teardrop 147">
                <a:extLst>
                  <a:ext uri="{FF2B5EF4-FFF2-40B4-BE49-F238E27FC236}">
                    <a16:creationId xmlns:a16="http://schemas.microsoft.com/office/drawing/2014/main" id="{9ED03400-7FC0-4023-8C11-361AA7CE16D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449CD47-F3DB-4C55-9D75-B64BFB6AE0E8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80F9A72-1006-42BA-8411-33C2F2AF247B}"/>
                </a:ext>
              </a:extLst>
            </p:cNvPr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25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E07ABCD-2611-4DE7-A922-959C9E1A0F06}"/>
              </a:ext>
            </a:extLst>
          </p:cNvPr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5047D3F-2F7D-4400-B657-A2B24A8D38EB}"/>
                </a:ext>
              </a:extLst>
            </p:cNvPr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153" name="Teardrop 152">
                <a:extLst>
                  <a:ext uri="{FF2B5EF4-FFF2-40B4-BE49-F238E27FC236}">
                    <a16:creationId xmlns:a16="http://schemas.microsoft.com/office/drawing/2014/main" id="{38C618DD-0BAD-4EAD-9DA8-4CF129768712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76E8F6C-EDB5-4CC7-8F43-A78F1D909CEE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B8667C8-4A74-47DD-AC2F-3A868DA94C32}"/>
                </a:ext>
              </a:extLst>
            </p:cNvPr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17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E834A1E-CD0D-49C3-9563-CDE04A00E847}"/>
              </a:ext>
            </a:extLst>
          </p:cNvPr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C01D949-D065-4473-9419-FF4D0A2B46CB}"/>
                </a:ext>
              </a:extLst>
            </p:cNvPr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58" name="Teardrop 157">
                <a:extLst>
                  <a:ext uri="{FF2B5EF4-FFF2-40B4-BE49-F238E27FC236}">
                    <a16:creationId xmlns:a16="http://schemas.microsoft.com/office/drawing/2014/main" id="{65548555-A6E5-4324-B990-57A87FC87726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AA83EFB3-C019-468B-A738-F0335811F124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704B0C7-4EE7-4026-8630-A21F713BD68F}"/>
                </a:ext>
              </a:extLst>
            </p:cNvPr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23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C1EC7D1-FE33-4DEE-91C5-58AE19D3BE47}"/>
              </a:ext>
            </a:extLst>
          </p:cNvPr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61" name="Content Placeholder 3">
              <a:extLst>
                <a:ext uri="{FF2B5EF4-FFF2-40B4-BE49-F238E27FC236}">
                  <a16:creationId xmlns:a16="http://schemas.microsoft.com/office/drawing/2014/main" id="{028693F2-D010-4D90-BDF1-2A8D8B731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7E366E0-F14F-402A-AF5B-C73C5ABBBFF0}"/>
                </a:ext>
              </a:extLst>
            </p:cNvPr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78" name="Teardrop 177">
                <a:extLst>
                  <a:ext uri="{FF2B5EF4-FFF2-40B4-BE49-F238E27FC236}">
                    <a16:creationId xmlns:a16="http://schemas.microsoft.com/office/drawing/2014/main" id="{0A339A7E-91CB-42E5-9DF5-2E78D288366E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FB4E616-AB84-4908-AACE-462E5E58C56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98A08BC-CB12-45B5-A716-075F90DDFF48}"/>
                </a:ext>
              </a:extLst>
            </p:cNvPr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76" name="Teardrop 175">
                <a:extLst>
                  <a:ext uri="{FF2B5EF4-FFF2-40B4-BE49-F238E27FC236}">
                    <a16:creationId xmlns:a16="http://schemas.microsoft.com/office/drawing/2014/main" id="{06B487B8-3062-4E14-B7D6-711951F0E60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31B7894-19F3-4589-88DE-F2276708037A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E778428-66B1-46E6-A496-AC9929585BF7}"/>
                </a:ext>
              </a:extLst>
            </p:cNvPr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74" name="Teardrop 173">
                <a:extLst>
                  <a:ext uri="{FF2B5EF4-FFF2-40B4-BE49-F238E27FC236}">
                    <a16:creationId xmlns:a16="http://schemas.microsoft.com/office/drawing/2014/main" id="{888F9740-7EA5-4E15-9D2A-02315407960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9D241F09-5F75-47DC-B8A2-322103815B0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040D8BF-D0AE-4B78-BE6A-658C13A9159C}"/>
                </a:ext>
              </a:extLst>
            </p:cNvPr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72" name="Teardrop 171">
                <a:extLst>
                  <a:ext uri="{FF2B5EF4-FFF2-40B4-BE49-F238E27FC236}">
                    <a16:creationId xmlns:a16="http://schemas.microsoft.com/office/drawing/2014/main" id="{9632586C-0B5C-465B-8EC7-F474748C098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5D12CEBA-8223-4D12-8A6E-7D6C0E101CD2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FB84266-66AA-4DC4-86BC-00B497F99F58}"/>
                </a:ext>
              </a:extLst>
            </p:cNvPr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70" name="Teardrop 169">
                <a:extLst>
                  <a:ext uri="{FF2B5EF4-FFF2-40B4-BE49-F238E27FC236}">
                    <a16:creationId xmlns:a16="http://schemas.microsoft.com/office/drawing/2014/main" id="{ADBDB262-668B-4FD9-9BBC-8CE4636B125D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EAD25D7C-AE6D-4CE5-B4A6-79ACE653E370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F896D1E-34A8-4147-875E-D9E920608022}"/>
                </a:ext>
              </a:extLst>
            </p:cNvPr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68" name="Teardrop 167">
                <a:extLst>
                  <a:ext uri="{FF2B5EF4-FFF2-40B4-BE49-F238E27FC236}">
                    <a16:creationId xmlns:a16="http://schemas.microsoft.com/office/drawing/2014/main" id="{C4A58BC6-E3ED-4E88-9781-64E2C1E6657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1FBABD18-7B2B-4FFF-9908-FB00199C4368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180" name="Teardrop 179">
            <a:extLst>
              <a:ext uri="{FF2B5EF4-FFF2-40B4-BE49-F238E27FC236}">
                <a16:creationId xmlns:a16="http://schemas.microsoft.com/office/drawing/2014/main" id="{3ED94E5E-318C-4FE1-9D5C-B05F48181D6C}"/>
              </a:ext>
            </a:extLst>
          </p:cNvPr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4C3066E6-927A-4F18-944A-DFED56E08967}"/>
              </a:ext>
            </a:extLst>
          </p:cNvPr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DC3D339-0640-4BB5-8EC3-B3F0F3D81894}"/>
              </a:ext>
            </a:extLst>
          </p:cNvPr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10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2EB8309-330E-46E9-84F7-A785746A5C2B}"/>
              </a:ext>
            </a:extLst>
          </p:cNvPr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87854C6-FDA4-4FE9-905F-116CA4C970C1}"/>
                </a:ext>
              </a:extLst>
            </p:cNvPr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186" name="Teardrop 185">
                <a:extLst>
                  <a:ext uri="{FF2B5EF4-FFF2-40B4-BE49-F238E27FC236}">
                    <a16:creationId xmlns:a16="http://schemas.microsoft.com/office/drawing/2014/main" id="{9A515943-80D2-458B-9FC2-EE6E3D86DFD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78564B82-2D05-4F47-B752-485BA76E6457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2999287E-413C-416D-B093-646C33C6676D}"/>
                </a:ext>
              </a:extLst>
            </p:cNvPr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0</a:t>
              </a:r>
            </a:p>
          </p:txBody>
        </p: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2629BA04-7AF2-4475-9737-054EC596041C}"/>
              </a:ext>
            </a:extLst>
          </p:cNvPr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89" name="Teardrop 188">
            <a:extLst>
              <a:ext uri="{FF2B5EF4-FFF2-40B4-BE49-F238E27FC236}">
                <a16:creationId xmlns:a16="http://schemas.microsoft.com/office/drawing/2014/main" id="{25EDF46D-A538-4104-8FE5-A64947ECF97B}"/>
              </a:ext>
            </a:extLst>
          </p:cNvPr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EB59C7A8-2D2E-47D6-A08A-0751F575DFC9}"/>
              </a:ext>
            </a:extLst>
          </p:cNvPr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667F23B-2EE9-473B-BD46-CB18BD2182CE}"/>
              </a:ext>
            </a:extLst>
          </p:cNvPr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192" name="Teardrop 191">
              <a:extLst>
                <a:ext uri="{FF2B5EF4-FFF2-40B4-BE49-F238E27FC236}">
                  <a16:creationId xmlns:a16="http://schemas.microsoft.com/office/drawing/2014/main" id="{7553253C-3AB9-4306-A050-F299C92CB39B}"/>
                </a:ext>
              </a:extLst>
            </p:cNvPr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C175F37-4AC9-487F-BFA4-C6EE42B6EBAE}"/>
                </a:ext>
              </a:extLst>
            </p:cNvPr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9738B21B-E5A8-4EB4-80B3-64AC7214BC3C}"/>
              </a:ext>
            </a:extLst>
          </p:cNvPr>
          <p:cNvSpPr txBox="1"/>
          <p:nvPr/>
        </p:nvSpPr>
        <p:spPr>
          <a:xfrm>
            <a:off x="5049970" y="5925018"/>
            <a:ext cx="264490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20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974597A-92DC-425B-B122-18F034989E21}"/>
              </a:ext>
            </a:extLst>
          </p:cNvPr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DA90CB04-68DC-4DE1-B05E-62A11B4C75ED}"/>
              </a:ext>
            </a:extLst>
          </p:cNvPr>
          <p:cNvSpPr/>
          <p:nvPr/>
        </p:nvSpPr>
        <p:spPr>
          <a:xfrm>
            <a:off x="3311781" y="398407"/>
            <a:ext cx="5616061" cy="59126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7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321EE85-74FC-4848-94F0-5FA8FAA3EE81}"/>
              </a:ext>
            </a:extLst>
          </p:cNvPr>
          <p:cNvSpPr txBox="1">
            <a:spLocks/>
          </p:cNvSpPr>
          <p:nvPr/>
        </p:nvSpPr>
        <p:spPr>
          <a:xfrm>
            <a:off x="761962" y="214290"/>
            <a:ext cx="10501386" cy="7858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JALAN 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MEI 2020</a:t>
            </a:r>
          </a:p>
        </p:txBody>
      </p:sp>
    </p:spTree>
    <p:extLst>
      <p:ext uri="{BB962C8B-B14F-4D97-AF65-F5344CB8AC3E}">
        <p14:creationId xmlns:p14="http://schemas.microsoft.com/office/powerpoint/2010/main" val="221972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546205B-EDA9-4D5F-AE7D-03C349677D9A}"/>
              </a:ext>
            </a:extLst>
          </p:cNvPr>
          <p:cNvSpPr txBox="1">
            <a:spLocks/>
          </p:cNvSpPr>
          <p:nvPr/>
        </p:nvSpPr>
        <p:spPr>
          <a:xfrm>
            <a:off x="761962" y="214290"/>
            <a:ext cx="10501386" cy="7858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INAP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MEI 2020</a:t>
            </a:r>
          </a:p>
        </p:txBody>
      </p:sp>
    </p:spTree>
    <p:extLst>
      <p:ext uri="{BB962C8B-B14F-4D97-AF65-F5344CB8AC3E}">
        <p14:creationId xmlns:p14="http://schemas.microsoft.com/office/powerpoint/2010/main" val="194955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r="20804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238314" y="3316803"/>
            <a:ext cx="5595938" cy="241477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Anggaran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Belanja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Langsung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Anggaran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BLUD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5719127" y="1606120"/>
            <a:ext cx="5575300" cy="1573498"/>
          </a:xfrm>
        </p:spPr>
        <p:txBody>
          <a:bodyPr/>
          <a:lstStyle/>
          <a:p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 ANGGARAN</a:t>
            </a: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7698086" y="3316803"/>
            <a:ext cx="161738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 rot="2700000">
            <a:off x="9608541" y="131549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041191" y="172078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Farmasi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 rot="2700000">
            <a:off x="6694714" y="307977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 rot="2700000">
            <a:off x="6327328" y="3701949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占位符 3"/>
          <p:cNvSpPr txBox="1"/>
          <p:nvPr/>
        </p:nvSpPr>
        <p:spPr>
          <a:xfrm>
            <a:off x="1373426" y="3740910"/>
            <a:ext cx="4500693" cy="2004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Enter your subtitle here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sed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et dolore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Ut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enim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ad minim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veniam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quis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nostrud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exercitation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ullamco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laboris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nisi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aliquip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ex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commodo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consequat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文本占位符 1"/>
          <p:cNvSpPr txBox="1"/>
          <p:nvPr/>
        </p:nvSpPr>
        <p:spPr>
          <a:xfrm>
            <a:off x="1744079" y="1167888"/>
            <a:ext cx="4114800" cy="160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8800" dirty="0" err="1">
                <a:solidFill>
                  <a:schemeClr val="accent2"/>
                </a:solidFill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</a:t>
            </a:r>
            <a:r>
              <a:rPr lang="en-US" altLang="zh-CN" sz="8800" dirty="0">
                <a:solidFill>
                  <a:schemeClr val="accent2"/>
                </a:solidFill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altLang="zh-CN" sz="8800" dirty="0" err="1">
                <a:solidFill>
                  <a:schemeClr val="accent2"/>
                </a:solidFill>
                <a:latin typeface="Tw Cen MT Condensed Extra Bold" panose="020B0803020202020204" pitchFamily="34" charset="0"/>
                <a:sym typeface="Arial" panose="020B0604020202020204" pitchFamily="34" charset="0"/>
              </a:rPr>
              <a:t>Instalasi</a:t>
            </a:r>
            <a:endParaRPr lang="en-US" altLang="zh-CN" sz="8800" dirty="0">
              <a:solidFill>
                <a:schemeClr val="accent1"/>
              </a:solidFill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99935" y="3740910"/>
            <a:ext cx="164592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008"/>
          <p:cNvGrpSpPr>
            <a:grpSpLocks noChangeAspect="1"/>
          </p:cNvGrpSpPr>
          <p:nvPr/>
        </p:nvGrpSpPr>
        <p:grpSpPr bwMode="auto">
          <a:xfrm>
            <a:off x="1492620" y="1360521"/>
            <a:ext cx="502918" cy="434744"/>
            <a:chOff x="-3982" y="41"/>
            <a:chExt cx="2641" cy="2283"/>
          </a:xfrm>
          <a:solidFill>
            <a:schemeClr val="bg1"/>
          </a:solidFill>
        </p:grpSpPr>
        <p:sp>
          <p:nvSpPr>
            <p:cNvPr id="15" name="Freeform 1010"/>
            <p:cNvSpPr>
              <a:spLocks noEditPoints="1"/>
            </p:cNvSpPr>
            <p:nvPr/>
          </p:nvSpPr>
          <p:spPr bwMode="auto">
            <a:xfrm>
              <a:off x="-3982" y="41"/>
              <a:ext cx="2641" cy="2283"/>
            </a:xfrm>
            <a:custGeom>
              <a:avLst/>
              <a:gdLst>
                <a:gd name="T0" fmla="*/ 383 w 5282"/>
                <a:gd name="T1" fmla="*/ 3127 h 4566"/>
                <a:gd name="T2" fmla="*/ 4899 w 5282"/>
                <a:gd name="T3" fmla="*/ 384 h 4566"/>
                <a:gd name="T4" fmla="*/ 257 w 5282"/>
                <a:gd name="T5" fmla="*/ 0 h 4566"/>
                <a:gd name="T6" fmla="*/ 5072 w 5282"/>
                <a:gd name="T7" fmla="*/ 4 h 4566"/>
                <a:gd name="T8" fmla="*/ 5156 w 5282"/>
                <a:gd name="T9" fmla="*/ 36 h 4566"/>
                <a:gd name="T10" fmla="*/ 5221 w 5282"/>
                <a:gd name="T11" fmla="*/ 90 h 4566"/>
                <a:gd name="T12" fmla="*/ 5266 w 5282"/>
                <a:gd name="T13" fmla="*/ 168 h 4566"/>
                <a:gd name="T14" fmla="*/ 5282 w 5282"/>
                <a:gd name="T15" fmla="*/ 256 h 4566"/>
                <a:gd name="T16" fmla="*/ 5278 w 5282"/>
                <a:gd name="T17" fmla="*/ 3300 h 4566"/>
                <a:gd name="T18" fmla="*/ 5247 w 5282"/>
                <a:gd name="T19" fmla="*/ 3384 h 4566"/>
                <a:gd name="T20" fmla="*/ 5191 w 5282"/>
                <a:gd name="T21" fmla="*/ 3451 h 4566"/>
                <a:gd name="T22" fmla="*/ 5116 w 5282"/>
                <a:gd name="T23" fmla="*/ 3494 h 4566"/>
                <a:gd name="T24" fmla="*/ 5026 w 5282"/>
                <a:gd name="T25" fmla="*/ 3511 h 4566"/>
                <a:gd name="T26" fmla="*/ 3243 w 5282"/>
                <a:gd name="T27" fmla="*/ 4092 h 4566"/>
                <a:gd name="T28" fmla="*/ 3985 w 5282"/>
                <a:gd name="T29" fmla="*/ 4097 h 4566"/>
                <a:gd name="T30" fmla="*/ 4068 w 5282"/>
                <a:gd name="T31" fmla="*/ 4132 h 4566"/>
                <a:gd name="T32" fmla="*/ 4133 w 5282"/>
                <a:gd name="T33" fmla="*/ 4196 h 4566"/>
                <a:gd name="T34" fmla="*/ 4168 w 5282"/>
                <a:gd name="T35" fmla="*/ 4280 h 4566"/>
                <a:gd name="T36" fmla="*/ 4168 w 5282"/>
                <a:gd name="T37" fmla="*/ 4376 h 4566"/>
                <a:gd name="T38" fmla="*/ 4133 w 5282"/>
                <a:gd name="T39" fmla="*/ 4462 h 4566"/>
                <a:gd name="T40" fmla="*/ 4068 w 5282"/>
                <a:gd name="T41" fmla="*/ 4524 h 4566"/>
                <a:gd name="T42" fmla="*/ 3985 w 5282"/>
                <a:gd name="T43" fmla="*/ 4561 h 4566"/>
                <a:gd name="T44" fmla="*/ 1345 w 5282"/>
                <a:gd name="T45" fmla="*/ 4566 h 4566"/>
                <a:gd name="T46" fmla="*/ 1254 w 5282"/>
                <a:gd name="T47" fmla="*/ 4547 h 4566"/>
                <a:gd name="T48" fmla="*/ 1179 w 5282"/>
                <a:gd name="T49" fmla="*/ 4495 h 4566"/>
                <a:gd name="T50" fmla="*/ 1127 w 5282"/>
                <a:gd name="T51" fmla="*/ 4421 h 4566"/>
                <a:gd name="T52" fmla="*/ 1110 w 5282"/>
                <a:gd name="T53" fmla="*/ 4328 h 4566"/>
                <a:gd name="T54" fmla="*/ 1127 w 5282"/>
                <a:gd name="T55" fmla="*/ 4237 h 4566"/>
                <a:gd name="T56" fmla="*/ 1179 w 5282"/>
                <a:gd name="T57" fmla="*/ 4161 h 4566"/>
                <a:gd name="T58" fmla="*/ 1254 w 5282"/>
                <a:gd name="T59" fmla="*/ 4110 h 4566"/>
                <a:gd name="T60" fmla="*/ 1345 w 5282"/>
                <a:gd name="T61" fmla="*/ 4092 h 4566"/>
                <a:gd name="T62" fmla="*/ 2040 w 5282"/>
                <a:gd name="T63" fmla="*/ 3511 h 4566"/>
                <a:gd name="T64" fmla="*/ 210 w 5282"/>
                <a:gd name="T65" fmla="*/ 3507 h 4566"/>
                <a:gd name="T66" fmla="*/ 127 w 5282"/>
                <a:gd name="T67" fmla="*/ 3475 h 4566"/>
                <a:gd name="T68" fmla="*/ 61 w 5282"/>
                <a:gd name="T69" fmla="*/ 3419 h 4566"/>
                <a:gd name="T70" fmla="*/ 16 w 5282"/>
                <a:gd name="T71" fmla="*/ 3343 h 4566"/>
                <a:gd name="T72" fmla="*/ 0 w 5282"/>
                <a:gd name="T73" fmla="*/ 3255 h 4566"/>
                <a:gd name="T74" fmla="*/ 5 w 5282"/>
                <a:gd name="T75" fmla="*/ 211 h 4566"/>
                <a:gd name="T76" fmla="*/ 35 w 5282"/>
                <a:gd name="T77" fmla="*/ 127 h 4566"/>
                <a:gd name="T78" fmla="*/ 91 w 5282"/>
                <a:gd name="T79" fmla="*/ 60 h 4566"/>
                <a:gd name="T80" fmla="*/ 167 w 5282"/>
                <a:gd name="T81" fmla="*/ 17 h 4566"/>
                <a:gd name="T82" fmla="*/ 257 w 5282"/>
                <a:gd name="T83" fmla="*/ 0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82" h="4566">
                  <a:moveTo>
                    <a:pt x="383" y="384"/>
                  </a:moveTo>
                  <a:lnTo>
                    <a:pt x="383" y="3127"/>
                  </a:lnTo>
                  <a:lnTo>
                    <a:pt x="4899" y="3127"/>
                  </a:lnTo>
                  <a:lnTo>
                    <a:pt x="4899" y="384"/>
                  </a:lnTo>
                  <a:lnTo>
                    <a:pt x="383" y="384"/>
                  </a:lnTo>
                  <a:close/>
                  <a:moveTo>
                    <a:pt x="257" y="0"/>
                  </a:moveTo>
                  <a:lnTo>
                    <a:pt x="5026" y="0"/>
                  </a:lnTo>
                  <a:lnTo>
                    <a:pt x="5072" y="4"/>
                  </a:lnTo>
                  <a:lnTo>
                    <a:pt x="5116" y="17"/>
                  </a:lnTo>
                  <a:lnTo>
                    <a:pt x="5156" y="36"/>
                  </a:lnTo>
                  <a:lnTo>
                    <a:pt x="5191" y="60"/>
                  </a:lnTo>
                  <a:lnTo>
                    <a:pt x="5221" y="90"/>
                  </a:lnTo>
                  <a:lnTo>
                    <a:pt x="5247" y="127"/>
                  </a:lnTo>
                  <a:lnTo>
                    <a:pt x="5266" y="168"/>
                  </a:lnTo>
                  <a:lnTo>
                    <a:pt x="5278" y="211"/>
                  </a:lnTo>
                  <a:lnTo>
                    <a:pt x="5282" y="256"/>
                  </a:lnTo>
                  <a:lnTo>
                    <a:pt x="5282" y="3255"/>
                  </a:lnTo>
                  <a:lnTo>
                    <a:pt x="5278" y="3300"/>
                  </a:lnTo>
                  <a:lnTo>
                    <a:pt x="5266" y="3343"/>
                  </a:lnTo>
                  <a:lnTo>
                    <a:pt x="5247" y="3384"/>
                  </a:lnTo>
                  <a:lnTo>
                    <a:pt x="5221" y="3419"/>
                  </a:lnTo>
                  <a:lnTo>
                    <a:pt x="5191" y="3451"/>
                  </a:lnTo>
                  <a:lnTo>
                    <a:pt x="5156" y="3475"/>
                  </a:lnTo>
                  <a:lnTo>
                    <a:pt x="5116" y="3494"/>
                  </a:lnTo>
                  <a:lnTo>
                    <a:pt x="5072" y="3507"/>
                  </a:lnTo>
                  <a:lnTo>
                    <a:pt x="5026" y="3511"/>
                  </a:lnTo>
                  <a:lnTo>
                    <a:pt x="3243" y="3511"/>
                  </a:lnTo>
                  <a:lnTo>
                    <a:pt x="3243" y="4092"/>
                  </a:lnTo>
                  <a:lnTo>
                    <a:pt x="3937" y="4092"/>
                  </a:lnTo>
                  <a:lnTo>
                    <a:pt x="3985" y="4097"/>
                  </a:lnTo>
                  <a:lnTo>
                    <a:pt x="4028" y="4110"/>
                  </a:lnTo>
                  <a:lnTo>
                    <a:pt x="4068" y="4132"/>
                  </a:lnTo>
                  <a:lnTo>
                    <a:pt x="4104" y="4161"/>
                  </a:lnTo>
                  <a:lnTo>
                    <a:pt x="4133" y="4196"/>
                  </a:lnTo>
                  <a:lnTo>
                    <a:pt x="4155" y="4237"/>
                  </a:lnTo>
                  <a:lnTo>
                    <a:pt x="4168" y="4280"/>
                  </a:lnTo>
                  <a:lnTo>
                    <a:pt x="4173" y="4328"/>
                  </a:lnTo>
                  <a:lnTo>
                    <a:pt x="4168" y="4376"/>
                  </a:lnTo>
                  <a:lnTo>
                    <a:pt x="4155" y="4421"/>
                  </a:lnTo>
                  <a:lnTo>
                    <a:pt x="4133" y="4462"/>
                  </a:lnTo>
                  <a:lnTo>
                    <a:pt x="4104" y="4495"/>
                  </a:lnTo>
                  <a:lnTo>
                    <a:pt x="4068" y="4524"/>
                  </a:lnTo>
                  <a:lnTo>
                    <a:pt x="4028" y="4547"/>
                  </a:lnTo>
                  <a:lnTo>
                    <a:pt x="3985" y="4561"/>
                  </a:lnTo>
                  <a:lnTo>
                    <a:pt x="3937" y="4566"/>
                  </a:lnTo>
                  <a:lnTo>
                    <a:pt x="1345" y="4566"/>
                  </a:lnTo>
                  <a:lnTo>
                    <a:pt x="1297" y="4561"/>
                  </a:lnTo>
                  <a:lnTo>
                    <a:pt x="1254" y="4547"/>
                  </a:lnTo>
                  <a:lnTo>
                    <a:pt x="1214" y="4524"/>
                  </a:lnTo>
                  <a:lnTo>
                    <a:pt x="1179" y="4495"/>
                  </a:lnTo>
                  <a:lnTo>
                    <a:pt x="1150" y="4462"/>
                  </a:lnTo>
                  <a:lnTo>
                    <a:pt x="1127" y="4421"/>
                  </a:lnTo>
                  <a:lnTo>
                    <a:pt x="1115" y="4376"/>
                  </a:lnTo>
                  <a:lnTo>
                    <a:pt x="1110" y="4328"/>
                  </a:lnTo>
                  <a:lnTo>
                    <a:pt x="1115" y="4280"/>
                  </a:lnTo>
                  <a:lnTo>
                    <a:pt x="1127" y="4237"/>
                  </a:lnTo>
                  <a:lnTo>
                    <a:pt x="1150" y="4196"/>
                  </a:lnTo>
                  <a:lnTo>
                    <a:pt x="1179" y="4161"/>
                  </a:lnTo>
                  <a:lnTo>
                    <a:pt x="1214" y="4132"/>
                  </a:lnTo>
                  <a:lnTo>
                    <a:pt x="1254" y="4110"/>
                  </a:lnTo>
                  <a:lnTo>
                    <a:pt x="1297" y="4097"/>
                  </a:lnTo>
                  <a:lnTo>
                    <a:pt x="1345" y="4092"/>
                  </a:lnTo>
                  <a:lnTo>
                    <a:pt x="2040" y="4092"/>
                  </a:lnTo>
                  <a:lnTo>
                    <a:pt x="2040" y="3511"/>
                  </a:lnTo>
                  <a:lnTo>
                    <a:pt x="257" y="3511"/>
                  </a:lnTo>
                  <a:lnTo>
                    <a:pt x="210" y="3507"/>
                  </a:lnTo>
                  <a:lnTo>
                    <a:pt x="167" y="3494"/>
                  </a:lnTo>
                  <a:lnTo>
                    <a:pt x="127" y="3475"/>
                  </a:lnTo>
                  <a:lnTo>
                    <a:pt x="91" y="3451"/>
                  </a:lnTo>
                  <a:lnTo>
                    <a:pt x="61" y="3419"/>
                  </a:lnTo>
                  <a:lnTo>
                    <a:pt x="35" y="3384"/>
                  </a:lnTo>
                  <a:lnTo>
                    <a:pt x="16" y="3343"/>
                  </a:lnTo>
                  <a:lnTo>
                    <a:pt x="5" y="3300"/>
                  </a:lnTo>
                  <a:lnTo>
                    <a:pt x="0" y="3255"/>
                  </a:lnTo>
                  <a:lnTo>
                    <a:pt x="0" y="256"/>
                  </a:lnTo>
                  <a:lnTo>
                    <a:pt x="5" y="211"/>
                  </a:lnTo>
                  <a:lnTo>
                    <a:pt x="16" y="168"/>
                  </a:lnTo>
                  <a:lnTo>
                    <a:pt x="35" y="127"/>
                  </a:lnTo>
                  <a:lnTo>
                    <a:pt x="61" y="90"/>
                  </a:lnTo>
                  <a:lnTo>
                    <a:pt x="91" y="60"/>
                  </a:lnTo>
                  <a:lnTo>
                    <a:pt x="127" y="36"/>
                  </a:lnTo>
                  <a:lnTo>
                    <a:pt x="167" y="17"/>
                  </a:lnTo>
                  <a:lnTo>
                    <a:pt x="210" y="4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1011"/>
            <p:cNvSpPr/>
            <p:nvPr/>
          </p:nvSpPr>
          <p:spPr bwMode="auto">
            <a:xfrm>
              <a:off x="-3422" y="648"/>
              <a:ext cx="560" cy="539"/>
            </a:xfrm>
            <a:custGeom>
              <a:avLst/>
              <a:gdLst>
                <a:gd name="T0" fmla="*/ 964 w 1121"/>
                <a:gd name="T1" fmla="*/ 0 h 1078"/>
                <a:gd name="T2" fmla="*/ 993 w 1121"/>
                <a:gd name="T3" fmla="*/ 4 h 1078"/>
                <a:gd name="T4" fmla="*/ 1022 w 1121"/>
                <a:gd name="T5" fmla="*/ 12 h 1078"/>
                <a:gd name="T6" fmla="*/ 1048 w 1121"/>
                <a:gd name="T7" fmla="*/ 26 h 1078"/>
                <a:gd name="T8" fmla="*/ 1073 w 1121"/>
                <a:gd name="T9" fmla="*/ 45 h 1078"/>
                <a:gd name="T10" fmla="*/ 1094 w 1121"/>
                <a:gd name="T11" fmla="*/ 69 h 1078"/>
                <a:gd name="T12" fmla="*/ 1108 w 1121"/>
                <a:gd name="T13" fmla="*/ 97 h 1078"/>
                <a:gd name="T14" fmla="*/ 1118 w 1121"/>
                <a:gd name="T15" fmla="*/ 126 h 1078"/>
                <a:gd name="T16" fmla="*/ 1121 w 1121"/>
                <a:gd name="T17" fmla="*/ 158 h 1078"/>
                <a:gd name="T18" fmla="*/ 1121 w 1121"/>
                <a:gd name="T19" fmla="*/ 161 h 1078"/>
                <a:gd name="T20" fmla="*/ 1116 w 1121"/>
                <a:gd name="T21" fmla="*/ 198 h 1078"/>
                <a:gd name="T22" fmla="*/ 1105 w 1121"/>
                <a:gd name="T23" fmla="*/ 230 h 1078"/>
                <a:gd name="T24" fmla="*/ 1086 w 1121"/>
                <a:gd name="T25" fmla="*/ 261 h 1078"/>
                <a:gd name="T26" fmla="*/ 1060 w 1121"/>
                <a:gd name="T27" fmla="*/ 285 h 1078"/>
                <a:gd name="T28" fmla="*/ 1030 w 1121"/>
                <a:gd name="T29" fmla="*/ 304 h 1078"/>
                <a:gd name="T30" fmla="*/ 525 w 1121"/>
                <a:gd name="T31" fmla="*/ 538 h 1078"/>
                <a:gd name="T32" fmla="*/ 1030 w 1121"/>
                <a:gd name="T33" fmla="*/ 775 h 1078"/>
                <a:gd name="T34" fmla="*/ 1060 w 1121"/>
                <a:gd name="T35" fmla="*/ 792 h 1078"/>
                <a:gd name="T36" fmla="*/ 1086 w 1121"/>
                <a:gd name="T37" fmla="*/ 818 h 1078"/>
                <a:gd name="T38" fmla="*/ 1105 w 1121"/>
                <a:gd name="T39" fmla="*/ 847 h 1078"/>
                <a:gd name="T40" fmla="*/ 1116 w 1121"/>
                <a:gd name="T41" fmla="*/ 881 h 1078"/>
                <a:gd name="T42" fmla="*/ 1121 w 1121"/>
                <a:gd name="T43" fmla="*/ 916 h 1078"/>
                <a:gd name="T44" fmla="*/ 1121 w 1121"/>
                <a:gd name="T45" fmla="*/ 921 h 1078"/>
                <a:gd name="T46" fmla="*/ 1118 w 1121"/>
                <a:gd name="T47" fmla="*/ 953 h 1078"/>
                <a:gd name="T48" fmla="*/ 1108 w 1121"/>
                <a:gd name="T49" fmla="*/ 982 h 1078"/>
                <a:gd name="T50" fmla="*/ 1094 w 1121"/>
                <a:gd name="T51" fmla="*/ 1009 h 1078"/>
                <a:gd name="T52" fmla="*/ 1073 w 1121"/>
                <a:gd name="T53" fmla="*/ 1033 h 1078"/>
                <a:gd name="T54" fmla="*/ 1048 w 1121"/>
                <a:gd name="T55" fmla="*/ 1053 h 1078"/>
                <a:gd name="T56" fmla="*/ 1022 w 1121"/>
                <a:gd name="T57" fmla="*/ 1067 h 1078"/>
                <a:gd name="T58" fmla="*/ 993 w 1121"/>
                <a:gd name="T59" fmla="*/ 1075 h 1078"/>
                <a:gd name="T60" fmla="*/ 964 w 1121"/>
                <a:gd name="T61" fmla="*/ 1078 h 1078"/>
                <a:gd name="T62" fmla="*/ 930 w 1121"/>
                <a:gd name="T63" fmla="*/ 1073 h 1078"/>
                <a:gd name="T64" fmla="*/ 898 w 1121"/>
                <a:gd name="T65" fmla="*/ 1064 h 1078"/>
                <a:gd name="T66" fmla="*/ 90 w 1121"/>
                <a:gd name="T67" fmla="*/ 688 h 1078"/>
                <a:gd name="T68" fmla="*/ 60 w 1121"/>
                <a:gd name="T69" fmla="*/ 669 h 1078"/>
                <a:gd name="T70" fmla="*/ 36 w 1121"/>
                <a:gd name="T71" fmla="*/ 643 h 1078"/>
                <a:gd name="T72" fmla="*/ 16 w 1121"/>
                <a:gd name="T73" fmla="*/ 614 h 1078"/>
                <a:gd name="T74" fmla="*/ 4 w 1121"/>
                <a:gd name="T75" fmla="*/ 580 h 1078"/>
                <a:gd name="T76" fmla="*/ 0 w 1121"/>
                <a:gd name="T77" fmla="*/ 545 h 1078"/>
                <a:gd name="T78" fmla="*/ 0 w 1121"/>
                <a:gd name="T79" fmla="*/ 534 h 1078"/>
                <a:gd name="T80" fmla="*/ 4 w 1121"/>
                <a:gd name="T81" fmla="*/ 498 h 1078"/>
                <a:gd name="T82" fmla="*/ 16 w 1121"/>
                <a:gd name="T83" fmla="*/ 465 h 1078"/>
                <a:gd name="T84" fmla="*/ 36 w 1121"/>
                <a:gd name="T85" fmla="*/ 434 h 1078"/>
                <a:gd name="T86" fmla="*/ 60 w 1121"/>
                <a:gd name="T87" fmla="*/ 410 h 1078"/>
                <a:gd name="T88" fmla="*/ 90 w 1121"/>
                <a:gd name="T89" fmla="*/ 391 h 1078"/>
                <a:gd name="T90" fmla="*/ 898 w 1121"/>
                <a:gd name="T91" fmla="*/ 15 h 1078"/>
                <a:gd name="T92" fmla="*/ 930 w 1121"/>
                <a:gd name="T93" fmla="*/ 5 h 1078"/>
                <a:gd name="T94" fmla="*/ 964 w 1121"/>
                <a:gd name="T95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1" h="1078">
                  <a:moveTo>
                    <a:pt x="964" y="0"/>
                  </a:moveTo>
                  <a:lnTo>
                    <a:pt x="993" y="4"/>
                  </a:lnTo>
                  <a:lnTo>
                    <a:pt x="1022" y="12"/>
                  </a:lnTo>
                  <a:lnTo>
                    <a:pt x="1048" y="26"/>
                  </a:lnTo>
                  <a:lnTo>
                    <a:pt x="1073" y="45"/>
                  </a:lnTo>
                  <a:lnTo>
                    <a:pt x="1094" y="69"/>
                  </a:lnTo>
                  <a:lnTo>
                    <a:pt x="1108" y="97"/>
                  </a:lnTo>
                  <a:lnTo>
                    <a:pt x="1118" y="126"/>
                  </a:lnTo>
                  <a:lnTo>
                    <a:pt x="1121" y="158"/>
                  </a:lnTo>
                  <a:lnTo>
                    <a:pt x="1121" y="161"/>
                  </a:lnTo>
                  <a:lnTo>
                    <a:pt x="1116" y="198"/>
                  </a:lnTo>
                  <a:lnTo>
                    <a:pt x="1105" y="230"/>
                  </a:lnTo>
                  <a:lnTo>
                    <a:pt x="1086" y="261"/>
                  </a:lnTo>
                  <a:lnTo>
                    <a:pt x="1060" y="285"/>
                  </a:lnTo>
                  <a:lnTo>
                    <a:pt x="1030" y="304"/>
                  </a:lnTo>
                  <a:lnTo>
                    <a:pt x="525" y="538"/>
                  </a:lnTo>
                  <a:lnTo>
                    <a:pt x="1030" y="775"/>
                  </a:lnTo>
                  <a:lnTo>
                    <a:pt x="1060" y="792"/>
                  </a:lnTo>
                  <a:lnTo>
                    <a:pt x="1086" y="818"/>
                  </a:lnTo>
                  <a:lnTo>
                    <a:pt x="1105" y="847"/>
                  </a:lnTo>
                  <a:lnTo>
                    <a:pt x="1116" y="881"/>
                  </a:lnTo>
                  <a:lnTo>
                    <a:pt x="1121" y="916"/>
                  </a:lnTo>
                  <a:lnTo>
                    <a:pt x="1121" y="921"/>
                  </a:lnTo>
                  <a:lnTo>
                    <a:pt x="1118" y="953"/>
                  </a:lnTo>
                  <a:lnTo>
                    <a:pt x="1108" y="982"/>
                  </a:lnTo>
                  <a:lnTo>
                    <a:pt x="1094" y="1009"/>
                  </a:lnTo>
                  <a:lnTo>
                    <a:pt x="1073" y="1033"/>
                  </a:lnTo>
                  <a:lnTo>
                    <a:pt x="1048" y="1053"/>
                  </a:lnTo>
                  <a:lnTo>
                    <a:pt x="1022" y="1067"/>
                  </a:lnTo>
                  <a:lnTo>
                    <a:pt x="993" y="1075"/>
                  </a:lnTo>
                  <a:lnTo>
                    <a:pt x="964" y="1078"/>
                  </a:lnTo>
                  <a:lnTo>
                    <a:pt x="930" y="1073"/>
                  </a:lnTo>
                  <a:lnTo>
                    <a:pt x="898" y="1064"/>
                  </a:lnTo>
                  <a:lnTo>
                    <a:pt x="90" y="688"/>
                  </a:lnTo>
                  <a:lnTo>
                    <a:pt x="60" y="669"/>
                  </a:lnTo>
                  <a:lnTo>
                    <a:pt x="36" y="643"/>
                  </a:lnTo>
                  <a:lnTo>
                    <a:pt x="16" y="614"/>
                  </a:lnTo>
                  <a:lnTo>
                    <a:pt x="4" y="580"/>
                  </a:lnTo>
                  <a:lnTo>
                    <a:pt x="0" y="545"/>
                  </a:lnTo>
                  <a:lnTo>
                    <a:pt x="0" y="534"/>
                  </a:lnTo>
                  <a:lnTo>
                    <a:pt x="4" y="498"/>
                  </a:lnTo>
                  <a:lnTo>
                    <a:pt x="16" y="465"/>
                  </a:lnTo>
                  <a:lnTo>
                    <a:pt x="36" y="434"/>
                  </a:lnTo>
                  <a:lnTo>
                    <a:pt x="60" y="410"/>
                  </a:lnTo>
                  <a:lnTo>
                    <a:pt x="90" y="391"/>
                  </a:lnTo>
                  <a:lnTo>
                    <a:pt x="898" y="15"/>
                  </a:lnTo>
                  <a:lnTo>
                    <a:pt x="930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1012"/>
            <p:cNvSpPr/>
            <p:nvPr/>
          </p:nvSpPr>
          <p:spPr bwMode="auto">
            <a:xfrm>
              <a:off x="-2873" y="424"/>
              <a:ext cx="423" cy="982"/>
            </a:xfrm>
            <a:custGeom>
              <a:avLst/>
              <a:gdLst>
                <a:gd name="T0" fmla="*/ 686 w 847"/>
                <a:gd name="T1" fmla="*/ 0 h 1963"/>
                <a:gd name="T2" fmla="*/ 691 w 847"/>
                <a:gd name="T3" fmla="*/ 0 h 1963"/>
                <a:gd name="T4" fmla="*/ 728 w 847"/>
                <a:gd name="T5" fmla="*/ 3 h 1963"/>
                <a:gd name="T6" fmla="*/ 762 w 847"/>
                <a:gd name="T7" fmla="*/ 16 h 1963"/>
                <a:gd name="T8" fmla="*/ 792 w 847"/>
                <a:gd name="T9" fmla="*/ 37 h 1963"/>
                <a:gd name="T10" fmla="*/ 818 w 847"/>
                <a:gd name="T11" fmla="*/ 64 h 1963"/>
                <a:gd name="T12" fmla="*/ 835 w 847"/>
                <a:gd name="T13" fmla="*/ 96 h 1963"/>
                <a:gd name="T14" fmla="*/ 845 w 847"/>
                <a:gd name="T15" fmla="*/ 131 h 1963"/>
                <a:gd name="T16" fmla="*/ 847 w 847"/>
                <a:gd name="T17" fmla="*/ 168 h 1963"/>
                <a:gd name="T18" fmla="*/ 840 w 847"/>
                <a:gd name="T19" fmla="*/ 204 h 1963"/>
                <a:gd name="T20" fmla="*/ 309 w 847"/>
                <a:gd name="T21" fmla="*/ 1854 h 1963"/>
                <a:gd name="T22" fmla="*/ 295 w 847"/>
                <a:gd name="T23" fmla="*/ 1884 h 1963"/>
                <a:gd name="T24" fmla="*/ 276 w 847"/>
                <a:gd name="T25" fmla="*/ 1911 h 1963"/>
                <a:gd name="T26" fmla="*/ 252 w 847"/>
                <a:gd name="T27" fmla="*/ 1934 h 1963"/>
                <a:gd name="T28" fmla="*/ 224 w 847"/>
                <a:gd name="T29" fmla="*/ 1950 h 1963"/>
                <a:gd name="T30" fmla="*/ 192 w 847"/>
                <a:gd name="T31" fmla="*/ 1960 h 1963"/>
                <a:gd name="T32" fmla="*/ 160 w 847"/>
                <a:gd name="T33" fmla="*/ 1963 h 1963"/>
                <a:gd name="T34" fmla="*/ 155 w 847"/>
                <a:gd name="T35" fmla="*/ 1963 h 1963"/>
                <a:gd name="T36" fmla="*/ 118 w 847"/>
                <a:gd name="T37" fmla="*/ 1960 h 1963"/>
                <a:gd name="T38" fmla="*/ 85 w 847"/>
                <a:gd name="T39" fmla="*/ 1947 h 1963"/>
                <a:gd name="T40" fmla="*/ 54 w 847"/>
                <a:gd name="T41" fmla="*/ 1926 h 1963"/>
                <a:gd name="T42" fmla="*/ 29 w 847"/>
                <a:gd name="T43" fmla="*/ 1899 h 1963"/>
                <a:gd name="T44" fmla="*/ 11 w 847"/>
                <a:gd name="T45" fmla="*/ 1866 h 1963"/>
                <a:gd name="T46" fmla="*/ 1 w 847"/>
                <a:gd name="T47" fmla="*/ 1831 h 1963"/>
                <a:gd name="T48" fmla="*/ 0 w 847"/>
                <a:gd name="T49" fmla="*/ 1794 h 1963"/>
                <a:gd name="T50" fmla="*/ 6 w 847"/>
                <a:gd name="T51" fmla="*/ 1759 h 1963"/>
                <a:gd name="T52" fmla="*/ 537 w 847"/>
                <a:gd name="T53" fmla="*/ 109 h 1963"/>
                <a:gd name="T54" fmla="*/ 551 w 847"/>
                <a:gd name="T55" fmla="*/ 77 h 1963"/>
                <a:gd name="T56" fmla="*/ 571 w 847"/>
                <a:gd name="T57" fmla="*/ 51 h 1963"/>
                <a:gd name="T58" fmla="*/ 595 w 847"/>
                <a:gd name="T59" fmla="*/ 29 h 1963"/>
                <a:gd name="T60" fmla="*/ 622 w 847"/>
                <a:gd name="T61" fmla="*/ 13 h 1963"/>
                <a:gd name="T62" fmla="*/ 654 w 847"/>
                <a:gd name="T63" fmla="*/ 3 h 1963"/>
                <a:gd name="T64" fmla="*/ 686 w 847"/>
                <a:gd name="T65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7" h="1963">
                  <a:moveTo>
                    <a:pt x="686" y="0"/>
                  </a:moveTo>
                  <a:lnTo>
                    <a:pt x="691" y="0"/>
                  </a:lnTo>
                  <a:lnTo>
                    <a:pt x="728" y="3"/>
                  </a:lnTo>
                  <a:lnTo>
                    <a:pt x="762" y="16"/>
                  </a:lnTo>
                  <a:lnTo>
                    <a:pt x="792" y="37"/>
                  </a:lnTo>
                  <a:lnTo>
                    <a:pt x="818" y="64"/>
                  </a:lnTo>
                  <a:lnTo>
                    <a:pt x="835" y="96"/>
                  </a:lnTo>
                  <a:lnTo>
                    <a:pt x="845" y="131"/>
                  </a:lnTo>
                  <a:lnTo>
                    <a:pt x="847" y="168"/>
                  </a:lnTo>
                  <a:lnTo>
                    <a:pt x="840" y="204"/>
                  </a:lnTo>
                  <a:lnTo>
                    <a:pt x="309" y="1854"/>
                  </a:lnTo>
                  <a:lnTo>
                    <a:pt x="295" y="1884"/>
                  </a:lnTo>
                  <a:lnTo>
                    <a:pt x="276" y="1911"/>
                  </a:lnTo>
                  <a:lnTo>
                    <a:pt x="252" y="1934"/>
                  </a:lnTo>
                  <a:lnTo>
                    <a:pt x="224" y="1950"/>
                  </a:lnTo>
                  <a:lnTo>
                    <a:pt x="192" y="1960"/>
                  </a:lnTo>
                  <a:lnTo>
                    <a:pt x="160" y="1963"/>
                  </a:lnTo>
                  <a:lnTo>
                    <a:pt x="155" y="1963"/>
                  </a:lnTo>
                  <a:lnTo>
                    <a:pt x="118" y="1960"/>
                  </a:lnTo>
                  <a:lnTo>
                    <a:pt x="85" y="1947"/>
                  </a:lnTo>
                  <a:lnTo>
                    <a:pt x="54" y="1926"/>
                  </a:lnTo>
                  <a:lnTo>
                    <a:pt x="29" y="1899"/>
                  </a:lnTo>
                  <a:lnTo>
                    <a:pt x="11" y="1866"/>
                  </a:lnTo>
                  <a:lnTo>
                    <a:pt x="1" y="1831"/>
                  </a:lnTo>
                  <a:lnTo>
                    <a:pt x="0" y="1794"/>
                  </a:lnTo>
                  <a:lnTo>
                    <a:pt x="6" y="1759"/>
                  </a:lnTo>
                  <a:lnTo>
                    <a:pt x="537" y="109"/>
                  </a:lnTo>
                  <a:lnTo>
                    <a:pt x="551" y="77"/>
                  </a:lnTo>
                  <a:lnTo>
                    <a:pt x="571" y="51"/>
                  </a:lnTo>
                  <a:lnTo>
                    <a:pt x="595" y="29"/>
                  </a:lnTo>
                  <a:lnTo>
                    <a:pt x="622" y="13"/>
                  </a:lnTo>
                  <a:lnTo>
                    <a:pt x="654" y="3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013"/>
            <p:cNvSpPr/>
            <p:nvPr/>
          </p:nvSpPr>
          <p:spPr bwMode="auto">
            <a:xfrm>
              <a:off x="-2461" y="648"/>
              <a:ext cx="561" cy="539"/>
            </a:xfrm>
            <a:custGeom>
              <a:avLst/>
              <a:gdLst>
                <a:gd name="T0" fmla="*/ 157 w 1121"/>
                <a:gd name="T1" fmla="*/ 0 h 1078"/>
                <a:gd name="T2" fmla="*/ 191 w 1121"/>
                <a:gd name="T3" fmla="*/ 5 h 1078"/>
                <a:gd name="T4" fmla="*/ 223 w 1121"/>
                <a:gd name="T5" fmla="*/ 15 h 1078"/>
                <a:gd name="T6" fmla="*/ 1031 w 1121"/>
                <a:gd name="T7" fmla="*/ 391 h 1078"/>
                <a:gd name="T8" fmla="*/ 1062 w 1121"/>
                <a:gd name="T9" fmla="*/ 410 h 1078"/>
                <a:gd name="T10" fmla="*/ 1086 w 1121"/>
                <a:gd name="T11" fmla="*/ 434 h 1078"/>
                <a:gd name="T12" fmla="*/ 1105 w 1121"/>
                <a:gd name="T13" fmla="*/ 465 h 1078"/>
                <a:gd name="T14" fmla="*/ 1118 w 1121"/>
                <a:gd name="T15" fmla="*/ 498 h 1078"/>
                <a:gd name="T16" fmla="*/ 1121 w 1121"/>
                <a:gd name="T17" fmla="*/ 534 h 1078"/>
                <a:gd name="T18" fmla="*/ 1121 w 1121"/>
                <a:gd name="T19" fmla="*/ 545 h 1078"/>
                <a:gd name="T20" fmla="*/ 1118 w 1121"/>
                <a:gd name="T21" fmla="*/ 580 h 1078"/>
                <a:gd name="T22" fmla="*/ 1105 w 1121"/>
                <a:gd name="T23" fmla="*/ 614 h 1078"/>
                <a:gd name="T24" fmla="*/ 1086 w 1121"/>
                <a:gd name="T25" fmla="*/ 643 h 1078"/>
                <a:gd name="T26" fmla="*/ 1062 w 1121"/>
                <a:gd name="T27" fmla="*/ 669 h 1078"/>
                <a:gd name="T28" fmla="*/ 1031 w 1121"/>
                <a:gd name="T29" fmla="*/ 688 h 1078"/>
                <a:gd name="T30" fmla="*/ 223 w 1121"/>
                <a:gd name="T31" fmla="*/ 1064 h 1078"/>
                <a:gd name="T32" fmla="*/ 191 w 1121"/>
                <a:gd name="T33" fmla="*/ 1073 h 1078"/>
                <a:gd name="T34" fmla="*/ 157 w 1121"/>
                <a:gd name="T35" fmla="*/ 1078 h 1078"/>
                <a:gd name="T36" fmla="*/ 128 w 1121"/>
                <a:gd name="T37" fmla="*/ 1075 h 1078"/>
                <a:gd name="T38" fmla="*/ 100 w 1121"/>
                <a:gd name="T39" fmla="*/ 1067 h 1078"/>
                <a:gd name="T40" fmla="*/ 74 w 1121"/>
                <a:gd name="T41" fmla="*/ 1053 h 1078"/>
                <a:gd name="T42" fmla="*/ 48 w 1121"/>
                <a:gd name="T43" fmla="*/ 1033 h 1078"/>
                <a:gd name="T44" fmla="*/ 27 w 1121"/>
                <a:gd name="T45" fmla="*/ 1009 h 1078"/>
                <a:gd name="T46" fmla="*/ 13 w 1121"/>
                <a:gd name="T47" fmla="*/ 982 h 1078"/>
                <a:gd name="T48" fmla="*/ 3 w 1121"/>
                <a:gd name="T49" fmla="*/ 953 h 1078"/>
                <a:gd name="T50" fmla="*/ 0 w 1121"/>
                <a:gd name="T51" fmla="*/ 921 h 1078"/>
                <a:gd name="T52" fmla="*/ 0 w 1121"/>
                <a:gd name="T53" fmla="*/ 916 h 1078"/>
                <a:gd name="T54" fmla="*/ 5 w 1121"/>
                <a:gd name="T55" fmla="*/ 881 h 1078"/>
                <a:gd name="T56" fmla="*/ 16 w 1121"/>
                <a:gd name="T57" fmla="*/ 847 h 1078"/>
                <a:gd name="T58" fmla="*/ 35 w 1121"/>
                <a:gd name="T59" fmla="*/ 818 h 1078"/>
                <a:gd name="T60" fmla="*/ 61 w 1121"/>
                <a:gd name="T61" fmla="*/ 792 h 1078"/>
                <a:gd name="T62" fmla="*/ 92 w 1121"/>
                <a:gd name="T63" fmla="*/ 775 h 1078"/>
                <a:gd name="T64" fmla="*/ 597 w 1121"/>
                <a:gd name="T65" fmla="*/ 538 h 1078"/>
                <a:gd name="T66" fmla="*/ 92 w 1121"/>
                <a:gd name="T67" fmla="*/ 304 h 1078"/>
                <a:gd name="T68" fmla="*/ 61 w 1121"/>
                <a:gd name="T69" fmla="*/ 285 h 1078"/>
                <a:gd name="T70" fmla="*/ 35 w 1121"/>
                <a:gd name="T71" fmla="*/ 261 h 1078"/>
                <a:gd name="T72" fmla="*/ 16 w 1121"/>
                <a:gd name="T73" fmla="*/ 230 h 1078"/>
                <a:gd name="T74" fmla="*/ 5 w 1121"/>
                <a:gd name="T75" fmla="*/ 198 h 1078"/>
                <a:gd name="T76" fmla="*/ 0 w 1121"/>
                <a:gd name="T77" fmla="*/ 161 h 1078"/>
                <a:gd name="T78" fmla="*/ 0 w 1121"/>
                <a:gd name="T79" fmla="*/ 158 h 1078"/>
                <a:gd name="T80" fmla="*/ 3 w 1121"/>
                <a:gd name="T81" fmla="*/ 126 h 1078"/>
                <a:gd name="T82" fmla="*/ 13 w 1121"/>
                <a:gd name="T83" fmla="*/ 97 h 1078"/>
                <a:gd name="T84" fmla="*/ 27 w 1121"/>
                <a:gd name="T85" fmla="*/ 69 h 1078"/>
                <a:gd name="T86" fmla="*/ 48 w 1121"/>
                <a:gd name="T87" fmla="*/ 45 h 1078"/>
                <a:gd name="T88" fmla="*/ 74 w 1121"/>
                <a:gd name="T89" fmla="*/ 24 h 1078"/>
                <a:gd name="T90" fmla="*/ 100 w 1121"/>
                <a:gd name="T91" fmla="*/ 12 h 1078"/>
                <a:gd name="T92" fmla="*/ 128 w 1121"/>
                <a:gd name="T93" fmla="*/ 4 h 1078"/>
                <a:gd name="T94" fmla="*/ 157 w 1121"/>
                <a:gd name="T95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1" h="1078">
                  <a:moveTo>
                    <a:pt x="157" y="0"/>
                  </a:moveTo>
                  <a:lnTo>
                    <a:pt x="191" y="5"/>
                  </a:lnTo>
                  <a:lnTo>
                    <a:pt x="223" y="15"/>
                  </a:lnTo>
                  <a:lnTo>
                    <a:pt x="1031" y="391"/>
                  </a:lnTo>
                  <a:lnTo>
                    <a:pt x="1062" y="410"/>
                  </a:lnTo>
                  <a:lnTo>
                    <a:pt x="1086" y="434"/>
                  </a:lnTo>
                  <a:lnTo>
                    <a:pt x="1105" y="465"/>
                  </a:lnTo>
                  <a:lnTo>
                    <a:pt x="1118" y="498"/>
                  </a:lnTo>
                  <a:lnTo>
                    <a:pt x="1121" y="534"/>
                  </a:lnTo>
                  <a:lnTo>
                    <a:pt x="1121" y="545"/>
                  </a:lnTo>
                  <a:lnTo>
                    <a:pt x="1118" y="580"/>
                  </a:lnTo>
                  <a:lnTo>
                    <a:pt x="1105" y="614"/>
                  </a:lnTo>
                  <a:lnTo>
                    <a:pt x="1086" y="643"/>
                  </a:lnTo>
                  <a:lnTo>
                    <a:pt x="1062" y="669"/>
                  </a:lnTo>
                  <a:lnTo>
                    <a:pt x="1031" y="688"/>
                  </a:lnTo>
                  <a:lnTo>
                    <a:pt x="223" y="1064"/>
                  </a:lnTo>
                  <a:lnTo>
                    <a:pt x="191" y="1073"/>
                  </a:lnTo>
                  <a:lnTo>
                    <a:pt x="157" y="1078"/>
                  </a:lnTo>
                  <a:lnTo>
                    <a:pt x="128" y="1075"/>
                  </a:lnTo>
                  <a:lnTo>
                    <a:pt x="100" y="1067"/>
                  </a:lnTo>
                  <a:lnTo>
                    <a:pt x="74" y="1053"/>
                  </a:lnTo>
                  <a:lnTo>
                    <a:pt x="48" y="1033"/>
                  </a:lnTo>
                  <a:lnTo>
                    <a:pt x="27" y="1009"/>
                  </a:lnTo>
                  <a:lnTo>
                    <a:pt x="13" y="982"/>
                  </a:lnTo>
                  <a:lnTo>
                    <a:pt x="3" y="953"/>
                  </a:lnTo>
                  <a:lnTo>
                    <a:pt x="0" y="921"/>
                  </a:lnTo>
                  <a:lnTo>
                    <a:pt x="0" y="916"/>
                  </a:lnTo>
                  <a:lnTo>
                    <a:pt x="5" y="881"/>
                  </a:lnTo>
                  <a:lnTo>
                    <a:pt x="16" y="847"/>
                  </a:lnTo>
                  <a:lnTo>
                    <a:pt x="35" y="818"/>
                  </a:lnTo>
                  <a:lnTo>
                    <a:pt x="61" y="792"/>
                  </a:lnTo>
                  <a:lnTo>
                    <a:pt x="92" y="775"/>
                  </a:lnTo>
                  <a:lnTo>
                    <a:pt x="597" y="538"/>
                  </a:lnTo>
                  <a:lnTo>
                    <a:pt x="92" y="304"/>
                  </a:lnTo>
                  <a:lnTo>
                    <a:pt x="61" y="285"/>
                  </a:lnTo>
                  <a:lnTo>
                    <a:pt x="35" y="261"/>
                  </a:lnTo>
                  <a:lnTo>
                    <a:pt x="16" y="230"/>
                  </a:lnTo>
                  <a:lnTo>
                    <a:pt x="5" y="198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3" y="126"/>
                  </a:lnTo>
                  <a:lnTo>
                    <a:pt x="13" y="97"/>
                  </a:lnTo>
                  <a:lnTo>
                    <a:pt x="27" y="69"/>
                  </a:lnTo>
                  <a:lnTo>
                    <a:pt x="48" y="45"/>
                  </a:lnTo>
                  <a:lnTo>
                    <a:pt x="74" y="24"/>
                  </a:lnTo>
                  <a:lnTo>
                    <a:pt x="100" y="12"/>
                  </a:lnTo>
                  <a:lnTo>
                    <a:pt x="128" y="4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: 圆角 4">
            <a:extLst>
              <a:ext uri="{FF2B5EF4-FFF2-40B4-BE49-F238E27FC236}">
                <a16:creationId xmlns:a16="http://schemas.microsoft.com/office/drawing/2014/main" id="{B3013D50-25F1-4267-8C97-B93BAC7CD0D4}"/>
              </a:ext>
            </a:extLst>
          </p:cNvPr>
          <p:cNvSpPr/>
          <p:nvPr/>
        </p:nvSpPr>
        <p:spPr>
          <a:xfrm rot="2700000">
            <a:off x="9137554" y="621810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: 圆角 4">
            <a:extLst>
              <a:ext uri="{FF2B5EF4-FFF2-40B4-BE49-F238E27FC236}">
                <a16:creationId xmlns:a16="http://schemas.microsoft.com/office/drawing/2014/main" id="{5787EE75-A6BB-497F-9A1E-B4E8B477360B}"/>
              </a:ext>
            </a:extLst>
          </p:cNvPr>
          <p:cNvSpPr/>
          <p:nvPr/>
        </p:nvSpPr>
        <p:spPr>
          <a:xfrm rot="2700000">
            <a:off x="8682522" y="1097686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: 圆角 4">
            <a:extLst>
              <a:ext uri="{FF2B5EF4-FFF2-40B4-BE49-F238E27FC236}">
                <a16:creationId xmlns:a16="http://schemas.microsoft.com/office/drawing/2014/main" id="{F6DD810C-7633-4F82-B56D-9FEAF5E9F6C1}"/>
              </a:ext>
            </a:extLst>
          </p:cNvPr>
          <p:cNvSpPr/>
          <p:nvPr/>
        </p:nvSpPr>
        <p:spPr>
          <a:xfrm rot="2700000">
            <a:off x="8145590" y="1600603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: 圆角 4">
            <a:extLst>
              <a:ext uri="{FF2B5EF4-FFF2-40B4-BE49-F238E27FC236}">
                <a16:creationId xmlns:a16="http://schemas.microsoft.com/office/drawing/2014/main" id="{577537F1-1F73-41D9-BF8B-3276C9BF6F47}"/>
              </a:ext>
            </a:extLst>
          </p:cNvPr>
          <p:cNvSpPr/>
          <p:nvPr/>
        </p:nvSpPr>
        <p:spPr>
          <a:xfrm rot="2700000">
            <a:off x="7695159" y="2072024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矩形: 圆角 4">
            <a:extLst>
              <a:ext uri="{FF2B5EF4-FFF2-40B4-BE49-F238E27FC236}">
                <a16:creationId xmlns:a16="http://schemas.microsoft.com/office/drawing/2014/main" id="{5A34FC6F-18C4-42AC-9F00-AD6AB862E9C0}"/>
              </a:ext>
            </a:extLst>
          </p:cNvPr>
          <p:cNvSpPr/>
          <p:nvPr/>
        </p:nvSpPr>
        <p:spPr>
          <a:xfrm rot="2700000">
            <a:off x="7216458" y="2576858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: 圆角 4">
            <a:extLst>
              <a:ext uri="{FF2B5EF4-FFF2-40B4-BE49-F238E27FC236}">
                <a16:creationId xmlns:a16="http://schemas.microsoft.com/office/drawing/2014/main" id="{924BAF99-D9D6-44CE-BE71-6A6E6D9D81CF}"/>
              </a:ext>
            </a:extLst>
          </p:cNvPr>
          <p:cNvSpPr/>
          <p:nvPr/>
        </p:nvSpPr>
        <p:spPr>
          <a:xfrm rot="2700000">
            <a:off x="6373038" y="435616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: 圆角 4">
            <a:extLst>
              <a:ext uri="{FF2B5EF4-FFF2-40B4-BE49-F238E27FC236}">
                <a16:creationId xmlns:a16="http://schemas.microsoft.com/office/drawing/2014/main" id="{2F5B5277-5108-4021-92B9-6455F97CAE97}"/>
              </a:ext>
            </a:extLst>
          </p:cNvPr>
          <p:cNvSpPr/>
          <p:nvPr/>
        </p:nvSpPr>
        <p:spPr>
          <a:xfrm rot="2700000">
            <a:off x="6768201" y="4924385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: 圆角 4">
            <a:extLst>
              <a:ext uri="{FF2B5EF4-FFF2-40B4-BE49-F238E27FC236}">
                <a16:creationId xmlns:a16="http://schemas.microsoft.com/office/drawing/2014/main" id="{950BE2D6-95F9-454A-9936-F5D142415CED}"/>
              </a:ext>
            </a:extLst>
          </p:cNvPr>
          <p:cNvSpPr/>
          <p:nvPr/>
        </p:nvSpPr>
        <p:spPr>
          <a:xfrm rot="2700000">
            <a:off x="7216458" y="5409076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: 圆角 4">
            <a:extLst>
              <a:ext uri="{FF2B5EF4-FFF2-40B4-BE49-F238E27FC236}">
                <a16:creationId xmlns:a16="http://schemas.microsoft.com/office/drawing/2014/main" id="{40C5FD28-9B66-4B16-AC8C-ADB3AB33ECD7}"/>
              </a:ext>
            </a:extLst>
          </p:cNvPr>
          <p:cNvSpPr/>
          <p:nvPr/>
        </p:nvSpPr>
        <p:spPr>
          <a:xfrm rot="2700000">
            <a:off x="7719375" y="5917637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: 圆角 4">
            <a:extLst>
              <a:ext uri="{FF2B5EF4-FFF2-40B4-BE49-F238E27FC236}">
                <a16:creationId xmlns:a16="http://schemas.microsoft.com/office/drawing/2014/main" id="{4BEFED6F-E7DD-411F-9F9D-9D04463A37DC}"/>
              </a:ext>
            </a:extLst>
          </p:cNvPr>
          <p:cNvSpPr/>
          <p:nvPr/>
        </p:nvSpPr>
        <p:spPr>
          <a:xfrm rot="2700000">
            <a:off x="8222292" y="642055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文本框 2">
            <a:extLst>
              <a:ext uri="{FF2B5EF4-FFF2-40B4-BE49-F238E27FC236}">
                <a16:creationId xmlns:a16="http://schemas.microsoft.com/office/drawing/2014/main" id="{8659AA62-0E9F-41F0-BD21-CD40FAD748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534890" y="69083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Laboratorium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0" name="文本框 2">
            <a:extLst>
              <a:ext uri="{FF2B5EF4-FFF2-40B4-BE49-F238E27FC236}">
                <a16:creationId xmlns:a16="http://schemas.microsoft.com/office/drawing/2014/main" id="{527CC74F-3714-49CF-B18E-0055BBBB0F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063903" y="1166307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Radiologi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60395ED3-88B6-4B59-BB6D-DB6AFAEFCB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79052" y="167244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Fisiteraphy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2133B8AF-C541-45F2-8A8B-8AF865D3E0F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07956" y="214245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Psikologi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3" name="文本框 2">
            <a:extLst>
              <a:ext uri="{FF2B5EF4-FFF2-40B4-BE49-F238E27FC236}">
                <a16:creationId xmlns:a16="http://schemas.microsoft.com/office/drawing/2014/main" id="{33AA6466-CDDE-49A5-8A1E-8303AA6253F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45724" y="2627143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Napza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4" name="文本框 2">
            <a:extLst>
              <a:ext uri="{FF2B5EF4-FFF2-40B4-BE49-F238E27FC236}">
                <a16:creationId xmlns:a16="http://schemas.microsoft.com/office/drawing/2014/main" id="{CBDEC001-3C0C-4B60-BF47-4E597609B71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06497" y="3122037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Psikogeriatri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5" name="文本框 2">
            <a:extLst>
              <a:ext uri="{FF2B5EF4-FFF2-40B4-BE49-F238E27FC236}">
                <a16:creationId xmlns:a16="http://schemas.microsoft.com/office/drawing/2014/main" id="{4A081944-8D90-441A-B9CC-B7EB14F1FD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751065" y="372299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Rawat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Inap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6" name="文本框 2">
            <a:extLst>
              <a:ext uri="{FF2B5EF4-FFF2-40B4-BE49-F238E27FC236}">
                <a16:creationId xmlns:a16="http://schemas.microsoft.com/office/drawing/2014/main" id="{8D1628D5-2D8F-4934-A206-CB5322E5009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92750" y="4321413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Gigi dan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Mulut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7" name="文本框 2">
            <a:extLst>
              <a:ext uri="{FF2B5EF4-FFF2-40B4-BE49-F238E27FC236}">
                <a16:creationId xmlns:a16="http://schemas.microsoft.com/office/drawing/2014/main" id="{342C74C2-FEE9-42C9-B05B-77C2C6FB95D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145484" y="5048650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Tumbuh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Kembang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Anak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文本框 2">
            <a:extLst>
              <a:ext uri="{FF2B5EF4-FFF2-40B4-BE49-F238E27FC236}">
                <a16:creationId xmlns:a16="http://schemas.microsoft.com/office/drawing/2014/main" id="{4FBC40BB-C599-4170-9CC6-7E2DEF118EA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652340" y="5350521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Gawat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Darurat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9" name="文本框 2">
            <a:extLst>
              <a:ext uri="{FF2B5EF4-FFF2-40B4-BE49-F238E27FC236}">
                <a16:creationId xmlns:a16="http://schemas.microsoft.com/office/drawing/2014/main" id="{BABF2AFE-5E07-4F99-BB1E-58AFF05EEEB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190226" y="5832935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Elektromedik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40" name="文本框 2">
            <a:extLst>
              <a:ext uri="{FF2B5EF4-FFF2-40B4-BE49-F238E27FC236}">
                <a16:creationId xmlns:a16="http://schemas.microsoft.com/office/drawing/2014/main" id="{38048753-D06E-421F-9346-CA244B6BB21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651559" y="6346904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Keswamas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0BE019F-C801-47FC-9B02-403A4F0C8A71}"/>
              </a:ext>
            </a:extLst>
          </p:cNvPr>
          <p:cNvSpPr/>
          <p:nvPr/>
        </p:nvSpPr>
        <p:spPr>
          <a:xfrm>
            <a:off x="8984276" y="754742"/>
            <a:ext cx="2945175" cy="5921828"/>
          </a:xfrm>
          <a:custGeom>
            <a:avLst/>
            <a:gdLst>
              <a:gd name="connsiteX0" fmla="*/ 3251268 w 3251268"/>
              <a:gd name="connsiteY0" fmla="*/ 0 h 5921828"/>
              <a:gd name="connsiteX1" fmla="*/ 68 w 3251268"/>
              <a:gd name="connsiteY1" fmla="*/ 3149600 h 5921828"/>
              <a:gd name="connsiteX2" fmla="*/ 3178697 w 3251268"/>
              <a:gd name="connsiteY2" fmla="*/ 5921828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268" h="5921828">
                <a:moveTo>
                  <a:pt x="3251268" y="0"/>
                </a:moveTo>
                <a:cubicBezTo>
                  <a:pt x="1631715" y="1081314"/>
                  <a:pt x="12163" y="2162629"/>
                  <a:pt x="68" y="3149600"/>
                </a:cubicBezTo>
                <a:cubicBezTo>
                  <a:pt x="-12027" y="4136571"/>
                  <a:pt x="1583335" y="5029199"/>
                  <a:pt x="3178697" y="5921828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: 圆角 4">
            <a:extLst>
              <a:ext uri="{FF2B5EF4-FFF2-40B4-BE49-F238E27FC236}">
                <a16:creationId xmlns:a16="http://schemas.microsoft.com/office/drawing/2014/main" id="{17A5E13F-71E9-4AE6-8F6D-4D3E67361322}"/>
              </a:ext>
            </a:extLst>
          </p:cNvPr>
          <p:cNvSpPr/>
          <p:nvPr/>
        </p:nvSpPr>
        <p:spPr>
          <a:xfrm rot="2700000">
            <a:off x="10917949" y="1161877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矩形: 圆角 4">
            <a:extLst>
              <a:ext uri="{FF2B5EF4-FFF2-40B4-BE49-F238E27FC236}">
                <a16:creationId xmlns:a16="http://schemas.microsoft.com/office/drawing/2014/main" id="{AF0555DA-A5C3-459A-ADC2-D7DA26D03435}"/>
              </a:ext>
            </a:extLst>
          </p:cNvPr>
          <p:cNvSpPr/>
          <p:nvPr/>
        </p:nvSpPr>
        <p:spPr>
          <a:xfrm rot="2700000">
            <a:off x="10321171" y="1632183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矩形: 圆角 4">
            <a:extLst>
              <a:ext uri="{FF2B5EF4-FFF2-40B4-BE49-F238E27FC236}">
                <a16:creationId xmlns:a16="http://schemas.microsoft.com/office/drawing/2014/main" id="{CC772250-338B-41C3-9EE1-610730C223F3}"/>
              </a:ext>
            </a:extLst>
          </p:cNvPr>
          <p:cNvSpPr/>
          <p:nvPr/>
        </p:nvSpPr>
        <p:spPr>
          <a:xfrm rot="2700000">
            <a:off x="9696147" y="2210319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矩形: 圆角 4">
            <a:extLst>
              <a:ext uri="{FF2B5EF4-FFF2-40B4-BE49-F238E27FC236}">
                <a16:creationId xmlns:a16="http://schemas.microsoft.com/office/drawing/2014/main" id="{10968292-7E1B-4961-88AD-06B63F8D72C8}"/>
              </a:ext>
            </a:extLst>
          </p:cNvPr>
          <p:cNvSpPr/>
          <p:nvPr/>
        </p:nvSpPr>
        <p:spPr>
          <a:xfrm rot="2700000">
            <a:off x="9148629" y="2835597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: 圆角 4">
            <a:extLst>
              <a:ext uri="{FF2B5EF4-FFF2-40B4-BE49-F238E27FC236}">
                <a16:creationId xmlns:a16="http://schemas.microsoft.com/office/drawing/2014/main" id="{9C25F2E5-774D-4D83-BD55-A542798C6272}"/>
              </a:ext>
            </a:extLst>
          </p:cNvPr>
          <p:cNvSpPr/>
          <p:nvPr/>
        </p:nvSpPr>
        <p:spPr>
          <a:xfrm rot="2700000">
            <a:off x="8798704" y="3552022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矩形: 圆角 4">
            <a:extLst>
              <a:ext uri="{FF2B5EF4-FFF2-40B4-BE49-F238E27FC236}">
                <a16:creationId xmlns:a16="http://schemas.microsoft.com/office/drawing/2014/main" id="{69F691E7-C583-422C-A09F-E23F588D26E3}"/>
              </a:ext>
            </a:extLst>
          </p:cNvPr>
          <p:cNvSpPr/>
          <p:nvPr/>
        </p:nvSpPr>
        <p:spPr>
          <a:xfrm rot="2700000">
            <a:off x="8963942" y="4314085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矩形: 圆角 4">
            <a:extLst>
              <a:ext uri="{FF2B5EF4-FFF2-40B4-BE49-F238E27FC236}">
                <a16:creationId xmlns:a16="http://schemas.microsoft.com/office/drawing/2014/main" id="{2D278829-4208-4E43-AE05-B6C309B395A9}"/>
              </a:ext>
            </a:extLst>
          </p:cNvPr>
          <p:cNvSpPr/>
          <p:nvPr/>
        </p:nvSpPr>
        <p:spPr>
          <a:xfrm rot="2700000">
            <a:off x="9438839" y="4905426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矩形: 圆角 4">
            <a:extLst>
              <a:ext uri="{FF2B5EF4-FFF2-40B4-BE49-F238E27FC236}">
                <a16:creationId xmlns:a16="http://schemas.microsoft.com/office/drawing/2014/main" id="{82421F02-FF6C-4FC8-880D-DC20AFF4B18B}"/>
              </a:ext>
            </a:extLst>
          </p:cNvPr>
          <p:cNvSpPr/>
          <p:nvPr/>
        </p:nvSpPr>
        <p:spPr>
          <a:xfrm rot="2700000">
            <a:off x="10082136" y="5409076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矩形: 圆角 4">
            <a:extLst>
              <a:ext uri="{FF2B5EF4-FFF2-40B4-BE49-F238E27FC236}">
                <a16:creationId xmlns:a16="http://schemas.microsoft.com/office/drawing/2014/main" id="{7E702D5E-0056-4087-AF51-60FB9DC6205E}"/>
              </a:ext>
            </a:extLst>
          </p:cNvPr>
          <p:cNvSpPr/>
          <p:nvPr/>
        </p:nvSpPr>
        <p:spPr>
          <a:xfrm rot="2700000">
            <a:off x="10790594" y="590658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文本框 2">
            <a:extLst>
              <a:ext uri="{FF2B5EF4-FFF2-40B4-BE49-F238E27FC236}">
                <a16:creationId xmlns:a16="http://schemas.microsoft.com/office/drawing/2014/main" id="{C6157585-932A-4144-8A29-0B0E175EBB1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1154852" y="1205246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Rehabilitasi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58" name="文本框 2">
            <a:extLst>
              <a:ext uri="{FF2B5EF4-FFF2-40B4-BE49-F238E27FC236}">
                <a16:creationId xmlns:a16="http://schemas.microsoft.com/office/drawing/2014/main" id="{0241990E-85D4-4E62-A0F2-D050AF491A5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0564575" y="1769474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Rawat Jalan</a:t>
            </a:r>
          </a:p>
        </p:txBody>
      </p:sp>
      <p:sp>
        <p:nvSpPr>
          <p:cNvPr id="59" name="文本框 2">
            <a:extLst>
              <a:ext uri="{FF2B5EF4-FFF2-40B4-BE49-F238E27FC236}">
                <a16:creationId xmlns:a16="http://schemas.microsoft.com/office/drawing/2014/main" id="{9D4A69C2-670F-4740-9CF3-AC230FCC81A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998494" y="2285409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Gizi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0" name="文本框 2">
            <a:extLst>
              <a:ext uri="{FF2B5EF4-FFF2-40B4-BE49-F238E27FC236}">
                <a16:creationId xmlns:a16="http://schemas.microsoft.com/office/drawing/2014/main" id="{E668E884-5CDA-4837-8AFC-CDB399B5FC1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466149" y="2838159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Laundry</a:t>
            </a:r>
          </a:p>
        </p:txBody>
      </p:sp>
      <p:sp>
        <p:nvSpPr>
          <p:cNvPr id="61" name="文本框 2">
            <a:extLst>
              <a:ext uri="{FF2B5EF4-FFF2-40B4-BE49-F238E27FC236}">
                <a16:creationId xmlns:a16="http://schemas.microsoft.com/office/drawing/2014/main" id="{28D036B8-9A5B-47FA-B409-68012BC8053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169449" y="3435244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IPS RS</a:t>
            </a:r>
          </a:p>
        </p:txBody>
      </p:sp>
      <p:sp>
        <p:nvSpPr>
          <p:cNvPr id="62" name="文本框 2">
            <a:extLst>
              <a:ext uri="{FF2B5EF4-FFF2-40B4-BE49-F238E27FC236}">
                <a16:creationId xmlns:a16="http://schemas.microsoft.com/office/drawing/2014/main" id="{F5CE14E2-F66F-43C8-BD3A-EEF7C912322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346461" y="4075757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Sanitasi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3" name="文本框 2">
            <a:extLst>
              <a:ext uri="{FF2B5EF4-FFF2-40B4-BE49-F238E27FC236}">
                <a16:creationId xmlns:a16="http://schemas.microsoft.com/office/drawing/2014/main" id="{C23D3882-8593-43A7-B92F-9E332EAE28D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837249" y="4613647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Diklat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4" name="文本框 2">
            <a:extLst>
              <a:ext uri="{FF2B5EF4-FFF2-40B4-BE49-F238E27FC236}">
                <a16:creationId xmlns:a16="http://schemas.microsoft.com/office/drawing/2014/main" id="{CEEC6F90-64ED-4B8A-87B5-321B9D6BEED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0454203" y="5159958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Humas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5" name="文本框 2">
            <a:extLst>
              <a:ext uri="{FF2B5EF4-FFF2-40B4-BE49-F238E27FC236}">
                <a16:creationId xmlns:a16="http://schemas.microsoft.com/office/drawing/2014/main" id="{0FD286E6-2F15-46B0-A00D-19EEB551944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1096919" y="5704804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SIM 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2DBFF443-1667-4E09-8FE0-11D984699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236502"/>
              </p:ext>
            </p:extLst>
          </p:nvPr>
        </p:nvGraphicFramePr>
        <p:xfrm>
          <a:off x="162051" y="632184"/>
          <a:ext cx="4827182" cy="21069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5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275">
                  <a:extLst>
                    <a:ext uri="{9D8B030D-6E8A-4147-A177-3AD203B41FA5}">
                      <a16:colId xmlns:a16="http://schemas.microsoft.com/office/drawing/2014/main" val="1214208160"/>
                    </a:ext>
                  </a:extLst>
                </a:gridCol>
                <a:gridCol w="771583">
                  <a:extLst>
                    <a:ext uri="{9D8B030D-6E8A-4147-A177-3AD203B41FA5}">
                      <a16:colId xmlns:a16="http://schemas.microsoft.com/office/drawing/2014/main" val="3607067649"/>
                    </a:ext>
                  </a:extLst>
                </a:gridCol>
                <a:gridCol w="685852">
                  <a:extLst>
                    <a:ext uri="{9D8B030D-6E8A-4147-A177-3AD203B41FA5}">
                      <a16:colId xmlns:a16="http://schemas.microsoft.com/office/drawing/2014/main" val="1082127417"/>
                    </a:ext>
                  </a:extLst>
                </a:gridCol>
              </a:tblGrid>
              <a:tr h="7501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NO  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1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latin typeface="Tw Cen MT"/>
                        </a:rPr>
                        <a:t> Rawat Jalan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 2,881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2,637 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2,613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2,596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latin typeface="Tw Cen MT"/>
                        </a:rPr>
                        <a:t> Rawat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Inap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 1,499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1,504 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latin typeface="Tw Cen MT"/>
                        </a:rPr>
                        <a:t> IGD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    362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369 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4C3066B-D96A-40CF-A16E-228B27BE8DD3}"/>
              </a:ext>
            </a:extLst>
          </p:cNvPr>
          <p:cNvSpPr/>
          <p:nvPr/>
        </p:nvSpPr>
        <p:spPr>
          <a:xfrm>
            <a:off x="839133" y="106012"/>
            <a:ext cx="3290256" cy="4613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4150E-1E59-42C2-BA3A-CB88FF20C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" y="0"/>
            <a:ext cx="848586" cy="848586"/>
          </a:xfrm>
          <a:prstGeom prst="rect">
            <a:avLst/>
          </a:prstGeom>
        </p:spPr>
      </p:pic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FF3A40EC-2DCF-4C63-8323-9DAB10DE1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551796"/>
              </p:ext>
            </p:extLst>
          </p:nvPr>
        </p:nvGraphicFramePr>
        <p:xfrm>
          <a:off x="130630" y="3510077"/>
          <a:ext cx="5051181" cy="3393961"/>
        </p:xfrm>
        <a:graphic>
          <a:graphicData uri="http://schemas.openxmlformats.org/drawingml/2006/table">
            <a:tbl>
              <a:tblPr firstRow="1" bandRow="1"/>
              <a:tblGrid>
                <a:gridCol w="64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42586926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3557609081"/>
                    </a:ext>
                  </a:extLst>
                </a:gridCol>
                <a:gridCol w="885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JENIS </a:t>
                      </a:r>
                      <a:r>
                        <a:rPr lang="en-US" sz="1000" dirty="0">
                          <a:latin typeface="Tw Cen MT"/>
                        </a:rPr>
                        <a:t>KEGIATAN</a:t>
                      </a:r>
                      <a:endParaRPr lang="en-US" sz="1000" dirty="0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Faeces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Rutin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Hematologi</a:t>
                      </a:r>
                      <a:r>
                        <a:rPr lang="en-US" sz="1400" u="none" strike="noStrike" dirty="0">
                          <a:latin typeface="Tw Cen M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   302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245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Hematologi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Sederhana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Kimia Klinik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1,386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   1,268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1,144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Narkoba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182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131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Urine Analisa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38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Serologi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Mikrobiologi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9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Imunologi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err="1">
                          <a:latin typeface="Tw Cen MT"/>
                        </a:rPr>
                        <a:t>Imunoserologi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F56B7AE7-B537-4A81-B893-39F9D976F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394347"/>
              </p:ext>
            </p:extLst>
          </p:nvPr>
        </p:nvGraphicFramePr>
        <p:xfrm>
          <a:off x="5967687" y="419025"/>
          <a:ext cx="5048656" cy="6429050"/>
        </p:xfrm>
        <a:graphic>
          <a:graphicData uri="http://schemas.openxmlformats.org/drawingml/2006/table">
            <a:tbl>
              <a:tblPr firstRow="1" bandRow="1"/>
              <a:tblGrid>
                <a:gridCol w="86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4255208392"/>
                    </a:ext>
                  </a:extLst>
                </a:gridCol>
                <a:gridCol w="779767">
                  <a:extLst>
                    <a:ext uri="{9D8B030D-6E8A-4147-A177-3AD203B41FA5}">
                      <a16:colId xmlns:a16="http://schemas.microsoft.com/office/drawing/2014/main" val="1310328298"/>
                    </a:ext>
                  </a:extLst>
                </a:gridCol>
                <a:gridCol w="744233">
                  <a:extLst>
                    <a:ext uri="{9D8B030D-6E8A-4147-A177-3AD203B41FA5}">
                      <a16:colId xmlns:a16="http://schemas.microsoft.com/office/drawing/2014/main" val="3091207036"/>
                    </a:ext>
                  </a:extLst>
                </a:gridCol>
              </a:tblGrid>
              <a:tr h="541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Cranium AP/LAT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Thorax AP/LAT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Abdomen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BNO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Cervical AP/LAT/OBLIQ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Vert </a:t>
                      </a:r>
                      <a:r>
                        <a:rPr lang="en-US" sz="1400" u="none" strike="noStrike" err="1">
                          <a:latin typeface="Tw Cen MT"/>
                        </a:rPr>
                        <a:t>Thoracal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Vert </a:t>
                      </a:r>
                      <a:r>
                        <a:rPr lang="en-US" sz="1400" u="none" strike="noStrike" err="1">
                          <a:latin typeface="Tw Cen MT"/>
                        </a:rPr>
                        <a:t>Thoracolumbal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Vert </a:t>
                      </a:r>
                      <a:r>
                        <a:rPr lang="en-US" sz="1400" u="none" strike="noStrike" err="1">
                          <a:latin typeface="Tw Cen MT"/>
                        </a:rPr>
                        <a:t>Lumbalis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Vert Lumbosacral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Os Sacrum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Os Coccygeus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Extremitas</a:t>
                      </a:r>
                      <a:r>
                        <a:rPr lang="en-US" sz="1400" u="none" strike="noStrike" dirty="0">
                          <a:latin typeface="Tw Cen MT"/>
                        </a:rPr>
                        <a:t> Superior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Extremitas</a:t>
                      </a:r>
                      <a:r>
                        <a:rPr lang="en-US" sz="1400" u="none" strike="noStrike" dirty="0">
                          <a:latin typeface="Tw Cen MT"/>
                        </a:rPr>
                        <a:t> Inferior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Colon In Loop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IVP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USG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Panoramic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Pelvis/ Hip Joint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BMD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21696"/>
                  </a:ext>
                </a:extLst>
              </a:tr>
              <a:tr h="216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CT Scan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0D70BAC-9318-48FD-BB0E-9EF7B285B269}"/>
              </a:ext>
            </a:extLst>
          </p:cNvPr>
          <p:cNvSpPr/>
          <p:nvPr/>
        </p:nvSpPr>
        <p:spPr>
          <a:xfrm>
            <a:off x="618549" y="2851216"/>
            <a:ext cx="3731423" cy="4831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A54EEB96-0B8A-4FA2-A543-49351430EE06}"/>
              </a:ext>
            </a:extLst>
          </p:cNvPr>
          <p:cNvSpPr/>
          <p:nvPr/>
        </p:nvSpPr>
        <p:spPr>
          <a:xfrm>
            <a:off x="5967687" y="0"/>
            <a:ext cx="329025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4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BD5607-2977-448F-A5FF-30D682B68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3" y="149350"/>
            <a:ext cx="813989" cy="81398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C3A3C4-9901-4C88-917F-F0CD70E3D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93314"/>
              </p:ext>
            </p:extLst>
          </p:nvPr>
        </p:nvGraphicFramePr>
        <p:xfrm>
          <a:off x="145685" y="767289"/>
          <a:ext cx="4852431" cy="5868094"/>
        </p:xfrm>
        <a:graphic>
          <a:graphicData uri="http://schemas.openxmlformats.org/drawingml/2006/table">
            <a:tbl>
              <a:tblPr firstRow="1" bandRow="1"/>
              <a:tblGrid>
                <a:gridCol w="62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217">
                  <a:extLst>
                    <a:ext uri="{9D8B030D-6E8A-4147-A177-3AD203B41FA5}">
                      <a16:colId xmlns:a16="http://schemas.microsoft.com/office/drawing/2014/main" val="3510624716"/>
                    </a:ext>
                  </a:extLst>
                </a:gridCol>
                <a:gridCol w="691104">
                  <a:extLst>
                    <a:ext uri="{9D8B030D-6E8A-4147-A177-3AD203B41FA5}">
                      <a16:colId xmlns:a16="http://schemas.microsoft.com/office/drawing/2014/main" val="490933882"/>
                    </a:ext>
                  </a:extLst>
                </a:gridCol>
                <a:gridCol w="720512">
                  <a:extLst>
                    <a:ext uri="{9D8B030D-6E8A-4147-A177-3AD203B41FA5}">
                      <a16:colId xmlns:a16="http://schemas.microsoft.com/office/drawing/2014/main" val="2815303102"/>
                    </a:ext>
                  </a:extLst>
                </a:gridCol>
              </a:tblGrid>
              <a:tr h="38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/>
                        </a:rPr>
                        <a:t>MAR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/>
                        </a:rPr>
                        <a:t>APR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A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Fisioterapi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Bycicle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Treadmill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B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Stimulation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Infrared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Lokal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Tens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Bayi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C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Mwd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Cryotherapy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Swd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Parafin Bath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5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Kecil A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Kecil B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1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Kecil C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Swt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L/C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A88E5AA-4302-4F1D-AB1D-497B53CB0548}"/>
              </a:ext>
            </a:extLst>
          </p:cNvPr>
          <p:cNvSpPr/>
          <p:nvPr/>
        </p:nvSpPr>
        <p:spPr>
          <a:xfrm>
            <a:off x="1255074" y="145064"/>
            <a:ext cx="329025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F9F4E549-241B-4B40-9DEB-D094D8D1F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777325"/>
              </p:ext>
            </p:extLst>
          </p:nvPr>
        </p:nvGraphicFramePr>
        <p:xfrm>
          <a:off x="6168391" y="757484"/>
          <a:ext cx="5044979" cy="5743016"/>
        </p:xfrm>
        <a:graphic>
          <a:graphicData uri="http://schemas.openxmlformats.org/drawingml/2006/table">
            <a:tbl>
              <a:tblPr firstRow="1" bandRow="1"/>
              <a:tblGrid>
                <a:gridCol w="62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300">
                  <a:extLst>
                    <a:ext uri="{9D8B030D-6E8A-4147-A177-3AD203B41FA5}">
                      <a16:colId xmlns:a16="http://schemas.microsoft.com/office/drawing/2014/main" val="2812892459"/>
                    </a:ext>
                  </a:extLst>
                </a:gridCol>
                <a:gridCol w="779257">
                  <a:extLst>
                    <a:ext uri="{9D8B030D-6E8A-4147-A177-3AD203B41FA5}">
                      <a16:colId xmlns:a16="http://schemas.microsoft.com/office/drawing/2014/main" val="179505538"/>
                    </a:ext>
                  </a:extLst>
                </a:gridCol>
                <a:gridCol w="702860">
                  <a:extLst>
                    <a:ext uri="{9D8B030D-6E8A-4147-A177-3AD203B41FA5}">
                      <a16:colId xmlns:a16="http://schemas.microsoft.com/office/drawing/2014/main" val="969452119"/>
                    </a:ext>
                  </a:extLst>
                </a:gridCol>
              </a:tblGrid>
              <a:tr h="800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  <a:ea typeface="Verdana"/>
                          <a:cs typeface="Verdana"/>
                        </a:rPr>
                        <a:t>Konseling</a:t>
                      </a:r>
                      <a:r>
                        <a:rPr lang="en-US" sz="1400" u="none" strike="noStrike" dirty="0"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  <a:ea typeface="Verdana"/>
                          <a:cs typeface="Verdana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9B41C526-4460-4049-AC3F-4C1666CB9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35" y="140184"/>
            <a:ext cx="803971" cy="80397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46EB661-1C49-4FB9-A6D0-4D32599CA0A1}"/>
              </a:ext>
            </a:extLst>
          </p:cNvPr>
          <p:cNvSpPr/>
          <p:nvPr/>
        </p:nvSpPr>
        <p:spPr>
          <a:xfrm>
            <a:off x="7107406" y="145064"/>
            <a:ext cx="2794337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2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AC2C9B-48F8-4A61-A698-760EAB21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28729"/>
              </p:ext>
            </p:extLst>
          </p:nvPr>
        </p:nvGraphicFramePr>
        <p:xfrm>
          <a:off x="5762173" y="633023"/>
          <a:ext cx="5262349" cy="4610438"/>
        </p:xfrm>
        <a:graphic>
          <a:graphicData uri="http://schemas.openxmlformats.org/drawingml/2006/table">
            <a:tbl>
              <a:tblPr firstRow="1" bandRow="1"/>
              <a:tblGrid>
                <a:gridCol w="276273">
                  <a:extLst>
                    <a:ext uri="{9D8B030D-6E8A-4147-A177-3AD203B41FA5}">
                      <a16:colId xmlns:a16="http://schemas.microsoft.com/office/drawing/2014/main" val="1280969347"/>
                    </a:ext>
                  </a:extLst>
                </a:gridCol>
                <a:gridCol w="195727">
                  <a:extLst>
                    <a:ext uri="{9D8B030D-6E8A-4147-A177-3AD203B41FA5}">
                      <a16:colId xmlns:a16="http://schemas.microsoft.com/office/drawing/2014/main" val="4145935298"/>
                    </a:ext>
                  </a:extLst>
                </a:gridCol>
                <a:gridCol w="230979">
                  <a:extLst>
                    <a:ext uri="{9D8B030D-6E8A-4147-A177-3AD203B41FA5}">
                      <a16:colId xmlns:a16="http://schemas.microsoft.com/office/drawing/2014/main" val="2878606583"/>
                    </a:ext>
                  </a:extLst>
                </a:gridCol>
                <a:gridCol w="1988450">
                  <a:extLst>
                    <a:ext uri="{9D8B030D-6E8A-4147-A177-3AD203B41FA5}">
                      <a16:colId xmlns:a16="http://schemas.microsoft.com/office/drawing/2014/main" val="2419108088"/>
                    </a:ext>
                  </a:extLst>
                </a:gridCol>
                <a:gridCol w="642730">
                  <a:extLst>
                    <a:ext uri="{9D8B030D-6E8A-4147-A177-3AD203B41FA5}">
                      <a16:colId xmlns:a16="http://schemas.microsoft.com/office/drawing/2014/main" val="4292614314"/>
                    </a:ext>
                  </a:extLst>
                </a:gridCol>
                <a:gridCol w="642730">
                  <a:extLst>
                    <a:ext uri="{9D8B030D-6E8A-4147-A177-3AD203B41FA5}">
                      <a16:colId xmlns:a16="http://schemas.microsoft.com/office/drawing/2014/main" val="207725043"/>
                    </a:ext>
                  </a:extLst>
                </a:gridCol>
                <a:gridCol w="642730">
                  <a:extLst>
                    <a:ext uri="{9D8B030D-6E8A-4147-A177-3AD203B41FA5}">
                      <a16:colId xmlns:a16="http://schemas.microsoft.com/office/drawing/2014/main" val="277089683"/>
                    </a:ext>
                  </a:extLst>
                </a:gridCol>
                <a:gridCol w="642730">
                  <a:extLst>
                    <a:ext uri="{9D8B030D-6E8A-4147-A177-3AD203B41FA5}">
                      <a16:colId xmlns:a16="http://schemas.microsoft.com/office/drawing/2014/main" val="1225004975"/>
                    </a:ext>
                  </a:extLst>
                </a:gridCol>
              </a:tblGrid>
              <a:tr h="30505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689248"/>
                  </a:ext>
                </a:extLst>
              </a:tr>
              <a:tr h="332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C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13718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485874"/>
                  </a:ext>
                </a:extLst>
              </a:tr>
              <a:tr h="18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Ceramah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08917"/>
                  </a:ext>
                </a:extLst>
              </a:tr>
              <a:tr h="175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Juri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Balita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62060"/>
                  </a:ext>
                </a:extLst>
              </a:tr>
              <a:tr h="1844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Bakti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Sosial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62115"/>
                  </a:ext>
                </a:extLst>
              </a:tr>
              <a:tr h="208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Pesta Rakyat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921357"/>
                  </a:ext>
                </a:extLst>
              </a:tr>
              <a:tr h="188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Bakti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Sosial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08661"/>
                  </a:ext>
                </a:extLst>
              </a:tr>
              <a:tr h="251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Training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atau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607678"/>
                  </a:ext>
                </a:extLst>
              </a:tr>
              <a:tr h="149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Lintas unit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85936"/>
                  </a:ext>
                </a:extLst>
              </a:tr>
              <a:tr h="158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249279"/>
                  </a:ext>
                </a:extLst>
              </a:tr>
              <a:tr h="95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26536"/>
                  </a:ext>
                </a:extLst>
              </a:tr>
              <a:tr h="148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80440"/>
                  </a:ext>
                </a:extLst>
              </a:tr>
              <a:tr h="41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170796"/>
                  </a:ext>
                </a:extLst>
              </a:tr>
              <a:tr h="80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02209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f.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Visit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83742"/>
                  </a:ext>
                </a:extLst>
              </a:tr>
              <a:tr h="1763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relaksasi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petugas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covid-19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844110"/>
                  </a:ext>
                </a:extLst>
              </a:tr>
              <a:tr h="117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57409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23A4CBD-CDC4-4807-9C89-300A2A7B4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5" y="138995"/>
            <a:ext cx="804977" cy="80497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58953F-6398-4608-93E9-A81ED2D41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86509"/>
              </p:ext>
            </p:extLst>
          </p:nvPr>
        </p:nvGraphicFramePr>
        <p:xfrm>
          <a:off x="186715" y="633023"/>
          <a:ext cx="4226181" cy="6046529"/>
        </p:xfrm>
        <a:graphic>
          <a:graphicData uri="http://schemas.openxmlformats.org/drawingml/2006/table">
            <a:tbl>
              <a:tblPr firstRow="1" bandRow="1"/>
              <a:tblGrid>
                <a:gridCol w="233219">
                  <a:extLst>
                    <a:ext uri="{9D8B030D-6E8A-4147-A177-3AD203B41FA5}">
                      <a16:colId xmlns:a16="http://schemas.microsoft.com/office/drawing/2014/main" val="3017034530"/>
                    </a:ext>
                  </a:extLst>
                </a:gridCol>
                <a:gridCol w="176061">
                  <a:extLst>
                    <a:ext uri="{9D8B030D-6E8A-4147-A177-3AD203B41FA5}">
                      <a16:colId xmlns:a16="http://schemas.microsoft.com/office/drawing/2014/main" val="2646266038"/>
                    </a:ext>
                  </a:extLst>
                </a:gridCol>
                <a:gridCol w="318405">
                  <a:extLst>
                    <a:ext uri="{9D8B030D-6E8A-4147-A177-3AD203B41FA5}">
                      <a16:colId xmlns:a16="http://schemas.microsoft.com/office/drawing/2014/main" val="298071"/>
                    </a:ext>
                  </a:extLst>
                </a:gridCol>
                <a:gridCol w="182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534">
                  <a:extLst>
                    <a:ext uri="{9D8B030D-6E8A-4147-A177-3AD203B41FA5}">
                      <a16:colId xmlns:a16="http://schemas.microsoft.com/office/drawing/2014/main" val="1248146667"/>
                    </a:ext>
                  </a:extLst>
                </a:gridCol>
                <a:gridCol w="319149">
                  <a:extLst>
                    <a:ext uri="{9D8B030D-6E8A-4147-A177-3AD203B41FA5}">
                      <a16:colId xmlns:a16="http://schemas.microsoft.com/office/drawing/2014/main" val="3619718761"/>
                    </a:ext>
                  </a:extLst>
                </a:gridCol>
                <a:gridCol w="428134">
                  <a:extLst>
                    <a:ext uri="{9D8B030D-6E8A-4147-A177-3AD203B41FA5}">
                      <a16:colId xmlns:a16="http://schemas.microsoft.com/office/drawing/2014/main" val="376500638"/>
                    </a:ext>
                  </a:extLst>
                </a:gridCol>
                <a:gridCol w="587783">
                  <a:extLst>
                    <a:ext uri="{9D8B030D-6E8A-4147-A177-3AD203B41FA5}">
                      <a16:colId xmlns:a16="http://schemas.microsoft.com/office/drawing/2014/main" val="3877909733"/>
                    </a:ext>
                  </a:extLst>
                </a:gridCol>
              </a:tblGrid>
              <a:tr h="38776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355048"/>
                  </a:ext>
                </a:extLst>
              </a:tr>
              <a:tr h="290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 w="12700" cmpd="sng">
                      <a:solidFill>
                        <a:srgbClr val="FFC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41000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400060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Inap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16827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kiriman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Dokter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843389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Konsultasi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Psikologi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84437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615736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Visum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80045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Rawat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jalan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110485"/>
                  </a:ext>
                </a:extLst>
              </a:tr>
              <a:tr h="387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Pembuatan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SK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Sehat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Jiwa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40179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kiriman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Dokter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754143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Visum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65217"/>
                  </a:ext>
                </a:extLst>
              </a:tr>
              <a:tr h="429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Tes </a:t>
                      </a:r>
                      <a:r>
                        <a:rPr lang="fr-FR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Bakat</a:t>
                      </a:r>
                      <a:r>
                        <a:rPr lang="fr-FR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Minat</a:t>
                      </a:r>
                      <a:r>
                        <a:rPr lang="fr-FR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/Tes </a:t>
                      </a:r>
                      <a:r>
                        <a:rPr lang="fr-FR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Kenal</a:t>
                      </a:r>
                      <a:r>
                        <a:rPr lang="fr-FR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Diri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729119"/>
                  </a:ext>
                </a:extLst>
              </a:tr>
              <a:tr h="387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Psikotes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Individual/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Klasikal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04797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Intelegensi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/IQ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253043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Kesiapan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Sekolah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83927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Seleksi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Karyawan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876163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Konseling Psikolog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82446"/>
                  </a:ext>
                </a:extLst>
              </a:tr>
              <a:tr h="290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Psikologi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756014"/>
                  </a:ext>
                </a:extLst>
              </a:tr>
            </a:tbl>
          </a:graphicData>
        </a:graphic>
      </p:graphicFrame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19690FF5-DE82-426A-92A5-79E6973681FB}"/>
              </a:ext>
            </a:extLst>
          </p:cNvPr>
          <p:cNvSpPr/>
          <p:nvPr/>
        </p:nvSpPr>
        <p:spPr>
          <a:xfrm>
            <a:off x="1254937" y="72767"/>
            <a:ext cx="314289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33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7AFBB6F-B37E-46BD-B2C1-420BCC01F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565773"/>
              </p:ext>
            </p:extLst>
          </p:nvPr>
        </p:nvGraphicFramePr>
        <p:xfrm>
          <a:off x="219319" y="583614"/>
          <a:ext cx="4726056" cy="4927979"/>
        </p:xfrm>
        <a:graphic>
          <a:graphicData uri="http://schemas.openxmlformats.org/drawingml/2006/table">
            <a:tbl>
              <a:tblPr firstRow="1" bandRow="1"/>
              <a:tblGrid>
                <a:gridCol w="70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020">
                  <a:extLst>
                    <a:ext uri="{9D8B030D-6E8A-4147-A177-3AD203B41FA5}">
                      <a16:colId xmlns:a16="http://schemas.microsoft.com/office/drawing/2014/main" val="1624585791"/>
                    </a:ext>
                  </a:extLst>
                </a:gridCol>
                <a:gridCol w="736513">
                  <a:extLst>
                    <a:ext uri="{9D8B030D-6E8A-4147-A177-3AD203B41FA5}">
                      <a16:colId xmlns:a16="http://schemas.microsoft.com/office/drawing/2014/main" val="4086995974"/>
                    </a:ext>
                  </a:extLst>
                </a:gridCol>
                <a:gridCol w="736513">
                  <a:extLst>
                    <a:ext uri="{9D8B030D-6E8A-4147-A177-3AD203B41FA5}">
                      <a16:colId xmlns:a16="http://schemas.microsoft.com/office/drawing/2014/main" val="1567834223"/>
                    </a:ext>
                  </a:extLst>
                </a:gridCol>
              </a:tblGrid>
              <a:tr h="653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Intensif</a:t>
                      </a:r>
                      <a:r>
                        <a:rPr lang="en-US" sz="1400" u="none" strike="noStrike" dirty="0">
                          <a:latin typeface="Tw Cen MT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Maksimal</a:t>
                      </a:r>
                      <a:r>
                        <a:rPr lang="en-US" sz="1400" u="none" strike="noStrike" dirty="0">
                          <a:latin typeface="Tw Cen MT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Luka </a:t>
                      </a:r>
                      <a:r>
                        <a:rPr lang="en-US" sz="1400" u="none" strike="noStrike" err="1">
                          <a:latin typeface="Tw Cen MT"/>
                        </a:rPr>
                        <a:t>Bersih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Luka </a:t>
                      </a:r>
                      <a:r>
                        <a:rPr lang="en-US" sz="1400" u="none" strike="noStrike" err="1">
                          <a:latin typeface="Tw Cen MT"/>
                        </a:rPr>
                        <a:t>Infeksi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Pasang</a:t>
                      </a:r>
                      <a:r>
                        <a:rPr lang="en-US" sz="1400" u="none" strike="noStrike" dirty="0">
                          <a:latin typeface="Tw Cen MT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75F9AD3-9358-4B2E-B713-7A334A2CE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0" y="124909"/>
            <a:ext cx="917410" cy="917410"/>
          </a:xfrm>
          <a:prstGeom prst="rect">
            <a:avLst/>
          </a:prstGeom>
        </p:spPr>
      </p:pic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DC466C7-A7CB-4F40-920A-4DCBD1303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131502"/>
              </p:ext>
            </p:extLst>
          </p:nvPr>
        </p:nvGraphicFramePr>
        <p:xfrm>
          <a:off x="6271735" y="583614"/>
          <a:ext cx="4902712" cy="6024858"/>
        </p:xfrm>
        <a:graphic>
          <a:graphicData uri="http://schemas.openxmlformats.org/drawingml/2006/table">
            <a:tbl>
              <a:tblPr firstRow="1" bandRow="1"/>
              <a:tblGrid>
                <a:gridCol w="44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984">
                  <a:extLst>
                    <a:ext uri="{9D8B030D-6E8A-4147-A177-3AD203B41FA5}">
                      <a16:colId xmlns:a16="http://schemas.microsoft.com/office/drawing/2014/main" val="1715344992"/>
                    </a:ext>
                  </a:extLst>
                </a:gridCol>
                <a:gridCol w="611984">
                  <a:extLst>
                    <a:ext uri="{9D8B030D-6E8A-4147-A177-3AD203B41FA5}">
                      <a16:colId xmlns:a16="http://schemas.microsoft.com/office/drawing/2014/main" val="2956588063"/>
                    </a:ext>
                  </a:extLst>
                </a:gridCol>
                <a:gridCol w="611984">
                  <a:extLst>
                    <a:ext uri="{9D8B030D-6E8A-4147-A177-3AD203B41FA5}">
                      <a16:colId xmlns:a16="http://schemas.microsoft.com/office/drawing/2014/main" val="3373432784"/>
                    </a:ext>
                  </a:extLst>
                </a:gridCol>
              </a:tblGrid>
              <a:tr h="489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sv-SE" sz="1400" u="none" strike="noStrike" dirty="0">
                          <a:latin typeface="Tw Cen MT" panose="020B0602020104020603" pitchFamily="34" charset="0"/>
                        </a:rPr>
                        <a:t>Penanganan pasien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latin typeface="Tw Cen MT" panose="020B0602020104020603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>
                          <a:latin typeface="Tw Cen MT" panose="020B0602020104020603" pitchFamily="34" charset="0"/>
                        </a:rPr>
                        <a:t>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melarikan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diri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meninggal</a:t>
                      </a:r>
                      <a:r>
                        <a:rPr lang="en-US" sz="1400" u="none" strike="noStrike" dirty="0">
                          <a:latin typeface="Tw Cen MT"/>
                        </a:rPr>
                        <a:t> dunia/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fi-FI" sz="1400" u="none" strike="noStrike" dirty="0">
                          <a:latin typeface="Tw Cen MT" panose="020B0602020104020603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yang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dipindahkan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ke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fisik</a:t>
                      </a:r>
                      <a:r>
                        <a:rPr lang="en-US" sz="1400" u="none" strike="noStrike" dirty="0">
                          <a:latin typeface="Tw Cen MT"/>
                        </a:rPr>
                        <a:t> dan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yang </a:t>
                      </a:r>
                      <a:r>
                        <a:rPr lang="en-US" sz="1400" u="none" strike="noStrike" err="1">
                          <a:latin typeface="Tw Cen MT"/>
                        </a:rPr>
                        <a:t>dirujuk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ke</a:t>
                      </a:r>
                      <a:r>
                        <a:rPr lang="en-US" sz="1400" u="none" strike="noStrike" dirty="0">
                          <a:latin typeface="Tw Cen MT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Insiden</a:t>
                      </a:r>
                      <a:r>
                        <a:rPr lang="en-US" sz="1400" u="none" strike="noStrike" dirty="0">
                          <a:latin typeface="Tw Cen MT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Insiden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Infeksi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Nosokomial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alergi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obat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masuk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dengan</a:t>
                      </a:r>
                      <a:r>
                        <a:rPr lang="en-US" sz="1400" u="none" strike="noStrike" dirty="0">
                          <a:latin typeface="Tw Cen MT"/>
                        </a:rPr>
                        <a:t> PGOT/</a:t>
                      </a:r>
                      <a:r>
                        <a:rPr lang="en-US" sz="1400" u="none" strike="noStrike" err="1">
                          <a:latin typeface="Tw Cen MT"/>
                        </a:rPr>
                        <a:t>Pasung</a:t>
                      </a:r>
                      <a:r>
                        <a:rPr lang="en-US" sz="1400" u="none" strike="noStrike" dirty="0">
                          <a:latin typeface="Tw Cen MT"/>
                        </a:rPr>
                        <a:t>/</a:t>
                      </a:r>
                      <a:br>
                        <a:rPr lang="en-US" sz="1400" u="none" strike="noStrike" dirty="0">
                          <a:latin typeface="Tw Cen MT"/>
                        </a:rPr>
                      </a:br>
                      <a:r>
                        <a:rPr lang="en-US" sz="1400" u="none" strike="noStrike" dirty="0">
                          <a:latin typeface="Tw Cen MT"/>
                        </a:rPr>
                        <a:t>PMI/</a:t>
                      </a:r>
                      <a:r>
                        <a:rPr lang="en-US" sz="1400" u="none" strike="noStrike" err="1">
                          <a:latin typeface="Tw Cen MT"/>
                        </a:rPr>
                        <a:t>Integrasi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Baresos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Visum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CF56A1D-A912-4D0C-9E5A-3EBCAF925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26" y="106215"/>
            <a:ext cx="936104" cy="936104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5F3156D-16EB-42C3-B4B2-782AC2F85B44}"/>
              </a:ext>
            </a:extLst>
          </p:cNvPr>
          <p:cNvSpPr/>
          <p:nvPr/>
        </p:nvSpPr>
        <p:spPr>
          <a:xfrm>
            <a:off x="1151260" y="106214"/>
            <a:ext cx="3598688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C4065B70-4F73-4DA6-AF0A-21E26D28AB85}"/>
              </a:ext>
            </a:extLst>
          </p:cNvPr>
          <p:cNvSpPr/>
          <p:nvPr/>
        </p:nvSpPr>
        <p:spPr>
          <a:xfrm>
            <a:off x="7078034" y="91701"/>
            <a:ext cx="3464391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1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109BD025-8D54-4A19-B717-FE3A5F952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866754"/>
              </p:ext>
            </p:extLst>
          </p:nvPr>
        </p:nvGraphicFramePr>
        <p:xfrm>
          <a:off x="280376" y="842917"/>
          <a:ext cx="4866574" cy="4968551"/>
        </p:xfrm>
        <a:graphic>
          <a:graphicData uri="http://schemas.openxmlformats.org/drawingml/2006/table">
            <a:tbl>
              <a:tblPr firstRow="1" bandRow="1"/>
              <a:tblGrid>
                <a:gridCol w="73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995">
                  <a:extLst>
                    <a:ext uri="{9D8B030D-6E8A-4147-A177-3AD203B41FA5}">
                      <a16:colId xmlns:a16="http://schemas.microsoft.com/office/drawing/2014/main" val="926076466"/>
                    </a:ext>
                  </a:extLst>
                </a:gridCol>
                <a:gridCol w="759037">
                  <a:extLst>
                    <a:ext uri="{9D8B030D-6E8A-4147-A177-3AD203B41FA5}">
                      <a16:colId xmlns:a16="http://schemas.microsoft.com/office/drawing/2014/main" val="2290413969"/>
                    </a:ext>
                  </a:extLst>
                </a:gridCol>
                <a:gridCol w="759037">
                  <a:extLst>
                    <a:ext uri="{9D8B030D-6E8A-4147-A177-3AD203B41FA5}">
                      <a16:colId xmlns:a16="http://schemas.microsoft.com/office/drawing/2014/main" val="674967624"/>
                    </a:ext>
                  </a:extLst>
                </a:gridCol>
              </a:tblGrid>
              <a:tr h="578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Tumpatan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Tumpatan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Tumpatan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Pengobatan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Pencabutan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Pencabutan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err="1">
                          <a:latin typeface="Tw Cen MT"/>
                        </a:rPr>
                        <a:t>Sulung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Pengobatan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Pengobatan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Abses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Pembersihan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Karang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7CB333-81C6-4C6C-B2F2-B6B64EB1D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372077"/>
              </p:ext>
            </p:extLst>
          </p:nvPr>
        </p:nvGraphicFramePr>
        <p:xfrm>
          <a:off x="5559158" y="393672"/>
          <a:ext cx="6542130" cy="6406256"/>
        </p:xfrm>
        <a:graphic>
          <a:graphicData uri="http://schemas.openxmlformats.org/drawingml/2006/table">
            <a:tbl>
              <a:tblPr firstRow="1" bandRow="1"/>
              <a:tblGrid>
                <a:gridCol w="553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4242205583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4185115998"/>
                    </a:ext>
                  </a:extLst>
                </a:gridCol>
                <a:gridCol w="766170">
                  <a:extLst>
                    <a:ext uri="{9D8B030D-6E8A-4147-A177-3AD203B41FA5}">
                      <a16:colId xmlns:a16="http://schemas.microsoft.com/office/drawing/2014/main" val="1019700268"/>
                    </a:ext>
                  </a:extLst>
                </a:gridCol>
              </a:tblGrid>
              <a:tr h="3514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3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Psikotes</a:t>
                      </a:r>
                      <a:r>
                        <a:rPr lang="en-US" sz="1400" u="none" strike="noStrike" dirty="0">
                          <a:latin typeface="Tw Cen MT"/>
                        </a:rPr>
                        <a:t> /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Psikometri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/>
                        </a:rPr>
                        <a:t> - </a:t>
                      </a:r>
                      <a:r>
                        <a:rPr lang="en-US" sz="1400" u="none" strike="noStrike" err="1">
                          <a:latin typeface="Tw Cen MT"/>
                        </a:rPr>
                        <a:t>Kompleks</a:t>
                      </a:r>
                      <a:r>
                        <a:rPr lang="en-US" sz="1400" u="none" strike="noStrike" dirty="0">
                          <a:latin typeface="Tw Cen MT"/>
                        </a:rPr>
                        <a:t> (&gt; 1 jam)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/>
                        </a:rPr>
                        <a:t> - </a:t>
                      </a:r>
                      <a:r>
                        <a:rPr lang="en-US" sz="1400" u="none" strike="noStrike" err="1">
                          <a:latin typeface="Tw Cen MT"/>
                        </a:rPr>
                        <a:t>Sedang</a:t>
                      </a:r>
                      <a:r>
                        <a:rPr lang="en-US" sz="1400" u="none" strike="noStrike" dirty="0">
                          <a:latin typeface="Tw Cen MT"/>
                        </a:rPr>
                        <a:t> (½ - 1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latin typeface="Tw Cen MT"/>
                        </a:rPr>
                        <a:t>4</a:t>
                      </a:r>
                      <a:endParaRPr lang="en-US" dirty="0"/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/>
                        </a:rPr>
                        <a:t> - </a:t>
                      </a:r>
                      <a:r>
                        <a:rPr lang="en-US" sz="1400" u="none" strike="noStrike" err="1">
                          <a:latin typeface="Tw Cen MT"/>
                        </a:rPr>
                        <a:t>Sederhana</a:t>
                      </a:r>
                      <a:r>
                        <a:rPr lang="en-US" sz="1400" u="none" strike="noStrike" dirty="0">
                          <a:latin typeface="Tw Cen MT"/>
                        </a:rPr>
                        <a:t> ( &lt; ½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3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 WICARA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/>
                        </a:rPr>
                        <a:t> Bahasa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Bicara</a:t>
                      </a:r>
                      <a:r>
                        <a:rPr lang="en-US" sz="1400" u="none" strike="noStrike" dirty="0">
                          <a:latin typeface="Tw Cen MT"/>
                        </a:rPr>
                        <a:t> / </a:t>
                      </a:r>
                      <a:r>
                        <a:rPr lang="en-US" sz="1400" u="none" strike="noStrike" err="1">
                          <a:latin typeface="Tw Cen MT"/>
                        </a:rPr>
                        <a:t>Laku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latin typeface="Tw Cen MT"/>
                          <a:ea typeface="Verdana"/>
                          <a:cs typeface="Verdana"/>
                        </a:rPr>
                        <a:t>Oromotor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72281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Menelan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Suara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005401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Dll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93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 OKUPASI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Snooslen</a:t>
                      </a:r>
                      <a:r>
                        <a:rPr lang="en-US" sz="1400" u="none" strike="noStrike" dirty="0">
                          <a:latin typeface="Tw Cen MT"/>
                        </a:rPr>
                        <a:t> Room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Semsory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Integrasi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Latihan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aktifitas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kehidupan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sehari-hari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Proper Body </a:t>
                      </a:r>
                      <a:r>
                        <a:rPr lang="en-US" sz="1400" u="none" strike="noStrike" err="1">
                          <a:latin typeface="Tw Cen MT"/>
                        </a:rPr>
                        <a:t>Mekanik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3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latin typeface="Tw Cen MT" panose="020B0602020104020603" pitchFamily="34" charset="0"/>
                        </a:rPr>
                        <a:t>Pembuatan Alat Lontar dan Adaptasi Alat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Latihan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Rileksasi</a:t>
                      </a:r>
                      <a:endParaRPr lang="en-US" sz="1400" b="0" i="0" u="none" strike="noStrike" dirty="0" err="1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5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it-IT" sz="1400" u="none" strike="noStrike" dirty="0" err="1">
                          <a:latin typeface="Tw Cen MT"/>
                        </a:rPr>
                        <a:t>Analisa</a:t>
                      </a:r>
                      <a:r>
                        <a:rPr lang="it-IT" sz="1400" u="none" strike="noStrike" dirty="0">
                          <a:latin typeface="Tw Cen MT"/>
                        </a:rPr>
                        <a:t> &amp; </a:t>
                      </a:r>
                      <a:r>
                        <a:rPr lang="it-IT" sz="1400" u="none" strike="noStrike" dirty="0" err="1">
                          <a:latin typeface="Tw Cen MT"/>
                        </a:rPr>
                        <a:t>Intervensi</a:t>
                      </a:r>
                      <a:r>
                        <a:rPr lang="it-IT" sz="1400" u="none" strike="noStrike" dirty="0">
                          <a:latin typeface="Tw Cen MT"/>
                        </a:rPr>
                        <a:t>, </a:t>
                      </a:r>
                      <a:r>
                        <a:rPr lang="it-IT" sz="1400" u="none" strike="noStrike" dirty="0" err="1">
                          <a:latin typeface="Tw Cen MT"/>
                        </a:rPr>
                        <a:t>Persepsi</a:t>
                      </a:r>
                      <a:r>
                        <a:rPr lang="it-IT" sz="1400" u="none" strike="noStrike" dirty="0">
                          <a:latin typeface="Tw Cen MT"/>
                        </a:rPr>
                        <a:t>, </a:t>
                      </a:r>
                      <a:r>
                        <a:rPr lang="it-IT" sz="1400" u="none" strike="noStrike" dirty="0" err="1">
                          <a:latin typeface="Tw Cen MT"/>
                        </a:rPr>
                        <a:t>Kognitif</a:t>
                      </a:r>
                      <a:r>
                        <a:rPr lang="it-IT" sz="1400" u="none" strike="noStrike" dirty="0">
                          <a:latin typeface="Tw Cen MT"/>
                        </a:rPr>
                        <a:t>, </a:t>
                      </a:r>
                      <a:r>
                        <a:rPr lang="it-IT" sz="1400" u="none" strike="noStrike" dirty="0" err="1">
                          <a:latin typeface="Tw Cen MT"/>
                        </a:rPr>
                        <a:t>Psikomotor</a:t>
                      </a:r>
                      <a:endParaRPr lang="it-IT" sz="1400" b="0" i="0" u="none" strike="noStrike" dirty="0" err="1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Terapi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Modalitas</a:t>
                      </a:r>
                      <a:endParaRPr lang="en-US" sz="1400" b="0" i="0" u="none" strike="noStrike" dirty="0" err="1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Terapi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Orthopedagoge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Terapi</a:t>
                      </a:r>
                      <a:r>
                        <a:rPr lang="en-US" sz="1400" u="none" strike="noStrike" dirty="0">
                          <a:latin typeface="Tw Cen MT"/>
                        </a:rPr>
                        <a:t> Biofeedback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Terapi</a:t>
                      </a:r>
                      <a:r>
                        <a:rPr lang="en-US" sz="1400" u="none" strike="noStrike" baseline="0" dirty="0">
                          <a:latin typeface="Tw Cen MT"/>
                        </a:rPr>
                        <a:t> Neurofeedback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4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Dll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A7E280F-CCC5-4E72-ADE5-A4F6118E9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13" y="88876"/>
            <a:ext cx="833587" cy="833587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DE5654BC-1B83-4BFF-B0A4-A04B19D96565}"/>
              </a:ext>
            </a:extLst>
          </p:cNvPr>
          <p:cNvSpPr/>
          <p:nvPr/>
        </p:nvSpPr>
        <p:spPr>
          <a:xfrm>
            <a:off x="1254936" y="213998"/>
            <a:ext cx="3491235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A4B69393-0D5B-4517-AEB4-C39F70D9CFB7}"/>
              </a:ext>
            </a:extLst>
          </p:cNvPr>
          <p:cNvSpPr/>
          <p:nvPr/>
        </p:nvSpPr>
        <p:spPr>
          <a:xfrm>
            <a:off x="6485785" y="0"/>
            <a:ext cx="5078591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7327A0-BA4F-4EFB-AD04-CFA5B2C74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6" y="24478"/>
            <a:ext cx="897985" cy="8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46A3B5F-EFEB-4E0D-8DC7-9BF8CF675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637203"/>
              </p:ext>
            </p:extLst>
          </p:nvPr>
        </p:nvGraphicFramePr>
        <p:xfrm>
          <a:off x="512003" y="635440"/>
          <a:ext cx="5231795" cy="6041045"/>
        </p:xfrm>
        <a:graphic>
          <a:graphicData uri="http://schemas.openxmlformats.org/drawingml/2006/table">
            <a:tbl>
              <a:tblPr firstRow="1" bandRow="1"/>
              <a:tblGrid>
                <a:gridCol w="65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327">
                  <a:extLst>
                    <a:ext uri="{9D8B030D-6E8A-4147-A177-3AD203B41FA5}">
                      <a16:colId xmlns:a16="http://schemas.microsoft.com/office/drawing/2014/main" val="1011874381"/>
                    </a:ext>
                  </a:extLst>
                </a:gridCol>
                <a:gridCol w="762327">
                  <a:extLst>
                    <a:ext uri="{9D8B030D-6E8A-4147-A177-3AD203B41FA5}">
                      <a16:colId xmlns:a16="http://schemas.microsoft.com/office/drawing/2014/main" val="3011282867"/>
                    </a:ext>
                  </a:extLst>
                </a:gridCol>
                <a:gridCol w="762327">
                  <a:extLst>
                    <a:ext uri="{9D8B030D-6E8A-4147-A177-3AD203B41FA5}">
                      <a16:colId xmlns:a16="http://schemas.microsoft.com/office/drawing/2014/main" val="2967647692"/>
                    </a:ext>
                  </a:extLst>
                </a:gridCol>
              </a:tblGrid>
              <a:tr h="546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Luka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Baru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04367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Luka Lama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&lt;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&gt;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up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Askep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Critical 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1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hari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rawat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Penggunaan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Ambulance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NGT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DC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Pemakaian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Oksigen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Infus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EKG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Ekstraksik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Kuku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Nebulizer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71799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kateter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543831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Penjemputan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payjem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22562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CDD32A-8BC0-4B41-B7D1-0F60EF96D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563732"/>
              </p:ext>
            </p:extLst>
          </p:nvPr>
        </p:nvGraphicFramePr>
        <p:xfrm>
          <a:off x="6264318" y="641035"/>
          <a:ext cx="5607642" cy="2787965"/>
        </p:xfrm>
        <a:graphic>
          <a:graphicData uri="http://schemas.openxmlformats.org/drawingml/2006/table">
            <a:tbl>
              <a:tblPr firstRow="1" bandRow="1"/>
              <a:tblGrid>
                <a:gridCol w="82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710">
                  <a:extLst>
                    <a:ext uri="{9D8B030D-6E8A-4147-A177-3AD203B41FA5}">
                      <a16:colId xmlns:a16="http://schemas.microsoft.com/office/drawing/2014/main" val="1313781890"/>
                    </a:ext>
                  </a:extLst>
                </a:gridCol>
                <a:gridCol w="841722">
                  <a:extLst>
                    <a:ext uri="{9D8B030D-6E8A-4147-A177-3AD203B41FA5}">
                      <a16:colId xmlns:a16="http://schemas.microsoft.com/office/drawing/2014/main" val="3294122824"/>
                    </a:ext>
                  </a:extLst>
                </a:gridCol>
                <a:gridCol w="841722">
                  <a:extLst>
                    <a:ext uri="{9D8B030D-6E8A-4147-A177-3AD203B41FA5}">
                      <a16:colId xmlns:a16="http://schemas.microsoft.com/office/drawing/2014/main" val="522168625"/>
                    </a:ext>
                  </a:extLst>
                </a:gridCol>
              </a:tblGrid>
              <a:tr h="626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ECT KONVENSIONAL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MECTA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EKG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EEG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STRESS ANALISER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TMS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EMG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ACECE89-A0C2-4418-B830-FF6B63A7F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2" y="84245"/>
            <a:ext cx="720080" cy="720080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DF24014B-82EB-4755-8720-9A2C7B0654E1}"/>
              </a:ext>
            </a:extLst>
          </p:cNvPr>
          <p:cNvSpPr/>
          <p:nvPr/>
        </p:nvSpPr>
        <p:spPr>
          <a:xfrm>
            <a:off x="1262907" y="124195"/>
            <a:ext cx="395790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CB36DB96-0FB3-45A5-95D6-1E0A540FDABE}"/>
              </a:ext>
            </a:extLst>
          </p:cNvPr>
          <p:cNvSpPr/>
          <p:nvPr/>
        </p:nvSpPr>
        <p:spPr>
          <a:xfrm>
            <a:off x="6734129" y="154500"/>
            <a:ext cx="3491235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B3843E-B5C2-4D51-A25A-EEAB7642F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" y="-56355"/>
            <a:ext cx="1172978" cy="117297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B43A84-64FC-4534-BCFE-441522478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796266"/>
              </p:ext>
            </p:extLst>
          </p:nvPr>
        </p:nvGraphicFramePr>
        <p:xfrm>
          <a:off x="6432964" y="3862690"/>
          <a:ext cx="5362610" cy="1428750"/>
        </p:xfrm>
        <a:graphic>
          <a:graphicData uri="http://schemas.openxmlformats.org/drawingml/2006/table">
            <a:tbl>
              <a:tblPr/>
              <a:tblGrid>
                <a:gridCol w="601063">
                  <a:extLst>
                    <a:ext uri="{9D8B030D-6E8A-4147-A177-3AD203B41FA5}">
                      <a16:colId xmlns:a16="http://schemas.microsoft.com/office/drawing/2014/main" val="3273077915"/>
                    </a:ext>
                  </a:extLst>
                </a:gridCol>
                <a:gridCol w="776373">
                  <a:extLst>
                    <a:ext uri="{9D8B030D-6E8A-4147-A177-3AD203B41FA5}">
                      <a16:colId xmlns:a16="http://schemas.microsoft.com/office/drawing/2014/main" val="2997858108"/>
                    </a:ext>
                  </a:extLst>
                </a:gridCol>
                <a:gridCol w="854637">
                  <a:extLst>
                    <a:ext uri="{9D8B030D-6E8A-4147-A177-3AD203B41FA5}">
                      <a16:colId xmlns:a16="http://schemas.microsoft.com/office/drawing/2014/main" val="71190996"/>
                    </a:ext>
                  </a:extLst>
                </a:gridCol>
                <a:gridCol w="601063">
                  <a:extLst>
                    <a:ext uri="{9D8B030D-6E8A-4147-A177-3AD203B41FA5}">
                      <a16:colId xmlns:a16="http://schemas.microsoft.com/office/drawing/2014/main" val="1450508815"/>
                    </a:ext>
                  </a:extLst>
                </a:gridCol>
                <a:gridCol w="601063">
                  <a:extLst>
                    <a:ext uri="{9D8B030D-6E8A-4147-A177-3AD203B41FA5}">
                      <a16:colId xmlns:a16="http://schemas.microsoft.com/office/drawing/2014/main" val="4020619161"/>
                    </a:ext>
                  </a:extLst>
                </a:gridCol>
                <a:gridCol w="601063">
                  <a:extLst>
                    <a:ext uri="{9D8B030D-6E8A-4147-A177-3AD203B41FA5}">
                      <a16:colId xmlns:a16="http://schemas.microsoft.com/office/drawing/2014/main" val="4202815417"/>
                    </a:ext>
                  </a:extLst>
                </a:gridCol>
                <a:gridCol w="601063">
                  <a:extLst>
                    <a:ext uri="{9D8B030D-6E8A-4147-A177-3AD203B41FA5}">
                      <a16:colId xmlns:a16="http://schemas.microsoft.com/office/drawing/2014/main" val="2690473387"/>
                    </a:ext>
                  </a:extLst>
                </a:gridCol>
                <a:gridCol w="726285">
                  <a:extLst>
                    <a:ext uri="{9D8B030D-6E8A-4147-A177-3AD203B41FA5}">
                      <a16:colId xmlns:a16="http://schemas.microsoft.com/office/drawing/2014/main" val="1230648966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KATEGORI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JUMLAH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2133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NON ODP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OTG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ODP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PDP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74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JANUARI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4431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FEBRUARI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713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MARET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29599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APRIL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62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338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26713A-40E9-4D49-A290-C0392C1E3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0034"/>
              </p:ext>
            </p:extLst>
          </p:nvPr>
        </p:nvGraphicFramePr>
        <p:xfrm>
          <a:off x="1298222" y="451555"/>
          <a:ext cx="6900901" cy="5809477"/>
        </p:xfrm>
        <a:graphic>
          <a:graphicData uri="http://schemas.openxmlformats.org/drawingml/2006/table">
            <a:tbl>
              <a:tblPr firstRow="1" bandRow="1"/>
              <a:tblGrid>
                <a:gridCol w="55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888">
                  <a:extLst>
                    <a:ext uri="{9D8B030D-6E8A-4147-A177-3AD203B41FA5}">
                      <a16:colId xmlns:a16="http://schemas.microsoft.com/office/drawing/2014/main" val="2764178990"/>
                    </a:ext>
                  </a:extLst>
                </a:gridCol>
                <a:gridCol w="464888">
                  <a:extLst>
                    <a:ext uri="{9D8B030D-6E8A-4147-A177-3AD203B41FA5}">
                      <a16:colId xmlns:a16="http://schemas.microsoft.com/office/drawing/2014/main" val="3458668737"/>
                    </a:ext>
                  </a:extLst>
                </a:gridCol>
                <a:gridCol w="464888">
                  <a:extLst>
                    <a:ext uri="{9D8B030D-6E8A-4147-A177-3AD203B41FA5}">
                      <a16:colId xmlns:a16="http://schemas.microsoft.com/office/drawing/2014/main" val="2943392767"/>
                    </a:ext>
                  </a:extLst>
                </a:gridCol>
                <a:gridCol w="464888">
                  <a:extLst>
                    <a:ext uri="{9D8B030D-6E8A-4147-A177-3AD203B41FA5}">
                      <a16:colId xmlns:a16="http://schemas.microsoft.com/office/drawing/2014/main" val="3885329243"/>
                    </a:ext>
                  </a:extLst>
                </a:gridCol>
                <a:gridCol w="464888">
                  <a:extLst>
                    <a:ext uri="{9D8B030D-6E8A-4147-A177-3AD203B41FA5}">
                      <a16:colId xmlns:a16="http://schemas.microsoft.com/office/drawing/2014/main" val="1064405576"/>
                    </a:ext>
                  </a:extLst>
                </a:gridCol>
                <a:gridCol w="464888">
                  <a:extLst>
                    <a:ext uri="{9D8B030D-6E8A-4147-A177-3AD203B41FA5}">
                      <a16:colId xmlns:a16="http://schemas.microsoft.com/office/drawing/2014/main" val="2819744090"/>
                    </a:ext>
                  </a:extLst>
                </a:gridCol>
              </a:tblGrid>
              <a:tr h="21821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FEB 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MAR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1" i="0" u="none" strike="noStrike" dirty="0">
                        <a:effectLst/>
                        <a:latin typeface="Tw Cen MT"/>
                        <a:ea typeface="Verdana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APR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1" i="0" u="none" strike="noStrike" dirty="0">
                        <a:effectLst/>
                        <a:latin typeface="Tw Cen MT"/>
                        <a:ea typeface="Verdana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KEG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PAS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KEG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PAS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KEG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PAS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PROMOSI KESEHATAN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b="0" i="0" u="none" strike="noStrike" dirty="0">
                        <a:effectLst/>
                        <a:latin typeface="Tw Cen MT"/>
                        <a:ea typeface="Verdana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b="0" i="0" u="none" strike="noStrike" dirty="0">
                        <a:effectLst/>
                        <a:latin typeface="Tw Cen MT"/>
                        <a:ea typeface="Verdana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b="0" i="0" u="none" strike="noStrike" dirty="0">
                        <a:effectLst/>
                        <a:latin typeface="Tw Cen MT"/>
                        <a:ea typeface="Verdana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b="0" i="0" u="none" strike="noStrike" dirty="0">
                        <a:effectLst/>
                        <a:latin typeface="Tw Cen MT"/>
                        <a:ea typeface="Verdana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Penyuluhan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media radio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Penyuluhan Kesehatan Jiwa ke masyarakat</a:t>
                      </a:r>
                      <a:endParaRPr lang="fi-F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Support Group 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Konsultasi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keluarga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pasien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Kunjungan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rumah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pasien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PKRS di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jalan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Pembuatan Media Penyuluhan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835335"/>
                  </a:ext>
                </a:extLst>
              </a:tr>
              <a:tr h="30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Pembentukan Wilayah Binaan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40769"/>
                  </a:ext>
                </a:extLst>
              </a:tr>
              <a:tr h="4227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INTEGRASI PELAYANAN KESEHATAN JIWA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2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KERJASAMA LINTAS SEKTOR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Penerimaan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PGOT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Penerimaan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panti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Penjemputan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pasung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2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Pendampingan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korban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kekerasan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Rapat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Koordinasi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Lintas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Sektor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Kader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Kesehatan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UPSK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224E84E-BD38-402A-A2B3-698A2B59054D}"/>
              </a:ext>
            </a:extLst>
          </p:cNvPr>
          <p:cNvSpPr/>
          <p:nvPr/>
        </p:nvSpPr>
        <p:spPr>
          <a:xfrm>
            <a:off x="1312565" y="24268"/>
            <a:ext cx="3288464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DC99F-19FB-4C34-A573-249DD5F2C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" y="0"/>
            <a:ext cx="1146629" cy="11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263502F-E394-4E86-AABF-13674409A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566933"/>
              </p:ext>
            </p:extLst>
          </p:nvPr>
        </p:nvGraphicFramePr>
        <p:xfrm>
          <a:off x="1012930" y="592854"/>
          <a:ext cx="6988069" cy="5958457"/>
        </p:xfrm>
        <a:graphic>
          <a:graphicData uri="http://schemas.openxmlformats.org/drawingml/2006/table">
            <a:tbl>
              <a:tblPr firstRow="1" bandRow="1"/>
              <a:tblGrid>
                <a:gridCol w="4001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743">
                  <a:extLst>
                    <a:ext uri="{9D8B030D-6E8A-4147-A177-3AD203B41FA5}">
                      <a16:colId xmlns:a16="http://schemas.microsoft.com/office/drawing/2014/main" val="2867970434"/>
                    </a:ext>
                  </a:extLst>
                </a:gridCol>
                <a:gridCol w="746743">
                  <a:extLst>
                    <a:ext uri="{9D8B030D-6E8A-4147-A177-3AD203B41FA5}">
                      <a16:colId xmlns:a16="http://schemas.microsoft.com/office/drawing/2014/main" val="3462923299"/>
                    </a:ext>
                  </a:extLst>
                </a:gridCol>
                <a:gridCol w="746743">
                  <a:extLst>
                    <a:ext uri="{9D8B030D-6E8A-4147-A177-3AD203B41FA5}">
                      <a16:colId xmlns:a16="http://schemas.microsoft.com/office/drawing/2014/main" val="1876640696"/>
                    </a:ext>
                  </a:extLst>
                </a:gridCol>
              </a:tblGrid>
              <a:tr h="690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Tw Cen MT"/>
                        </a:rPr>
                        <a:t>JAN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Laki-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laki</a:t>
                      </a:r>
                      <a:endParaRPr lang="en-US" sz="1300" b="1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a.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Kerja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Peternakan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/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Perikanan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Okupasi Terapi Kerja</a:t>
                      </a:r>
                      <a:r>
                        <a:rPr lang="fi-FI" sz="1300" u="none" strike="noStrike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Cuci Motor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Okupasi Terapi Kerja Kewirausahaan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d. Okupasi Terapi Pertanian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Okupasi Terapi</a:t>
                      </a:r>
                      <a:r>
                        <a:rPr lang="fi-FI" sz="1300" u="none" strike="noStrike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kebersihan Lingkungan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Perempuan</a:t>
                      </a:r>
                      <a:endParaRPr lang="en-US" sz="1300" b="1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a. Okupasi Terapi Kerja Menyulam/Menjahit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Okupasi Terapi Kerja Memasak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Okupasi Terapi Kerja Membuat Telor Asin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d.</a:t>
                      </a:r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Okupasi Terapi Kerja 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Rumah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Tangga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Okupasi Terapi Kerja Mainan Anak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f. Okupasi Terapi Kerja Kerajinan  Tangan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Laki-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laki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dan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Perempuan</a:t>
                      </a:r>
                      <a:endParaRPr lang="en-US" sz="1300" b="1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a.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Gerak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           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b.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Musik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c.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Agama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d.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Permainan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e.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Kelompok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f.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Rekreasi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g.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Family Gathering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h. Day Care   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300" err="1">
                          <a:solidFill>
                            <a:schemeClr val="tx2"/>
                          </a:solidFill>
                          <a:latin typeface="Tw Cen MT"/>
                        </a:rPr>
                        <a:t>i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/>
                        </a:rPr>
                        <a:t>.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Tw Cen MT"/>
                        </a:rPr>
                        <a:t> Home Visit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765D9A2-ED1B-4F24-836F-C9A55FE6AC00}"/>
              </a:ext>
            </a:extLst>
          </p:cNvPr>
          <p:cNvSpPr/>
          <p:nvPr/>
        </p:nvSpPr>
        <p:spPr>
          <a:xfrm>
            <a:off x="992352" y="97651"/>
            <a:ext cx="4471083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EA44E-68E5-4F5D-8387-58831F60A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" y="96001"/>
            <a:ext cx="917529" cy="9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3A8222-6CC6-4A71-928B-3736633C9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554637"/>
              </p:ext>
            </p:extLst>
          </p:nvPr>
        </p:nvGraphicFramePr>
        <p:xfrm>
          <a:off x="276818" y="673951"/>
          <a:ext cx="5819181" cy="5800456"/>
        </p:xfrm>
        <a:graphic>
          <a:graphicData uri="http://schemas.openxmlformats.org/drawingml/2006/table">
            <a:tbl>
              <a:tblPr firstRow="1" bandRow="1"/>
              <a:tblGrid>
                <a:gridCol w="28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651">
                  <a:extLst>
                    <a:ext uri="{9D8B030D-6E8A-4147-A177-3AD203B41FA5}">
                      <a16:colId xmlns:a16="http://schemas.microsoft.com/office/drawing/2014/main" val="817353992"/>
                    </a:ext>
                  </a:extLst>
                </a:gridCol>
                <a:gridCol w="943651">
                  <a:extLst>
                    <a:ext uri="{9D8B030D-6E8A-4147-A177-3AD203B41FA5}">
                      <a16:colId xmlns:a16="http://schemas.microsoft.com/office/drawing/2014/main" val="2255080640"/>
                    </a:ext>
                  </a:extLst>
                </a:gridCol>
                <a:gridCol w="943651">
                  <a:extLst>
                    <a:ext uri="{9D8B030D-6E8A-4147-A177-3AD203B41FA5}">
                      <a16:colId xmlns:a16="http://schemas.microsoft.com/office/drawing/2014/main" val="2786066295"/>
                    </a:ext>
                  </a:extLst>
                </a:gridCol>
              </a:tblGrid>
              <a:tr h="2530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1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1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MAR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APR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pasien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Jiwa </a:t>
                      </a:r>
                      <a:r>
                        <a:rPr lang="en-US" sz="1400" u="none" strike="noStrike" baseline="0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Dewasa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2474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Geriatri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SK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Bebas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Narkoba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Fisik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SK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Sakit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Visum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et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Ripertum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061326"/>
                  </a:ext>
                </a:extLst>
              </a:tr>
              <a:tr h="22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Anak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37362"/>
                  </a:ext>
                </a:extLst>
              </a:tr>
              <a:tr h="22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Saraf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969636"/>
                  </a:ext>
                </a:extLst>
              </a:tr>
              <a:tr h="435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Kulit dan </a:t>
                      </a:r>
                      <a:r>
                        <a:rPr lang="en-US" sz="1400" u="none" strike="noStrike" baseline="0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Kelamin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15016"/>
                  </a:ext>
                </a:extLst>
              </a:tr>
              <a:tr h="22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Penyakit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baseline="0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Dalam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850494"/>
                  </a:ext>
                </a:extLst>
              </a:tr>
              <a:tr h="435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Kandungan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&amp;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Kebidanan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31112"/>
                  </a:ext>
                </a:extLst>
              </a:tr>
              <a:tr h="435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Rehablititasi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Medik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90108"/>
                  </a:ext>
                </a:extLst>
              </a:tr>
              <a:tr h="222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Tindakan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57362"/>
                  </a:ext>
                </a:extLst>
              </a:tr>
              <a:tr h="240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baseline="0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Suntik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844048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81BA5F-99AE-4203-AAF3-FA826DDBE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877738"/>
              </p:ext>
            </p:extLst>
          </p:nvPr>
        </p:nvGraphicFramePr>
        <p:xfrm>
          <a:off x="6461760" y="673951"/>
          <a:ext cx="5453421" cy="4486875"/>
        </p:xfrm>
        <a:graphic>
          <a:graphicData uri="http://schemas.openxmlformats.org/drawingml/2006/table">
            <a:tbl>
              <a:tblPr firstRow="1" bandRow="1"/>
              <a:tblGrid>
                <a:gridCol w="52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264">
                  <a:extLst>
                    <a:ext uri="{9D8B030D-6E8A-4147-A177-3AD203B41FA5}">
                      <a16:colId xmlns:a16="http://schemas.microsoft.com/office/drawing/2014/main" val="3737928040"/>
                    </a:ext>
                  </a:extLst>
                </a:gridCol>
                <a:gridCol w="799624">
                  <a:extLst>
                    <a:ext uri="{9D8B030D-6E8A-4147-A177-3AD203B41FA5}">
                      <a16:colId xmlns:a16="http://schemas.microsoft.com/office/drawing/2014/main" val="4103974192"/>
                    </a:ext>
                  </a:extLst>
                </a:gridCol>
                <a:gridCol w="799624">
                  <a:extLst>
                    <a:ext uri="{9D8B030D-6E8A-4147-A177-3AD203B41FA5}">
                      <a16:colId xmlns:a16="http://schemas.microsoft.com/office/drawing/2014/main" val="2403853967"/>
                    </a:ext>
                  </a:extLst>
                </a:gridCol>
              </a:tblGrid>
              <a:tr h="58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dirty="0">
                          <a:latin typeface="Tw Cen MT" panose="020B0602020104020603" pitchFamily="34" charset="0"/>
                        </a:rPr>
                        <a:t>Permintaan makanan pasien rawat inap</a:t>
                      </a:r>
                      <a:endParaRPr lang="fi-FI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dirty="0">
                          <a:latin typeface="Tw Cen MT" panose="020B0602020104020603" pitchFamily="34" charset="0"/>
                        </a:rPr>
                        <a:t>Jumlah Porsi</a:t>
                      </a:r>
                      <a:endParaRPr lang="fi-FI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19,674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17,691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17,067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11,310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dirty="0">
                          <a:latin typeface="Tw Cen MT" panose="020B0602020104020603" pitchFamily="34" charset="0"/>
                        </a:rPr>
                        <a:t>Jumlah Orang</a:t>
                      </a:r>
                      <a:endParaRPr lang="fi-FI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6,558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5,897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5,689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3,770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/>
                        </a:rPr>
                        <a:t>Survey Diet </a:t>
                      </a:r>
                      <a:r>
                        <a:rPr lang="en-US" sz="1600" u="none" strike="noStrike" err="1">
                          <a:latin typeface="Tw Cen MT"/>
                        </a:rPr>
                        <a:t>Pasien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Jumlah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Porsi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3,924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4,083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5,061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3,237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Jumlah</a:t>
                      </a:r>
                      <a:r>
                        <a:rPr lang="en-US" sz="1600" u="none" strike="noStrike" dirty="0">
                          <a:latin typeface="Tw Cen MT"/>
                        </a:rPr>
                        <a:t> Orang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1,361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Edukasi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Konsultasi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Asesment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Awal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pasien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baru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Tepat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tepat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14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EB81707-0B74-4389-8ADA-D6B10EC01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10" y="87440"/>
            <a:ext cx="866556" cy="866556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1B82799-111B-4128-A077-A1AC45A3A166}"/>
              </a:ext>
            </a:extLst>
          </p:cNvPr>
          <p:cNvSpPr/>
          <p:nvPr/>
        </p:nvSpPr>
        <p:spPr>
          <a:xfrm>
            <a:off x="1117506" y="137780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7B30C3A-7246-4131-8C28-31EDDD55D2DE}"/>
              </a:ext>
            </a:extLst>
          </p:cNvPr>
          <p:cNvSpPr/>
          <p:nvPr/>
        </p:nvSpPr>
        <p:spPr>
          <a:xfrm>
            <a:off x="6945552" y="126947"/>
            <a:ext cx="247334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669E7-0898-4FD5-A83A-84CBEFC72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04" y="-140076"/>
            <a:ext cx="1760332" cy="1321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87658B-695D-4B4B-A04D-CBFF37396C7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6AF19D-2963-4F4A-8D68-9AE49BE70B6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4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>
            <a:cxnSpLocks/>
          </p:cNvCxnSpPr>
          <p:nvPr/>
        </p:nvCxnSpPr>
        <p:spPr>
          <a:xfrm>
            <a:off x="283840" y="1129897"/>
            <a:ext cx="356687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130"/>
          <p:cNvSpPr/>
          <p:nvPr/>
        </p:nvSpPr>
        <p:spPr>
          <a:xfrm>
            <a:off x="3850716" y="2731678"/>
            <a:ext cx="453794" cy="45585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5" name="Content Placeholder 16">
            <a:extLst>
              <a:ext uri="{FF2B5EF4-FFF2-40B4-BE49-F238E27FC236}">
                <a16:creationId xmlns:a16="http://schemas.microsoft.com/office/drawing/2014/main" id="{9743D906-0A3D-4A90-A437-67F4D681D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984593"/>
              </p:ext>
            </p:extLst>
          </p:nvPr>
        </p:nvGraphicFramePr>
        <p:xfrm>
          <a:off x="673487" y="1629595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1">
            <a:extLst>
              <a:ext uri="{FF2B5EF4-FFF2-40B4-BE49-F238E27FC236}">
                <a16:creationId xmlns:a16="http://schemas.microsoft.com/office/drawing/2014/main" id="{5F910A19-21FE-4EF6-99E5-A070156D2F7F}"/>
              </a:ext>
            </a:extLst>
          </p:cNvPr>
          <p:cNvSpPr txBox="1"/>
          <p:nvPr/>
        </p:nvSpPr>
        <p:spPr>
          <a:xfrm>
            <a:off x="2263479" y="4477192"/>
            <a:ext cx="1259144" cy="479787"/>
          </a:xfrm>
          <a:prstGeom prst="round2Diag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23,53%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6CE58639-D0F2-4FBE-81CD-F9B1B06DF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255327"/>
              </p:ext>
            </p:extLst>
          </p:nvPr>
        </p:nvGraphicFramePr>
        <p:xfrm>
          <a:off x="6823365" y="1495255"/>
          <a:ext cx="4537362" cy="172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6861" y="223416"/>
            <a:ext cx="6719456" cy="83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Anggaran</a:t>
            </a:r>
            <a:endParaRPr lang="en-US" altLang="zh-C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9E61D657-FA72-4590-942B-9C51D1874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07573"/>
              </p:ext>
            </p:extLst>
          </p:nvPr>
        </p:nvGraphicFramePr>
        <p:xfrm>
          <a:off x="100641" y="747622"/>
          <a:ext cx="5598247" cy="3261354"/>
        </p:xfrm>
        <a:graphic>
          <a:graphicData uri="http://schemas.openxmlformats.org/drawingml/2006/table">
            <a:tbl>
              <a:tblPr firstRow="1" bandRow="1"/>
              <a:tblGrid>
                <a:gridCol w="64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622">
                  <a:extLst>
                    <a:ext uri="{9D8B030D-6E8A-4147-A177-3AD203B41FA5}">
                      <a16:colId xmlns:a16="http://schemas.microsoft.com/office/drawing/2014/main" val="2637998076"/>
                    </a:ext>
                  </a:extLst>
                </a:gridCol>
                <a:gridCol w="923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054">
                  <a:extLst>
                    <a:ext uri="{9D8B030D-6E8A-4147-A177-3AD203B41FA5}">
                      <a16:colId xmlns:a16="http://schemas.microsoft.com/office/drawing/2014/main" val="1347853957"/>
                    </a:ext>
                  </a:extLst>
                </a:gridCol>
              </a:tblGrid>
              <a:tr h="657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Linen Non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Infeksius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6,248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5,840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5.005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10.652</a:t>
                      </a:r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Linen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Infeksius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Linen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Umum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Ulang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Perbaikan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Linen Rusak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Afkir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Linen Rusak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67298F1-0745-412F-8F38-043F2F995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A23D2-61DF-46E4-8FEC-D6A8D6043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6" y="211968"/>
            <a:ext cx="651479" cy="65147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19E444-238F-4E23-ADD6-552466B6D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31908"/>
              </p:ext>
            </p:extLst>
          </p:nvPr>
        </p:nvGraphicFramePr>
        <p:xfrm>
          <a:off x="5893271" y="730250"/>
          <a:ext cx="6230049" cy="5061392"/>
        </p:xfrm>
        <a:graphic>
          <a:graphicData uri="http://schemas.openxmlformats.org/drawingml/2006/table">
            <a:tbl>
              <a:tblPr firstRow="1" bandRow="1"/>
              <a:tblGrid>
                <a:gridCol w="453976">
                  <a:extLst>
                    <a:ext uri="{9D8B030D-6E8A-4147-A177-3AD203B41FA5}">
                      <a16:colId xmlns:a16="http://schemas.microsoft.com/office/drawing/2014/main" val="1202661107"/>
                    </a:ext>
                  </a:extLst>
                </a:gridCol>
                <a:gridCol w="366674">
                  <a:extLst>
                    <a:ext uri="{9D8B030D-6E8A-4147-A177-3AD203B41FA5}">
                      <a16:colId xmlns:a16="http://schemas.microsoft.com/office/drawing/2014/main" val="2806811701"/>
                    </a:ext>
                  </a:extLst>
                </a:gridCol>
                <a:gridCol w="2471191">
                  <a:extLst>
                    <a:ext uri="{9D8B030D-6E8A-4147-A177-3AD203B41FA5}">
                      <a16:colId xmlns:a16="http://schemas.microsoft.com/office/drawing/2014/main" val="71449140"/>
                    </a:ext>
                  </a:extLst>
                </a:gridCol>
                <a:gridCol w="674589">
                  <a:extLst>
                    <a:ext uri="{9D8B030D-6E8A-4147-A177-3AD203B41FA5}">
                      <a16:colId xmlns:a16="http://schemas.microsoft.com/office/drawing/2014/main" val="1486579512"/>
                    </a:ext>
                  </a:extLst>
                </a:gridCol>
                <a:gridCol w="914441">
                  <a:extLst>
                    <a:ext uri="{9D8B030D-6E8A-4147-A177-3AD203B41FA5}">
                      <a16:colId xmlns:a16="http://schemas.microsoft.com/office/drawing/2014/main" val="3217838377"/>
                    </a:ext>
                  </a:extLst>
                </a:gridCol>
                <a:gridCol w="674589">
                  <a:extLst>
                    <a:ext uri="{9D8B030D-6E8A-4147-A177-3AD203B41FA5}">
                      <a16:colId xmlns:a16="http://schemas.microsoft.com/office/drawing/2014/main" val="3006791320"/>
                    </a:ext>
                  </a:extLst>
                </a:gridCol>
                <a:gridCol w="674589">
                  <a:extLst>
                    <a:ext uri="{9D8B030D-6E8A-4147-A177-3AD203B41FA5}">
                      <a16:colId xmlns:a16="http://schemas.microsoft.com/office/drawing/2014/main" val="1277210315"/>
                    </a:ext>
                  </a:extLst>
                </a:gridCol>
              </a:tblGrid>
              <a:tr h="2953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786622"/>
                  </a:ext>
                </a:extLst>
              </a:tr>
              <a:tr h="295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7693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rutin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843265"/>
                  </a:ext>
                </a:extLst>
              </a:tr>
              <a:tr h="504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0270"/>
                  </a:ext>
                </a:extLst>
              </a:tr>
              <a:tr h="20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661768"/>
                  </a:ext>
                </a:extLst>
              </a:tr>
              <a:tr h="225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Laundry dan Kitchen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96628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022022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Elektronika dan Komunikasi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584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Listrik dan 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306066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 dan Kitchen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66892"/>
                  </a:ext>
                </a:extLst>
              </a:tr>
              <a:tr h="26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393264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99882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Telepon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532915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84972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pompa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IPAL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866279"/>
                  </a:ext>
                </a:extLst>
              </a:tr>
            </a:tbl>
          </a:graphicData>
        </a:graphic>
      </p:graphicFrame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BEFF418C-4724-4C01-B278-2F0F959AFC31}"/>
              </a:ext>
            </a:extLst>
          </p:cNvPr>
          <p:cNvSpPr/>
          <p:nvPr/>
        </p:nvSpPr>
        <p:spPr>
          <a:xfrm>
            <a:off x="826072" y="211968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F76CAE5-7749-4ACF-A336-91107302166E}"/>
              </a:ext>
            </a:extLst>
          </p:cNvPr>
          <p:cNvSpPr/>
          <p:nvPr/>
        </p:nvSpPr>
        <p:spPr>
          <a:xfrm>
            <a:off x="6334224" y="211967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3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D0D0022-8BE8-4654-BB82-ABA3FC6D3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985269"/>
              </p:ext>
            </p:extLst>
          </p:nvPr>
        </p:nvGraphicFramePr>
        <p:xfrm>
          <a:off x="194984" y="-8784"/>
          <a:ext cx="11143578" cy="6736015"/>
        </p:xfrm>
        <a:graphic>
          <a:graphicData uri="http://schemas.openxmlformats.org/drawingml/2006/table">
            <a:tbl>
              <a:tblPr firstRow="1" bandRow="1"/>
              <a:tblGrid>
                <a:gridCol w="627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829">
                  <a:extLst>
                    <a:ext uri="{9D8B030D-6E8A-4147-A177-3AD203B41FA5}">
                      <a16:colId xmlns:a16="http://schemas.microsoft.com/office/drawing/2014/main" val="4008319627"/>
                    </a:ext>
                  </a:extLst>
                </a:gridCol>
                <a:gridCol w="843829">
                  <a:extLst>
                    <a:ext uri="{9D8B030D-6E8A-4147-A177-3AD203B41FA5}">
                      <a16:colId xmlns:a16="http://schemas.microsoft.com/office/drawing/2014/main" val="3741991461"/>
                    </a:ext>
                  </a:extLst>
                </a:gridCol>
                <a:gridCol w="843829">
                  <a:extLst>
                    <a:ext uri="{9D8B030D-6E8A-4147-A177-3AD203B41FA5}">
                      <a16:colId xmlns:a16="http://schemas.microsoft.com/office/drawing/2014/main" val="2229839417"/>
                    </a:ext>
                  </a:extLst>
                </a:gridCol>
                <a:gridCol w="843829">
                  <a:extLst>
                    <a:ext uri="{9D8B030D-6E8A-4147-A177-3AD203B41FA5}">
                      <a16:colId xmlns:a16="http://schemas.microsoft.com/office/drawing/2014/main" val="315182293"/>
                    </a:ext>
                  </a:extLst>
                </a:gridCol>
              </a:tblGrid>
              <a:tr h="3417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9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strike="noStrike" dirty="0">
                          <a:latin typeface="Tw Cen MT"/>
                        </a:rPr>
                        <a:t>JAN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strike="noStrike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strike="noStrike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strike="noStrike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9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sv-SE" sz="1400" dirty="0">
                          <a:latin typeface="Tw Cen MT" panose="020B0602020104020603" pitchFamily="34" charset="0"/>
                        </a:rPr>
                        <a:t>a.    Monitoring penyehatan ruang bangunan dan halaman rumah sakit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		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Sanitasi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Bangunan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di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seluruh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area.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lingkungan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luar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gedung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di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seluruh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area.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pencahayaan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Laundry,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IGD, Inst. 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2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Koridor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Copy,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1/2/3,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Depan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/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Belakang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Aula,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Poliklinik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2 Kantor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Gudang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Barang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Toilet.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 pada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Gigi &amp;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IGD,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3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Kamar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Jenazah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Aula.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kelembaban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Gigi &amp;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IGD,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dan 3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kebisingan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Rawat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   Inst. Gigi &amp;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Laundry,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IGD,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3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Koridor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Copy,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1/2/3,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Depan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/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Belakang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Aula,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Poliklinik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Kantor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dan Gudang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Barang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udara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Sterilisasi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Gigi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),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Dapur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Medis) dan 2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tingkat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kebersihan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usap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tingkat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kebersihan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usap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dinding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Inst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kualitas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udara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Ambient dan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Emisi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6 bulan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pada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lingkungan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RSJD Surakarta dan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Genzet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Pentagon 7">
            <a:extLst>
              <a:ext uri="{FF2B5EF4-FFF2-40B4-BE49-F238E27FC236}">
                <a16:creationId xmlns:a16="http://schemas.microsoft.com/office/drawing/2014/main" id="{673980D5-D469-407A-BFD2-D081BD2ED76F}"/>
              </a:ext>
            </a:extLst>
          </p:cNvPr>
          <p:cNvSpPr/>
          <p:nvPr/>
        </p:nvSpPr>
        <p:spPr>
          <a:xfrm>
            <a:off x="1047685" y="100486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EF082-E3D3-4882-B198-7C588F68F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44624"/>
            <a:ext cx="648072" cy="648072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40CEBF4-BE2F-40B3-9295-1E3704BED2D4}"/>
              </a:ext>
            </a:extLst>
          </p:cNvPr>
          <p:cNvSpPr/>
          <p:nvPr/>
        </p:nvSpPr>
        <p:spPr>
          <a:xfrm>
            <a:off x="2118931" y="140566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8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7CD2E900-CC53-44BD-B94F-51AE6B6973C3}"/>
              </a:ext>
            </a:extLst>
          </p:cNvPr>
          <p:cNvSpPr/>
          <p:nvPr/>
        </p:nvSpPr>
        <p:spPr>
          <a:xfrm>
            <a:off x="308877" y="231588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27626ED1-EF5A-41AD-B02E-CF23AA8F8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086578"/>
              </p:ext>
            </p:extLst>
          </p:nvPr>
        </p:nvGraphicFramePr>
        <p:xfrm>
          <a:off x="514486" y="850468"/>
          <a:ext cx="7395075" cy="5704739"/>
        </p:xfrm>
        <a:graphic>
          <a:graphicData uri="http://schemas.openxmlformats.org/drawingml/2006/table">
            <a:tbl>
              <a:tblPr firstRow="1" bandRow="1"/>
              <a:tblGrid>
                <a:gridCol w="5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065">
                  <a:extLst>
                    <a:ext uri="{9D8B030D-6E8A-4147-A177-3AD203B41FA5}">
                      <a16:colId xmlns:a16="http://schemas.microsoft.com/office/drawing/2014/main" val="3031868288"/>
                    </a:ext>
                  </a:extLst>
                </a:gridCol>
                <a:gridCol w="791065">
                  <a:extLst>
                    <a:ext uri="{9D8B030D-6E8A-4147-A177-3AD203B41FA5}">
                      <a16:colId xmlns:a16="http://schemas.microsoft.com/office/drawing/2014/main" val="1370724376"/>
                    </a:ext>
                  </a:extLst>
                </a:gridCol>
                <a:gridCol w="791065">
                  <a:extLst>
                    <a:ext uri="{9D8B030D-6E8A-4147-A177-3AD203B41FA5}">
                      <a16:colId xmlns:a16="http://schemas.microsoft.com/office/drawing/2014/main" val="1514434440"/>
                    </a:ext>
                  </a:extLst>
                </a:gridCol>
                <a:gridCol w="791065">
                  <a:extLst>
                    <a:ext uri="{9D8B030D-6E8A-4147-A177-3AD203B41FA5}">
                      <a16:colId xmlns:a16="http://schemas.microsoft.com/office/drawing/2014/main" val="97280789"/>
                    </a:ext>
                  </a:extLst>
                </a:gridCol>
              </a:tblGrid>
              <a:tr h="3120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65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Tw Cen M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b.     Monitoring higiene dan sanitasi makanan dan minuman.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pelaksanaan hygiene sanitasi makanan dan minuman 6 bulan sekali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(Nasi,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sayur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hewani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nabati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ringan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total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 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Piring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sendok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mangkok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lepek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gelas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total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 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masak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Wajan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Panci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Sotel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Telenan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Pisau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Staphylococcus dan Salmonella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logam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residu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antibiotik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bakery (ALT, Enterobacteria, Salmonella, Staphylococcus Aureus,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Kapang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Khamir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416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43C777A5-0F98-41F5-9874-5A346F25D3E2}"/>
              </a:ext>
            </a:extLst>
          </p:cNvPr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C9B232D-D371-4E90-9AAA-6CAAB53A2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185221"/>
              </p:ext>
            </p:extLst>
          </p:nvPr>
        </p:nvGraphicFramePr>
        <p:xfrm>
          <a:off x="439834" y="608763"/>
          <a:ext cx="8414603" cy="5835422"/>
        </p:xfrm>
        <a:graphic>
          <a:graphicData uri="http://schemas.openxmlformats.org/drawingml/2006/table">
            <a:tbl>
              <a:tblPr firstRow="1" bandRow="1"/>
              <a:tblGrid>
                <a:gridCol w="453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136">
                  <a:extLst>
                    <a:ext uri="{9D8B030D-6E8A-4147-A177-3AD203B41FA5}">
                      <a16:colId xmlns:a16="http://schemas.microsoft.com/office/drawing/2014/main" val="959739490"/>
                    </a:ext>
                  </a:extLst>
                </a:gridCol>
                <a:gridCol w="965136">
                  <a:extLst>
                    <a:ext uri="{9D8B030D-6E8A-4147-A177-3AD203B41FA5}">
                      <a16:colId xmlns:a16="http://schemas.microsoft.com/office/drawing/2014/main" val="3615057658"/>
                    </a:ext>
                  </a:extLst>
                </a:gridCol>
                <a:gridCol w="965136">
                  <a:extLst>
                    <a:ext uri="{9D8B030D-6E8A-4147-A177-3AD203B41FA5}">
                      <a16:colId xmlns:a16="http://schemas.microsoft.com/office/drawing/2014/main" val="3051343609"/>
                    </a:ext>
                  </a:extLst>
                </a:gridCol>
                <a:gridCol w="965136">
                  <a:extLst>
                    <a:ext uri="{9D8B030D-6E8A-4147-A177-3AD203B41FA5}">
                      <a16:colId xmlns:a16="http://schemas.microsoft.com/office/drawing/2014/main" val="140312153"/>
                    </a:ext>
                  </a:extLst>
                </a:gridCol>
              </a:tblGrid>
              <a:tr h="3602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88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c.    Penyehatan air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tandon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reservoir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(ground tank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tandon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2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sisa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chlor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pH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titik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yang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dicurigai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rawan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pencemaran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(Ground tank,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Laundry)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2 kali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bakteriologis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 air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(AB) dan Air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(AM)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resevoir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laundry,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kantin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),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IGD, AB reservoir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Gigi,  AB reservoir Poli Chandra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Kirana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endParaRPr lang="en-US" sz="14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titik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kimia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fisika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air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(AB) dan Air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(AM)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resevoir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laundry,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kantin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),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IGD, AB reservoir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Gigi,  AB reservoir Poli Chandra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Kirana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sekali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Pengurasan Tandon di Ground tank, tandon psikologi, tandon rehabilitasi dan tandon laundry 6 bulan sekali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494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2F823ECC-D3F8-4B8B-853F-9EC7E119B313}"/>
              </a:ext>
            </a:extLst>
          </p:cNvPr>
          <p:cNvSpPr/>
          <p:nvPr/>
        </p:nvSpPr>
        <p:spPr>
          <a:xfrm>
            <a:off x="658889" y="96135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66AE826-F1B9-49B5-8BF4-355A5B6C0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811080"/>
              </p:ext>
            </p:extLst>
          </p:nvPr>
        </p:nvGraphicFramePr>
        <p:xfrm>
          <a:off x="658889" y="595321"/>
          <a:ext cx="7982193" cy="6086223"/>
        </p:xfrm>
        <a:graphic>
          <a:graphicData uri="http://schemas.openxmlformats.org/drawingml/2006/table">
            <a:tbl>
              <a:tblPr firstRow="1" bandRow="1"/>
              <a:tblGrid>
                <a:gridCol w="466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600">
                  <a:extLst>
                    <a:ext uri="{9D8B030D-6E8A-4147-A177-3AD203B41FA5}">
                      <a16:colId xmlns:a16="http://schemas.microsoft.com/office/drawing/2014/main" val="4245906840"/>
                    </a:ext>
                  </a:extLst>
                </a:gridCol>
                <a:gridCol w="866600">
                  <a:extLst>
                    <a:ext uri="{9D8B030D-6E8A-4147-A177-3AD203B41FA5}">
                      <a16:colId xmlns:a16="http://schemas.microsoft.com/office/drawing/2014/main" val="837007797"/>
                    </a:ext>
                  </a:extLst>
                </a:gridCol>
                <a:gridCol w="866600">
                  <a:extLst>
                    <a:ext uri="{9D8B030D-6E8A-4147-A177-3AD203B41FA5}">
                      <a16:colId xmlns:a16="http://schemas.microsoft.com/office/drawing/2014/main" val="1946787928"/>
                    </a:ext>
                  </a:extLst>
                </a:gridCol>
                <a:gridCol w="866600">
                  <a:extLst>
                    <a:ext uri="{9D8B030D-6E8A-4147-A177-3AD203B41FA5}">
                      <a16:colId xmlns:a16="http://schemas.microsoft.com/office/drawing/2014/main" val="3818202778"/>
                    </a:ext>
                  </a:extLst>
                </a:gridCol>
              </a:tblGrid>
              <a:tr h="3190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Tw Cen M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d.</a:t>
                      </a:r>
                      <a:r>
                        <a:rPr lang="fi-FI" sz="1400" baseline="0" dirty="0">
                          <a:latin typeface="Tw Cen MT" panose="020B0602020104020603" pitchFamily="34" charset="0"/>
                        </a:rPr>
                        <a:t> Pengelolaan Limbah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0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Tw Cen MT" panose="020B0602020104020603" pitchFamily="34" charset="0"/>
                        </a:rPr>
                        <a:t>Padat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non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khusus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khusus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Cair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dua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Pengukuran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debit, pH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Pemeliharaan/perbaikan IPAL kerja sama dengan pihak rekanan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875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1A8A2508-E87A-41C3-B0D1-E560D86A93C6}"/>
              </a:ext>
            </a:extLst>
          </p:cNvPr>
          <p:cNvSpPr/>
          <p:nvPr/>
        </p:nvSpPr>
        <p:spPr>
          <a:xfrm>
            <a:off x="575196" y="75323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02BDD193-CE13-40B2-A9F1-963EAF625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613117"/>
              </p:ext>
            </p:extLst>
          </p:nvPr>
        </p:nvGraphicFramePr>
        <p:xfrm>
          <a:off x="575196" y="659258"/>
          <a:ext cx="9041244" cy="5776004"/>
        </p:xfrm>
        <a:graphic>
          <a:graphicData uri="http://schemas.openxmlformats.org/drawingml/2006/table">
            <a:tbl>
              <a:tblPr firstRow="1" bandRow="1"/>
              <a:tblGrid>
                <a:gridCol w="445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8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382">
                  <a:extLst>
                    <a:ext uri="{9D8B030D-6E8A-4147-A177-3AD203B41FA5}">
                      <a16:colId xmlns:a16="http://schemas.microsoft.com/office/drawing/2014/main" val="1841465476"/>
                    </a:ext>
                  </a:extLst>
                </a:gridCol>
                <a:gridCol w="939382">
                  <a:extLst>
                    <a:ext uri="{9D8B030D-6E8A-4147-A177-3AD203B41FA5}">
                      <a16:colId xmlns:a16="http://schemas.microsoft.com/office/drawing/2014/main" val="3180502347"/>
                    </a:ext>
                  </a:extLst>
                </a:gridCol>
                <a:gridCol w="939382">
                  <a:extLst>
                    <a:ext uri="{9D8B030D-6E8A-4147-A177-3AD203B41FA5}">
                      <a16:colId xmlns:a16="http://schemas.microsoft.com/office/drawing/2014/main" val="1064866438"/>
                    </a:ext>
                  </a:extLst>
                </a:gridCol>
                <a:gridCol w="939382">
                  <a:extLst>
                    <a:ext uri="{9D8B030D-6E8A-4147-A177-3AD203B41FA5}">
                      <a16:colId xmlns:a16="http://schemas.microsoft.com/office/drawing/2014/main" val="1650845272"/>
                    </a:ext>
                  </a:extLst>
                </a:gridCol>
              </a:tblGrid>
              <a:tr h="37147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w Cen MT"/>
                        </a:rPr>
                        <a:t>JAN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600" dirty="0">
                          <a:latin typeface="Tw Cen MT" panose="020B0602020104020603" pitchFamily="34" charset="0"/>
                        </a:rPr>
                        <a:t>e.</a:t>
                      </a:r>
                      <a:r>
                        <a:rPr lang="fi-FI" sz="1600" baseline="0" dirty="0">
                          <a:latin typeface="Tw Cen MT" panose="020B0602020104020603" pitchFamily="34" charset="0"/>
                        </a:rPr>
                        <a:t>   Monitoring Pengelolaan linen (laundry)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pelaksanaan pengelolaan linen 6 bulan sekali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 pada IGD, Inst Laundry dan Inst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(3)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 pada Inst Laundry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7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f.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Pengendalian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serangga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tikus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binatang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pengganggu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dirty="0"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dirty="0"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Survey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jentik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semua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ruangan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/ unit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seminggu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Survei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kecoak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semua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ruangan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/ unit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2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minggu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Survei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tikus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semua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ruangan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/ unit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2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Mengukur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kepadatan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lalat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fly grill pada TPS, IPAL,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kantin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dapur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setahun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musim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lalat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Melaksanakan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pengendalian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serangga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tikus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binatang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insidentil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ketika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terjadi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populasi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99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BC532AA5-B06B-4AB3-B158-F7C13E1A289D}"/>
              </a:ext>
            </a:extLst>
          </p:cNvPr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ECA98424-6C61-47FC-AEF4-73A9231E5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320484"/>
              </p:ext>
            </p:extLst>
          </p:nvPr>
        </p:nvGraphicFramePr>
        <p:xfrm>
          <a:off x="883784" y="908720"/>
          <a:ext cx="7879218" cy="4825821"/>
        </p:xfrm>
        <a:graphic>
          <a:graphicData uri="http://schemas.openxmlformats.org/drawingml/2006/table">
            <a:tbl>
              <a:tblPr firstRow="1" bandRow="1"/>
              <a:tblGrid>
                <a:gridCol w="44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9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347">
                  <a:extLst>
                    <a:ext uri="{9D8B030D-6E8A-4147-A177-3AD203B41FA5}">
                      <a16:colId xmlns:a16="http://schemas.microsoft.com/office/drawing/2014/main" val="4246287659"/>
                    </a:ext>
                  </a:extLst>
                </a:gridCol>
                <a:gridCol w="852347">
                  <a:extLst>
                    <a:ext uri="{9D8B030D-6E8A-4147-A177-3AD203B41FA5}">
                      <a16:colId xmlns:a16="http://schemas.microsoft.com/office/drawing/2014/main" val="643202848"/>
                    </a:ext>
                  </a:extLst>
                </a:gridCol>
                <a:gridCol w="852347">
                  <a:extLst>
                    <a:ext uri="{9D8B030D-6E8A-4147-A177-3AD203B41FA5}">
                      <a16:colId xmlns:a16="http://schemas.microsoft.com/office/drawing/2014/main" val="3465275105"/>
                    </a:ext>
                  </a:extLst>
                </a:gridCol>
                <a:gridCol w="852347">
                  <a:extLst>
                    <a:ext uri="{9D8B030D-6E8A-4147-A177-3AD203B41FA5}">
                      <a16:colId xmlns:a16="http://schemas.microsoft.com/office/drawing/2014/main" val="1655699144"/>
                    </a:ext>
                  </a:extLst>
                </a:gridCol>
              </a:tblGrid>
              <a:tr h="3190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600" dirty="0">
                          <a:latin typeface="Tw Cen MT" panose="020B0602020104020603" pitchFamily="34" charset="0"/>
                        </a:rPr>
                        <a:t>g.</a:t>
                      </a:r>
                      <a:r>
                        <a:rPr lang="fi-FI" sz="1600" baseline="0" dirty="0">
                          <a:latin typeface="Tw Cen MT" panose="020B0602020104020603" pitchFamily="34" charset="0"/>
                        </a:rPr>
                        <a:t>  Monitoring dekontaminasi melalui desinfeksi dan sterilisasi 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monitoring pelaksanaan dekontaminasi melalui desinfeksi dan sterilisasi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medis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hasil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sterilisasi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2 kali pada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IGD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gunting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pinset,kom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), pada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I Gigi (tang,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exavator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pinset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bein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sonde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scaler)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h.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Pengamanan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radiasi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monitoring pelaksanaan pengamanan radiasi sebulan sekali.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Upaya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promosi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Sosialisasi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RSJD Surakarta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melalui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pagi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Pemasangan/ penggantian tulisan himbauan perilaku hidup bersih sehat setahun 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242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E446848-3513-4462-9102-A534BB49F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652823"/>
              </p:ext>
            </p:extLst>
          </p:nvPr>
        </p:nvGraphicFramePr>
        <p:xfrm>
          <a:off x="230215" y="1497748"/>
          <a:ext cx="6033615" cy="4222910"/>
        </p:xfrm>
        <a:graphic>
          <a:graphicData uri="http://schemas.openxmlformats.org/drawingml/2006/table">
            <a:tbl>
              <a:tblPr firstRow="1" bandRow="1"/>
              <a:tblGrid>
                <a:gridCol w="64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867">
                  <a:extLst>
                    <a:ext uri="{9D8B030D-6E8A-4147-A177-3AD203B41FA5}">
                      <a16:colId xmlns:a16="http://schemas.microsoft.com/office/drawing/2014/main" val="613652671"/>
                    </a:ext>
                  </a:extLst>
                </a:gridCol>
                <a:gridCol w="873249">
                  <a:extLst>
                    <a:ext uri="{9D8B030D-6E8A-4147-A177-3AD203B41FA5}">
                      <a16:colId xmlns:a16="http://schemas.microsoft.com/office/drawing/2014/main" val="3414419846"/>
                    </a:ext>
                  </a:extLst>
                </a:gridCol>
                <a:gridCol w="718288">
                  <a:extLst>
                    <a:ext uri="{9D8B030D-6E8A-4147-A177-3AD203B41FA5}">
                      <a16:colId xmlns:a16="http://schemas.microsoft.com/office/drawing/2014/main" val="3378410485"/>
                    </a:ext>
                  </a:extLst>
                </a:gridCol>
              </a:tblGrid>
              <a:tr h="457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PENGELOLAAN ASRAMA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PRAKTEKAN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DOKTER MUDA (ORANG)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MAGANG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PRAPENELITIAN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PENELITIAN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KUNJUNGAN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SURAT KETERANGAN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MOU (DOKUMEN)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DIKLAT INTERNAL  (PESERTA)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221273"/>
                  </a:ext>
                </a:extLst>
              </a:tr>
              <a:tr h="441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DIKLAT EKSTERNAL  (PESERTA)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    3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2887"/>
                  </a:ext>
                </a:extLst>
              </a:tr>
            </a:tbl>
          </a:graphicData>
        </a:graphic>
      </p:graphicFrame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D19E686-7D64-46A8-ABE5-546F34D80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670355"/>
              </p:ext>
            </p:extLst>
          </p:nvPr>
        </p:nvGraphicFramePr>
        <p:xfrm>
          <a:off x="6653868" y="1497748"/>
          <a:ext cx="5307854" cy="1858727"/>
        </p:xfrm>
        <a:graphic>
          <a:graphicData uri="http://schemas.openxmlformats.org/drawingml/2006/table">
            <a:tbl>
              <a:tblPr firstRow="1" bandRow="1"/>
              <a:tblGrid>
                <a:gridCol w="67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56151006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867155829"/>
                    </a:ext>
                  </a:extLst>
                </a:gridCol>
                <a:gridCol w="1305098">
                  <a:extLst>
                    <a:ext uri="{9D8B030D-6E8A-4147-A177-3AD203B41FA5}">
                      <a16:colId xmlns:a16="http://schemas.microsoft.com/office/drawing/2014/main" val="3778148887"/>
                    </a:ext>
                  </a:extLst>
                </a:gridCol>
              </a:tblGrid>
              <a:tr h="351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Persentase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pegawai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mengikuti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Bintek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selama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jam/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tahun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(%)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</a:p>
                  </a:txBody>
                  <a:tcPr marL="19030" marR="19030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0.3</a:t>
                      </a:r>
                    </a:p>
                  </a:txBody>
                  <a:tcPr marL="19030" marR="19030" marT="143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A7059E4-204D-4499-B4D2-F2FF303F9D93}"/>
              </a:ext>
            </a:extLst>
          </p:cNvPr>
          <p:cNvGrpSpPr/>
          <p:nvPr/>
        </p:nvGrpSpPr>
        <p:grpSpPr>
          <a:xfrm>
            <a:off x="1348217" y="852069"/>
            <a:ext cx="3911921" cy="419026"/>
            <a:chOff x="840099" y="204943"/>
            <a:chExt cx="3388715" cy="499186"/>
          </a:xfrm>
        </p:grpSpPr>
        <p:sp>
          <p:nvSpPr>
            <p:cNvPr id="6" name="Pentagon 6">
              <a:extLst>
                <a:ext uri="{FF2B5EF4-FFF2-40B4-BE49-F238E27FC236}">
                  <a16:creationId xmlns:a16="http://schemas.microsoft.com/office/drawing/2014/main" id="{7EC3B0AB-243F-4350-855D-BFCA71AD4147}"/>
                </a:ext>
              </a:extLst>
            </p:cNvPr>
            <p:cNvSpPr/>
            <p:nvPr/>
          </p:nvSpPr>
          <p:spPr>
            <a:xfrm>
              <a:off x="840099" y="204943"/>
              <a:ext cx="1071246" cy="499186"/>
            </a:xfrm>
            <a:prstGeom prst="homePlat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A99327A8-E9FC-4B1B-9375-1276CE0F5CEB}"/>
                </a:ext>
              </a:extLst>
            </p:cNvPr>
            <p:cNvSpPr/>
            <p:nvPr/>
          </p:nvSpPr>
          <p:spPr>
            <a:xfrm>
              <a:off x="1778657" y="204943"/>
              <a:ext cx="2450157" cy="48665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KEGIATAN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639CA5-F366-4849-98DC-E525A73D69F1}"/>
              </a:ext>
            </a:extLst>
          </p:cNvPr>
          <p:cNvGrpSpPr/>
          <p:nvPr/>
        </p:nvGrpSpPr>
        <p:grpSpPr>
          <a:xfrm>
            <a:off x="6653868" y="852069"/>
            <a:ext cx="5104491" cy="419642"/>
            <a:chOff x="836612" y="4643035"/>
            <a:chExt cx="5562600" cy="502279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FBA94941-CDE3-43B8-B3E7-4CADE624C3FF}"/>
                </a:ext>
              </a:extLst>
            </p:cNvPr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" name="Chevron 12">
              <a:extLst>
                <a:ext uri="{FF2B5EF4-FFF2-40B4-BE49-F238E27FC236}">
                  <a16:creationId xmlns:a16="http://schemas.microsoft.com/office/drawing/2014/main" id="{2F221B31-8C44-4027-9761-27C857C7F976}"/>
                </a:ext>
              </a:extLst>
            </p:cNvPr>
            <p:cNvSpPr/>
            <p:nvPr/>
          </p:nvSpPr>
          <p:spPr>
            <a:xfrm>
              <a:off x="1785710" y="4643035"/>
              <a:ext cx="4613502" cy="484631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PENINGKATAN MUTU SDM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51B12E1-9532-4A39-ABD0-F33ECC646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" y="15966"/>
            <a:ext cx="880242" cy="880242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35B9EBE-02F1-4C95-8B16-9D11D3C7EF4A}"/>
              </a:ext>
            </a:extLst>
          </p:cNvPr>
          <p:cNvSpPr/>
          <p:nvPr/>
        </p:nvSpPr>
        <p:spPr>
          <a:xfrm>
            <a:off x="1348217" y="233555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DIKLITBANG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57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0441A0E-4F54-4A04-9574-67F741EE0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605129"/>
              </p:ext>
            </p:extLst>
          </p:nvPr>
        </p:nvGraphicFramePr>
        <p:xfrm>
          <a:off x="817623" y="791835"/>
          <a:ext cx="5130893" cy="5682871"/>
        </p:xfrm>
        <a:graphic>
          <a:graphicData uri="http://schemas.openxmlformats.org/drawingml/2006/table">
            <a:tbl>
              <a:tblPr firstRow="1" bandRow="1"/>
              <a:tblGrid>
                <a:gridCol w="390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587">
                  <a:extLst>
                    <a:ext uri="{9D8B030D-6E8A-4147-A177-3AD203B41FA5}">
                      <a16:colId xmlns:a16="http://schemas.microsoft.com/office/drawing/2014/main" val="3158327203"/>
                    </a:ext>
                  </a:extLst>
                </a:gridCol>
                <a:gridCol w="591240">
                  <a:extLst>
                    <a:ext uri="{9D8B030D-6E8A-4147-A177-3AD203B41FA5}">
                      <a16:colId xmlns:a16="http://schemas.microsoft.com/office/drawing/2014/main" val="3071190412"/>
                    </a:ext>
                  </a:extLst>
                </a:gridCol>
                <a:gridCol w="591240">
                  <a:extLst>
                    <a:ext uri="{9D8B030D-6E8A-4147-A177-3AD203B41FA5}">
                      <a16:colId xmlns:a16="http://schemas.microsoft.com/office/drawing/2014/main" val="47082063"/>
                    </a:ext>
                  </a:extLst>
                </a:gridCol>
                <a:gridCol w="591240">
                  <a:extLst>
                    <a:ext uri="{9D8B030D-6E8A-4147-A177-3AD203B41FA5}">
                      <a16:colId xmlns:a16="http://schemas.microsoft.com/office/drawing/2014/main" val="3070263076"/>
                    </a:ext>
                  </a:extLst>
                </a:gridCol>
              </a:tblGrid>
              <a:tr h="2609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2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C208DE8-31BB-4EA6-8335-624E3CA6D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4A4F41B-91E4-404D-B19B-88AFD8FB1904}"/>
              </a:ext>
            </a:extLst>
          </p:cNvPr>
          <p:cNvSpPr/>
          <p:nvPr/>
        </p:nvSpPr>
        <p:spPr>
          <a:xfrm>
            <a:off x="817622" y="109444"/>
            <a:ext cx="5130894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47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208DE8-31BB-4EA6-8335-624E3CA6D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02C5C14-C0CE-47F3-89E1-FC0B8E6EE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439001"/>
              </p:ext>
            </p:extLst>
          </p:nvPr>
        </p:nvGraphicFramePr>
        <p:xfrm>
          <a:off x="293710" y="600034"/>
          <a:ext cx="5969930" cy="6080760"/>
        </p:xfrm>
        <a:graphic>
          <a:graphicData uri="http://schemas.openxmlformats.org/drawingml/2006/table">
            <a:tbl>
              <a:tblPr firstRow="1" bandRow="1"/>
              <a:tblGrid>
                <a:gridCol w="45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047">
                  <a:extLst>
                    <a:ext uri="{9D8B030D-6E8A-4147-A177-3AD203B41FA5}">
                      <a16:colId xmlns:a16="http://schemas.microsoft.com/office/drawing/2014/main" val="230920148"/>
                    </a:ext>
                  </a:extLst>
                </a:gridCol>
                <a:gridCol w="736047">
                  <a:extLst>
                    <a:ext uri="{9D8B030D-6E8A-4147-A177-3AD203B41FA5}">
                      <a16:colId xmlns:a16="http://schemas.microsoft.com/office/drawing/2014/main" val="3813976223"/>
                    </a:ext>
                  </a:extLst>
                </a:gridCol>
                <a:gridCol w="736047">
                  <a:extLst>
                    <a:ext uri="{9D8B030D-6E8A-4147-A177-3AD203B41FA5}">
                      <a16:colId xmlns:a16="http://schemas.microsoft.com/office/drawing/2014/main" val="204732735"/>
                    </a:ext>
                  </a:extLst>
                </a:gridCol>
              </a:tblGrid>
              <a:tr h="2663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47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Cetak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>
                        <a:latin typeface="Tw Cen MT" panose="020B0602020104020603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>
                        <a:latin typeface="Tw Cen MT" panose="020B0602020104020603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w Cen MT" panose="020B0602020104020603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Pemasaran ke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Jadwal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Penugasan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Inspektur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5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Menyampaikan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kedinasan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bentuk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5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kepada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4708C17-AD9D-40D2-B3D7-A1091F8ED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103574"/>
              </p:ext>
            </p:extLst>
          </p:nvPr>
        </p:nvGraphicFramePr>
        <p:xfrm>
          <a:off x="6887224" y="600034"/>
          <a:ext cx="4527535" cy="3029969"/>
        </p:xfrm>
        <a:graphic>
          <a:graphicData uri="http://schemas.openxmlformats.org/drawingml/2006/table">
            <a:tbl>
              <a:tblPr firstRow="1" bandRow="1"/>
              <a:tblGrid>
                <a:gridCol w="41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559">
                  <a:extLst>
                    <a:ext uri="{9D8B030D-6E8A-4147-A177-3AD203B41FA5}">
                      <a16:colId xmlns:a16="http://schemas.microsoft.com/office/drawing/2014/main" val="2329988537"/>
                    </a:ext>
                  </a:extLst>
                </a:gridCol>
                <a:gridCol w="567559">
                  <a:extLst>
                    <a:ext uri="{9D8B030D-6E8A-4147-A177-3AD203B41FA5}">
                      <a16:colId xmlns:a16="http://schemas.microsoft.com/office/drawing/2014/main" val="3349757802"/>
                    </a:ext>
                  </a:extLst>
                </a:gridCol>
                <a:gridCol w="567559">
                  <a:extLst>
                    <a:ext uri="{9D8B030D-6E8A-4147-A177-3AD203B41FA5}">
                      <a16:colId xmlns:a16="http://schemas.microsoft.com/office/drawing/2014/main" val="2240633123"/>
                    </a:ext>
                  </a:extLst>
                </a:gridCol>
              </a:tblGrid>
              <a:tr h="3324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13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Membuat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jadwal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penugasan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Inspektur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&amp; Pembina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Publikasi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4A4F41B-91E4-404D-B19B-88AFD8FB1904}"/>
              </a:ext>
            </a:extLst>
          </p:cNvPr>
          <p:cNvSpPr/>
          <p:nvPr/>
        </p:nvSpPr>
        <p:spPr>
          <a:xfrm>
            <a:off x="965106" y="82983"/>
            <a:ext cx="5130894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6">
            <a:extLst>
              <a:ext uri="{FF2B5EF4-FFF2-40B4-BE49-F238E27FC236}">
                <a16:creationId xmlns:a16="http://schemas.microsoft.com/office/drawing/2014/main" id="{055BEDA3-C911-4D1B-B3CE-7A4E824BA166}"/>
              </a:ext>
            </a:extLst>
          </p:cNvPr>
          <p:cNvCxnSpPr>
            <a:cxnSpLocks/>
          </p:cNvCxnSpPr>
          <p:nvPr/>
        </p:nvCxnSpPr>
        <p:spPr>
          <a:xfrm>
            <a:off x="1360478" y="774103"/>
            <a:ext cx="2491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74043755-2FB8-4401-B207-DD4EEA763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007291"/>
              </p:ext>
            </p:extLst>
          </p:nvPr>
        </p:nvGraphicFramePr>
        <p:xfrm>
          <a:off x="235526" y="916926"/>
          <a:ext cx="11540838" cy="5352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PROGRAM/KEGIATAN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ANGGARAN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REALISASI KEUANGAN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FISIK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Program </a:t>
                      </a:r>
                      <a:r>
                        <a:rPr lang="en-US" sz="1800" b="1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Tw Cen MT" panose="020B0602020104020603" pitchFamily="34" charset="0"/>
                        </a:rPr>
                        <a:t>Kesehatan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Derajat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Masyarakat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Fasillitas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Bagi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Penderita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Akibat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Dampak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Asap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Rokok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4.0000.000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2,76</a:t>
                      </a: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71,69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Pemenuhan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Sarana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Prasarana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Rujukan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( DAK )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1.082.388.000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2,59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4,62</a:t>
                      </a: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3. 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Mutu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Kesehatan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250.000.000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18,17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20,00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4.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Honorarium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Premi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BPJS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bagi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Tenaga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Harlep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Kesehatan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750.000.000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15,29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25,11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文本框 7">
            <a:extLst>
              <a:ext uri="{FF2B5EF4-FFF2-40B4-BE49-F238E27FC236}">
                <a16:creationId xmlns:a16="http://schemas.microsoft.com/office/drawing/2014/main" id="{13EE4917-21E0-4674-922A-2C06009CA0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4335" y="62894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Belanja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Langsung</a:t>
            </a:r>
            <a:endParaRPr lang="en-US" altLang="zh-CN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3A99784-774E-4F77-BA40-B559CC4DF512}"/>
              </a:ext>
            </a:extLst>
          </p:cNvPr>
          <p:cNvSpPr/>
          <p:nvPr/>
        </p:nvSpPr>
        <p:spPr>
          <a:xfrm>
            <a:off x="1343519" y="192423"/>
            <a:ext cx="3210491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3EF375C1-D33A-45A2-A259-5C6A186B4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652383"/>
              </p:ext>
            </p:extLst>
          </p:nvPr>
        </p:nvGraphicFramePr>
        <p:xfrm>
          <a:off x="1343519" y="830487"/>
          <a:ext cx="5077871" cy="5687064"/>
        </p:xfrm>
        <a:graphic>
          <a:graphicData uri="http://schemas.openxmlformats.org/drawingml/2006/table">
            <a:tbl>
              <a:tblPr firstRow="1" bandRow="1"/>
              <a:tblGrid>
                <a:gridCol w="47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39">
                  <a:extLst>
                    <a:ext uri="{9D8B030D-6E8A-4147-A177-3AD203B41FA5}">
                      <a16:colId xmlns:a16="http://schemas.microsoft.com/office/drawing/2014/main" val="1667848866"/>
                    </a:ext>
                  </a:extLst>
                </a:gridCol>
                <a:gridCol w="826139">
                  <a:extLst>
                    <a:ext uri="{9D8B030D-6E8A-4147-A177-3AD203B41FA5}">
                      <a16:colId xmlns:a16="http://schemas.microsoft.com/office/drawing/2014/main" val="273928092"/>
                    </a:ext>
                  </a:extLst>
                </a:gridCol>
                <a:gridCol w="826139">
                  <a:extLst>
                    <a:ext uri="{9D8B030D-6E8A-4147-A177-3AD203B41FA5}">
                      <a16:colId xmlns:a16="http://schemas.microsoft.com/office/drawing/2014/main" val="1037953431"/>
                    </a:ext>
                  </a:extLst>
                </a:gridCol>
              </a:tblGrid>
              <a:tr h="33300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APR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Pengelolaan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baseline="0" err="1">
                          <a:effectLst/>
                          <a:latin typeface="Tw Cen MT"/>
                        </a:rPr>
                        <a:t>perangkat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baseline="0" err="1">
                          <a:effectLst/>
                          <a:latin typeface="Tw Cen MT"/>
                        </a:rPr>
                        <a:t>lunak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(software)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61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37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Pengelolaan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baseline="0" dirty="0" err="1">
                          <a:effectLst/>
                          <a:latin typeface="Tw Cen MT"/>
                        </a:rPr>
                        <a:t>perangkat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baseline="0" dirty="0" err="1">
                          <a:effectLst/>
                          <a:latin typeface="Tw Cen MT"/>
                        </a:rPr>
                        <a:t>keras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(hardware)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39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49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600" err="1">
                          <a:latin typeface="Tw Cen MT"/>
                        </a:rPr>
                        <a:t>Perbaikan</a:t>
                      </a:r>
                      <a:r>
                        <a:rPr lang="en-US" sz="1600" dirty="0">
                          <a:latin typeface="Tw Cen MT"/>
                        </a:rPr>
                        <a:t> Printer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72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33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42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jaringan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20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19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600" dirty="0" err="1">
                          <a:latin typeface="Tw Cen MT"/>
                        </a:rPr>
                        <a:t>Pencadangan</a:t>
                      </a:r>
                      <a:r>
                        <a:rPr lang="en-US" sz="1600" dirty="0">
                          <a:latin typeface="Tw Cen MT"/>
                        </a:rPr>
                        <a:t> data (backup)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16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24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w Cen MT"/>
                          <a:ea typeface="Verdana" pitchFamily="34" charset="0"/>
                          <a:cs typeface="Verdana" pitchFamily="34" charset="0"/>
                        </a:rPr>
                        <a:t>Programming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9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600" dirty="0" err="1">
                          <a:latin typeface="Tw Cen MT"/>
                        </a:rPr>
                        <a:t>Pemeliharaan</a:t>
                      </a:r>
                      <a:r>
                        <a:rPr lang="en-US" sz="1600" dirty="0">
                          <a:latin typeface="Tw Cen MT"/>
                        </a:rPr>
                        <a:t> </a:t>
                      </a:r>
                      <a:r>
                        <a:rPr lang="en-US" sz="1600" dirty="0" err="1">
                          <a:latin typeface="Tw Cen MT"/>
                        </a:rPr>
                        <a:t>rutin</a:t>
                      </a:r>
                      <a:r>
                        <a:rPr lang="en-US" sz="1600" dirty="0">
                          <a:latin typeface="Tw Cen MT"/>
                        </a:rPr>
                        <a:t> </a:t>
                      </a:r>
                      <a:r>
                        <a:rPr lang="en-US" sz="1600" dirty="0" err="1">
                          <a:latin typeface="Tw Cen MT"/>
                        </a:rPr>
                        <a:t>komputer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128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138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72595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F66360-C112-4E66-80BE-126289C7A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97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D37B5673-E004-4FD7-A89A-F217299BEE36}"/>
              </a:ext>
            </a:extLst>
          </p:cNvPr>
          <p:cNvSpPr txBox="1">
            <a:spLocks/>
          </p:cNvSpPr>
          <p:nvPr/>
        </p:nvSpPr>
        <p:spPr>
          <a:xfrm>
            <a:off x="1721135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STANDAR PELAYANAN MINIMAL</a:t>
            </a:r>
          </a:p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(SPM)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7CBEC-1236-4EC6-AF40-6C812A2E9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432">
            <a:off x="5895745" y="286099"/>
            <a:ext cx="5738349" cy="5738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FB926A-39FF-407B-ACAE-4B0F124D2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78" y="-1"/>
            <a:ext cx="2521527" cy="189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91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1A0C3E-7A5E-41F6-A06A-CE303648F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11185"/>
              </p:ext>
            </p:extLst>
          </p:nvPr>
        </p:nvGraphicFramePr>
        <p:xfrm>
          <a:off x="325991" y="516938"/>
          <a:ext cx="5950118" cy="520112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138">
                  <a:extLst>
                    <a:ext uri="{9D8B030D-6E8A-4147-A177-3AD203B41FA5}">
                      <a16:colId xmlns:a16="http://schemas.microsoft.com/office/drawing/2014/main" val="14836274"/>
                    </a:ext>
                  </a:extLst>
                </a:gridCol>
                <a:gridCol w="547138">
                  <a:extLst>
                    <a:ext uri="{9D8B030D-6E8A-4147-A177-3AD203B41FA5}">
                      <a16:colId xmlns:a16="http://schemas.microsoft.com/office/drawing/2014/main" val="1483459188"/>
                    </a:ext>
                  </a:extLst>
                </a:gridCol>
                <a:gridCol w="547138">
                  <a:extLst>
                    <a:ext uri="{9D8B030D-6E8A-4147-A177-3AD203B41FA5}">
                      <a16:colId xmlns:a16="http://schemas.microsoft.com/office/drawing/2014/main" val="3423769168"/>
                    </a:ext>
                  </a:extLst>
                </a:gridCol>
              </a:tblGrid>
              <a:tr h="956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1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400" u="none" strike="noStrike" dirty="0">
                          <a:effectLst/>
                        </a:rPr>
                        <a:t>Kemampuan menangani   life saving anak dan dewasa</a:t>
                      </a:r>
                      <a:endParaRPr lang="nl-NL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Darurat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24 Jam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24 Jam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24 Jam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24 Jam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Pemberi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bersertifikat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masih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berlaku</a:t>
                      </a:r>
                      <a:r>
                        <a:rPr lang="en-US" sz="1400" u="none" strike="noStrike" dirty="0">
                          <a:effectLst/>
                        </a:rPr>
                        <a:t> BLS/PPGD/GELS/ALS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Ketersediaan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tim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penanggulangan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bencana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 Tim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 Tim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 Tim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 Tim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 Tim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7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400" u="none" strike="noStrike" dirty="0">
                          <a:effectLst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400" u="none" strike="noStrike" dirty="0">
                          <a:effectLst/>
                        </a:rPr>
                        <a:t>di Gawat Darurat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400" u="none" strike="noStrike" dirty="0">
                          <a:effectLst/>
                        </a:rPr>
                        <a:t>≤ 5 menit terlayani setelah pasien datang</a:t>
                      </a:r>
                      <a:endParaRPr lang="nb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id-ID" sz="1400" u="none" strike="noStrike" dirty="0">
                          <a:effectLst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98.64%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id-ID" sz="1400" u="none" strike="noStrike" dirty="0">
                        <a:effectLst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id-ID" sz="1400" u="none" strike="noStrike" dirty="0">
                        <a:effectLst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≥ 70 %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91.34%</a:t>
                      </a:r>
                      <a:endParaRPr lang="id-ID" sz="1400" u="none" strike="noStrike" dirty="0">
                        <a:effectLst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Kematian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</a:rPr>
                        <a:t> &lt; 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2 ‰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effectLst/>
                        </a:rPr>
                        <a:t>Pasien dapat ditenangkan dalam waktu ≤  48 Jam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id-ID" sz="1400" u="none" strike="noStrike" dirty="0">
                          <a:effectLst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id-ID" sz="1400" u="none" strike="noStrike" dirty="0">
                          <a:effectLst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id-ID" sz="1400" u="none" strike="noStrike" dirty="0">
                          <a:effectLst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id-ID" sz="1400" u="none" strike="noStrike" dirty="0">
                          <a:effectLst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9.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diharuskan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membayar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uang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muka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E7E4E7-58E5-44BF-B43C-F1EAEC093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56176"/>
              </p:ext>
            </p:extLst>
          </p:nvPr>
        </p:nvGraphicFramePr>
        <p:xfrm>
          <a:off x="6657241" y="516938"/>
          <a:ext cx="5233396" cy="597937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721">
                  <a:extLst>
                    <a:ext uri="{9D8B030D-6E8A-4147-A177-3AD203B41FA5}">
                      <a16:colId xmlns:a16="http://schemas.microsoft.com/office/drawing/2014/main" val="4146226318"/>
                    </a:ext>
                  </a:extLst>
                </a:gridCol>
                <a:gridCol w="560721">
                  <a:extLst>
                    <a:ext uri="{9D8B030D-6E8A-4147-A177-3AD203B41FA5}">
                      <a16:colId xmlns:a16="http://schemas.microsoft.com/office/drawing/2014/main" val="2277099532"/>
                    </a:ext>
                  </a:extLst>
                </a:gridCol>
                <a:gridCol w="560721">
                  <a:extLst>
                    <a:ext uri="{9D8B030D-6E8A-4147-A177-3AD203B41FA5}">
                      <a16:colId xmlns:a16="http://schemas.microsoft.com/office/drawing/2014/main" val="1814286570"/>
                    </a:ext>
                  </a:extLst>
                </a:gridCol>
              </a:tblGrid>
              <a:tr h="18943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3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400" u="none" strike="noStrike" dirty="0">
                          <a:effectLst/>
                        </a:rPr>
                        <a:t>Dokter pemberi pelayanan di Poliklinik Spesialis 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Spesialis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5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</a:rPr>
                        <a:t>Ketersediaan Pelayanan di Rawat Jalan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a. </a:t>
                      </a:r>
                      <a:r>
                        <a:rPr lang="en-US" sz="1400" u="none" strike="noStrike" dirty="0" err="1">
                          <a:effectLst/>
                        </a:rPr>
                        <a:t>Anak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Remaja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</a:rPr>
                        <a:t>Ada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</a:rPr>
                        <a:t>Ada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b. 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c. </a:t>
                      </a:r>
                      <a:r>
                        <a:rPr lang="en-US" sz="1400" u="none" strike="noStrike" dirty="0" err="1">
                          <a:effectLst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Psikotik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d. </a:t>
                      </a:r>
                      <a:r>
                        <a:rPr lang="en-US" sz="1400" u="none" strike="noStrike" dirty="0" err="1">
                          <a:effectLst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Neurotik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e. Mental </a:t>
                      </a:r>
                      <a:r>
                        <a:rPr lang="en-US" sz="1400" u="none" strike="noStrike" dirty="0" err="1">
                          <a:effectLst/>
                        </a:rPr>
                        <a:t>Retardasi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f.  Mental Organik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g. </a:t>
                      </a:r>
                      <a:r>
                        <a:rPr lang="en-US" sz="1400" u="none" strike="noStrike" dirty="0" err="1">
                          <a:effectLst/>
                        </a:rPr>
                        <a:t>Psikogeriatri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14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08.00 s/d 13.00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err="1">
                          <a:effectLst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</a:rPr>
                        <a:t> Hari </a:t>
                      </a:r>
                      <a:r>
                        <a:rPr lang="en-US" sz="1400" u="none" strike="noStrike" dirty="0" err="1">
                          <a:effectLst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kecuali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Jumat</a:t>
                      </a:r>
                      <a:r>
                        <a:rPr lang="en-US" sz="1400" u="none" strike="noStrike" dirty="0">
                          <a:effectLst/>
                        </a:rPr>
                        <a:t> : 08.00 s/d 11.00;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dan </a:t>
                      </a:r>
                      <a:r>
                        <a:rPr lang="en-US" sz="1400" u="none" strike="noStrike" dirty="0" err="1">
                          <a:effectLst/>
                        </a:rPr>
                        <a:t>Sabtu</a:t>
                      </a:r>
                      <a:r>
                        <a:rPr lang="en-US" sz="1400" u="none" strike="noStrike" dirty="0">
                          <a:effectLst/>
                        </a:rPr>
                        <a:t> : 08.00 s/d 12.00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 err="1">
                          <a:effectLst/>
                        </a:rPr>
                        <a:t>Waktu</a:t>
                      </a:r>
                      <a:r>
                        <a:rPr lang="fi-FI" sz="1400" u="none" strike="noStrike" dirty="0">
                          <a:effectLst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</a:rPr>
                        <a:t>tunggu</a:t>
                      </a:r>
                      <a:r>
                        <a:rPr lang="fi-FI" sz="1400" u="none" strike="noStrike" dirty="0">
                          <a:effectLst/>
                        </a:rPr>
                        <a:t> di </a:t>
                      </a:r>
                      <a:r>
                        <a:rPr lang="fi-FI" sz="1400" u="none" strike="noStrike" dirty="0" err="1">
                          <a:effectLst/>
                        </a:rPr>
                        <a:t>Rawat</a:t>
                      </a:r>
                      <a:r>
                        <a:rPr lang="fi-FI" sz="1400" u="none" strike="noStrike" dirty="0">
                          <a:effectLst/>
                        </a:rPr>
                        <a:t> Jalan 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≤60 </a:t>
                      </a:r>
                      <a:r>
                        <a:rPr lang="en-US" sz="1400" u="none" strike="noStrike" dirty="0" err="1">
                          <a:effectLst/>
                        </a:rPr>
                        <a:t>Menit</a:t>
                      </a:r>
                      <a:endParaRPr lang="en-US" sz="1400" b="0" i="0" u="none" strike="noStrike" dirty="0" err="1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85,58%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84,40%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89,73%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≤90%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id-ID" sz="1400" u="none" strike="noStrike" dirty="0">
                        <a:effectLst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4A900F7-78D3-4C56-B970-51C8CDB7D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35A6A8-3E23-4CC6-8184-B67D5706A287}"/>
              </a:ext>
            </a:extLst>
          </p:cNvPr>
          <p:cNvSpPr txBox="1"/>
          <p:nvPr/>
        </p:nvSpPr>
        <p:spPr>
          <a:xfrm>
            <a:off x="11191392" y="5509224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B99A77AC-885A-4033-8603-B6AEA203E5D4}"/>
              </a:ext>
            </a:extLst>
          </p:cNvPr>
          <p:cNvSpPr/>
          <p:nvPr/>
        </p:nvSpPr>
        <p:spPr>
          <a:xfrm>
            <a:off x="325991" y="88918"/>
            <a:ext cx="879353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IGD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AEE2F79-58FC-49C1-B73D-9E15C3ED7918}"/>
              </a:ext>
            </a:extLst>
          </p:cNvPr>
          <p:cNvSpPr/>
          <p:nvPr/>
        </p:nvSpPr>
        <p:spPr>
          <a:xfrm>
            <a:off x="6455686" y="80358"/>
            <a:ext cx="1828800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JALAN</a:t>
            </a:r>
          </a:p>
        </p:txBody>
      </p:sp>
    </p:spTree>
    <p:extLst>
      <p:ext uri="{BB962C8B-B14F-4D97-AF65-F5344CB8AC3E}">
        <p14:creationId xmlns:p14="http://schemas.microsoft.com/office/powerpoint/2010/main" val="2217208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9ADB83-5CED-47F3-AA81-2A06DE63E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51307"/>
              </p:ext>
            </p:extLst>
          </p:nvPr>
        </p:nvGraphicFramePr>
        <p:xfrm>
          <a:off x="310444" y="395111"/>
          <a:ext cx="5525861" cy="694944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0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010">
                  <a:extLst>
                    <a:ext uri="{9D8B030D-6E8A-4147-A177-3AD203B41FA5}">
                      <a16:colId xmlns:a16="http://schemas.microsoft.com/office/drawing/2014/main" val="2326586104"/>
                    </a:ext>
                  </a:extLst>
                </a:gridCol>
                <a:gridCol w="789010">
                  <a:extLst>
                    <a:ext uri="{9D8B030D-6E8A-4147-A177-3AD203B41FA5}">
                      <a16:colId xmlns:a16="http://schemas.microsoft.com/office/drawing/2014/main" val="2807038767"/>
                    </a:ext>
                  </a:extLst>
                </a:gridCol>
                <a:gridCol w="789010">
                  <a:extLst>
                    <a:ext uri="{9D8B030D-6E8A-4147-A177-3AD203B41FA5}">
                      <a16:colId xmlns:a16="http://schemas.microsoft.com/office/drawing/2014/main" val="1292551224"/>
                    </a:ext>
                  </a:extLst>
                </a:gridCol>
              </a:tblGrid>
              <a:tr h="17744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4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2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2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2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Pemberi</a:t>
                      </a:r>
                      <a:r>
                        <a:rPr lang="it-IT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it-IT" sz="12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it-IT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it-IT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Umum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b.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Perawat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minimal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pendidikan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D3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98.41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98.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60 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98.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59 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98.54%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penanggung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jawab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id-ID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2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02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Ketersediaan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rawat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inap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NAPZA,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Neurotik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Mental Organik.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noProof="0" dirty="0">
                          <a:effectLst/>
                          <a:latin typeface="TW Cen MT"/>
                        </a:rPr>
                        <a:t>Pelayanan Kesehatan Jiwa anak dan remaja, NAPZA, Gangguan </a:t>
                      </a:r>
                      <a:r>
                        <a:rPr lang="id-ID" sz="1200" b="0" i="0" u="none" strike="noStrike" noProof="0" dirty="0" err="1">
                          <a:effectLst/>
                          <a:latin typeface="TW Cen MT"/>
                        </a:rPr>
                        <a:t>psikotik</a:t>
                      </a:r>
                      <a:r>
                        <a:rPr lang="id-ID" sz="1200" b="0" i="0" u="none" strike="noStrike" noProof="0" dirty="0">
                          <a:effectLst/>
                          <a:latin typeface="TW Cen MT"/>
                        </a:rPr>
                        <a:t>, Gangguan </a:t>
                      </a:r>
                      <a:r>
                        <a:rPr lang="id-ID" sz="1200" b="0" i="0" u="none" strike="noStrike" noProof="0" dirty="0" err="1">
                          <a:effectLst/>
                          <a:latin typeface="TW Cen MT"/>
                        </a:rPr>
                        <a:t>neurotic</a:t>
                      </a:r>
                      <a:r>
                        <a:rPr lang="id-ID" sz="1200" b="0" i="0" u="none" strike="noStrike" noProof="0" dirty="0">
                          <a:effectLst/>
                          <a:latin typeface="TW Cen MT"/>
                        </a:rPr>
                        <a:t>, Mental Retardasi, Mental Organik, </a:t>
                      </a:r>
                      <a:r>
                        <a:rPr lang="id-ID" sz="1200" b="0" i="0" u="none" strike="noStrike" noProof="0" dirty="0" err="1">
                          <a:effectLst/>
                          <a:latin typeface="TW Cen MT"/>
                        </a:rPr>
                        <a:t>Psikogeriatri</a:t>
                      </a:r>
                      <a:r>
                        <a:rPr lang="id-ID" sz="1200" b="0" i="0" u="none" strike="noStrike" noProof="0" dirty="0">
                          <a:effectLst/>
                          <a:latin typeface="TW Cen MT"/>
                        </a:rPr>
                        <a:t>, Tumbuh Kembang Anak</a:t>
                      </a:r>
                      <a:endParaRPr lang="id-ID" sz="1200" b="0" i="0" u="none" strike="noStrike" noProof="0" dirty="0">
                        <a:effectLst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3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Jam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Visite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Spesialis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08.00 s/d 14.00 setiap hari kerja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id-ID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200" u="none" strike="noStrike" dirty="0">
                          <a:effectLst/>
                          <a:latin typeface="Tw Cen MT"/>
                        </a:rPr>
                        <a:t>100 %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8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Nosokomial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≤1,5%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lvl="0" algn="ctr">
                        <a:buNone/>
                      </a:pPr>
                      <a:endParaRPr lang="id-ID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200" u="none" strike="noStrike" dirty="0">
                          <a:effectLst/>
                          <a:latin typeface="Tw Cen M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70A65C-874F-4A78-8F24-B28E60CEA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35752"/>
              </p:ext>
            </p:extLst>
          </p:nvPr>
        </p:nvGraphicFramePr>
        <p:xfrm>
          <a:off x="6698400" y="417703"/>
          <a:ext cx="4842434" cy="576975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992">
                  <a:extLst>
                    <a:ext uri="{9D8B030D-6E8A-4147-A177-3AD203B41FA5}">
                      <a16:colId xmlns:a16="http://schemas.microsoft.com/office/drawing/2014/main" val="3554547462"/>
                    </a:ext>
                  </a:extLst>
                </a:gridCol>
                <a:gridCol w="595992">
                  <a:extLst>
                    <a:ext uri="{9D8B030D-6E8A-4147-A177-3AD203B41FA5}">
                      <a16:colId xmlns:a16="http://schemas.microsoft.com/office/drawing/2014/main" val="3081739999"/>
                    </a:ext>
                  </a:extLst>
                </a:gridCol>
                <a:gridCol w="595992">
                  <a:extLst>
                    <a:ext uri="{9D8B030D-6E8A-4147-A177-3AD203B41FA5}">
                      <a16:colId xmlns:a16="http://schemas.microsoft.com/office/drawing/2014/main" val="1633507983"/>
                    </a:ext>
                  </a:extLst>
                </a:gridCol>
              </a:tblGrid>
              <a:tr h="34834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7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0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Tidak adanya kejadian kematian pasien jatuh yang berakibat kecacatan/</a:t>
                      </a:r>
                    </a:p>
                    <a:p>
                      <a:pPr algn="just" fontAlgn="t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3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Kematian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&gt; 48 Jam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0,24%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0,54 %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Pulang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Paksa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5 %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0.98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2,71 %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1,48%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0.88%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Kepuasan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Pelanggan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≥ 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90,06%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kematian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jiwa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karena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bunuh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11.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re-admission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jiwa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kembali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 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waktu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≤ 1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bulan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8,7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97,82 %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</a:rPr>
                        <a:t>97,64%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</a:rPr>
                        <a:t>94.11%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12.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Lama hari </a:t>
                      </a:r>
                      <a:r>
                        <a:rPr lang="fi-FI" sz="1200" u="none" strike="noStrike" dirty="0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w Cen MT"/>
                        </a:rPr>
                        <a:t>gangguan</a:t>
                      </a:r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w Cen MT"/>
                        </a:rPr>
                        <a:t>jiwa</a:t>
                      </a:r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6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</a:rPr>
                        <a:t>4 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A84CEEE-52DF-4D58-BD14-4E8F998B2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441" y="6046660"/>
            <a:ext cx="756559" cy="742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F43CC-01B1-4BBA-87DA-CC22DA8114AD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AB1F9338-1BF2-4E56-AD35-4D72AB45FFD4}"/>
              </a:ext>
            </a:extLst>
          </p:cNvPr>
          <p:cNvSpPr/>
          <p:nvPr/>
        </p:nvSpPr>
        <p:spPr>
          <a:xfrm>
            <a:off x="331667" y="52001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INAP</a:t>
            </a:r>
          </a:p>
        </p:txBody>
      </p:sp>
    </p:spTree>
    <p:extLst>
      <p:ext uri="{BB962C8B-B14F-4D97-AF65-F5344CB8AC3E}">
        <p14:creationId xmlns:p14="http://schemas.microsoft.com/office/powerpoint/2010/main" val="1423295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930AB0-CC51-4F46-A17F-161DF1E0F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74443"/>
              </p:ext>
            </p:extLst>
          </p:nvPr>
        </p:nvGraphicFramePr>
        <p:xfrm>
          <a:off x="238332" y="692696"/>
          <a:ext cx="5074478" cy="369822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0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448">
                  <a:extLst>
                    <a:ext uri="{9D8B030D-6E8A-4147-A177-3AD203B41FA5}">
                      <a16:colId xmlns:a16="http://schemas.microsoft.com/office/drawing/2014/main" val="3455163096"/>
                    </a:ext>
                  </a:extLst>
                </a:gridCol>
                <a:gridCol w="697266">
                  <a:extLst>
                    <a:ext uri="{9D8B030D-6E8A-4147-A177-3AD203B41FA5}">
                      <a16:colId xmlns:a16="http://schemas.microsoft.com/office/drawing/2014/main" val="3514142936"/>
                    </a:ext>
                  </a:extLst>
                </a:gridCol>
                <a:gridCol w="697266">
                  <a:extLst>
                    <a:ext uri="{9D8B030D-6E8A-4147-A177-3AD203B41FA5}">
                      <a16:colId xmlns:a16="http://schemas.microsoft.com/office/drawing/2014/main" val="1306119283"/>
                    </a:ext>
                  </a:extLst>
                </a:gridCol>
              </a:tblGrid>
              <a:tr h="23812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u="none" strike="noStrike">
                          <a:effectLst/>
                          <a:latin typeface="Tw Cen MT"/>
                        </a:rPr>
                        <a:t>APR</a:t>
                      </a:r>
                      <a:endParaRPr lang="en-US" sz="1600" b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Hasil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Thorax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Foto</a:t>
                      </a:r>
                      <a:endParaRPr lang="en-US" sz="16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≤ 3 Jam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menit</a:t>
                      </a:r>
                      <a:endParaRPr lang="en-US" sz="1600" u="none" strike="noStrike">
                        <a:effectLst/>
                        <a:latin typeface="Tw Cen MT"/>
                      </a:endParaRPr>
                    </a:p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menit</a:t>
                      </a:r>
                      <a:endParaRPr lang="en-US" sz="1600" u="none" strike="noStrike">
                        <a:effectLst/>
                        <a:latin typeface="Tw Cen MT"/>
                      </a:endParaRPr>
                    </a:p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600" u="none" strike="noStrike" dirty="0">
                          <a:effectLst/>
                          <a:latin typeface="Tw Cen MT"/>
                        </a:rPr>
                        <a:t>30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11,45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menit</a:t>
                      </a:r>
                      <a:endParaRPr lang="id-ID" sz="1600" u="none" strike="noStrike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Pelaksana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Ekspertisi</a:t>
                      </a:r>
                      <a:endParaRPr lang="en-US" sz="16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Dokter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Spesialis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Radiologi</a:t>
                      </a:r>
                      <a:endParaRPr lang="en-US" sz="16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6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Kegagalan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 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Rontgen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 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Kerusakan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foto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≤ 2 %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600" u="none" strike="noStrike" dirty="0">
                          <a:effectLst/>
                          <a:latin typeface="Tw Cen MT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0%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Kepuasan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Pelanggan</a:t>
                      </a:r>
                      <a:endParaRPr lang="en-US" sz="16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≥ 80 %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81,85%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68A841-54C6-46ED-A676-D7A01C0B4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08912"/>
              </p:ext>
            </p:extLst>
          </p:nvPr>
        </p:nvGraphicFramePr>
        <p:xfrm>
          <a:off x="5759772" y="692218"/>
          <a:ext cx="5781065" cy="417439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275">
                  <a:extLst>
                    <a:ext uri="{9D8B030D-6E8A-4147-A177-3AD203B41FA5}">
                      <a16:colId xmlns:a16="http://schemas.microsoft.com/office/drawing/2014/main" val="1464583710"/>
                    </a:ext>
                  </a:extLst>
                </a:gridCol>
                <a:gridCol w="812275">
                  <a:extLst>
                    <a:ext uri="{9D8B030D-6E8A-4147-A177-3AD203B41FA5}">
                      <a16:colId xmlns:a16="http://schemas.microsoft.com/office/drawing/2014/main" val="3399288927"/>
                    </a:ext>
                  </a:extLst>
                </a:gridCol>
                <a:gridCol w="812275">
                  <a:extLst>
                    <a:ext uri="{9D8B030D-6E8A-4147-A177-3AD203B41FA5}">
                      <a16:colId xmlns:a16="http://schemas.microsoft.com/office/drawing/2014/main" val="3349044173"/>
                    </a:ext>
                  </a:extLst>
                </a:gridCol>
              </a:tblGrid>
              <a:tr h="24423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3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hasil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laboratorium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 ≥  140 menit          (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kimia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darah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dan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darah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rutin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)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69,57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Menit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66,74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Menit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66,65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Menit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55,56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Menit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Pelaksana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ekspertisi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Sp. PK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Penyerahan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Hasil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Laboratorium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85,79%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ADDC007-8F59-4999-BE63-8BAD0AA442F1}"/>
              </a:ext>
            </a:extLst>
          </p:cNvPr>
          <p:cNvSpPr/>
          <p:nvPr/>
        </p:nvSpPr>
        <p:spPr>
          <a:xfrm>
            <a:off x="484268" y="151554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RADIOLOGI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2C870C3-D2A9-4405-9345-25EBDBA8FE0B}"/>
              </a:ext>
            </a:extLst>
          </p:cNvPr>
          <p:cNvSpPr/>
          <p:nvPr/>
        </p:nvSpPr>
        <p:spPr>
          <a:xfrm>
            <a:off x="5759772" y="151554"/>
            <a:ext cx="379324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LABORATORIUM PATOLOGI KLINIK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0B18E-F28B-4C04-9CA2-E3378C8A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4E3AD-FC77-4F86-847D-7E27FFFC7F77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1788794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E87447-1D1F-4AAA-ADD1-B1E362537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19263"/>
              </p:ext>
            </p:extLst>
          </p:nvPr>
        </p:nvGraphicFramePr>
        <p:xfrm>
          <a:off x="431180" y="564247"/>
          <a:ext cx="5786741" cy="23824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5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521">
                  <a:extLst>
                    <a:ext uri="{9D8B030D-6E8A-4147-A177-3AD203B41FA5}">
                      <a16:colId xmlns:a16="http://schemas.microsoft.com/office/drawing/2014/main" val="3493346741"/>
                    </a:ext>
                  </a:extLst>
                </a:gridCol>
                <a:gridCol w="581521">
                  <a:extLst>
                    <a:ext uri="{9D8B030D-6E8A-4147-A177-3AD203B41FA5}">
                      <a16:colId xmlns:a16="http://schemas.microsoft.com/office/drawing/2014/main" val="4179790128"/>
                    </a:ext>
                  </a:extLst>
                </a:gridCol>
                <a:gridCol w="581521">
                  <a:extLst>
                    <a:ext uri="{9D8B030D-6E8A-4147-A177-3AD203B41FA5}">
                      <a16:colId xmlns:a16="http://schemas.microsoft.com/office/drawing/2014/main" val="2024232755"/>
                    </a:ext>
                  </a:extLst>
                </a:gridCol>
              </a:tblGrid>
              <a:tr h="24188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8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Drop Out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Terhadap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Direncanakan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27,8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31,25%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22,9%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Tindakan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81,57%</a:t>
                      </a:r>
                      <a:endParaRPr lang="id-ID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d-ID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5ACD32-5DAC-4494-AAB2-CA1A4A264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65924"/>
              </p:ext>
            </p:extLst>
          </p:nvPr>
        </p:nvGraphicFramePr>
        <p:xfrm>
          <a:off x="431180" y="3583030"/>
          <a:ext cx="5939138" cy="30126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5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252">
                  <a:extLst>
                    <a:ext uri="{9D8B030D-6E8A-4147-A177-3AD203B41FA5}">
                      <a16:colId xmlns:a16="http://schemas.microsoft.com/office/drawing/2014/main" val="2140656391"/>
                    </a:ext>
                  </a:extLst>
                </a:gridCol>
                <a:gridCol w="691252">
                  <a:extLst>
                    <a:ext uri="{9D8B030D-6E8A-4147-A177-3AD203B41FA5}">
                      <a16:colId xmlns:a16="http://schemas.microsoft.com/office/drawing/2014/main" val="2155923961"/>
                    </a:ext>
                  </a:extLst>
                </a:gridCol>
                <a:gridCol w="691252">
                  <a:extLst>
                    <a:ext uri="{9D8B030D-6E8A-4147-A177-3AD203B41FA5}">
                      <a16:colId xmlns:a16="http://schemas.microsoft.com/office/drawing/2014/main" val="1522233019"/>
                    </a:ext>
                  </a:extLst>
                </a:gridCol>
              </a:tblGrid>
              <a:tr h="244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a.</a:t>
                      </a:r>
                      <a:r>
                        <a:rPr lang="en-US" sz="14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Jadi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            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30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14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Menit</a:t>
                      </a:r>
                      <a:endParaRPr lang="id-ID" sz="14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endParaRPr lang="en-US" sz="1400" dirty="0"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670" indent="-163195" algn="l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b.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Racikan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28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Menit</a:t>
                      </a:r>
                      <a:endParaRPr lang="id-ID" sz="14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id-ID" sz="14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Pelanggan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id-ID" sz="14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Penulisan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Resep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Formularium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id-ID" sz="14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5FB4F9-9BC7-4B3B-B7A7-FD4E59E5E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05322"/>
              </p:ext>
            </p:extLst>
          </p:nvPr>
        </p:nvGraphicFramePr>
        <p:xfrm>
          <a:off x="6827136" y="564246"/>
          <a:ext cx="5060062" cy="198647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567">
                  <a:extLst>
                    <a:ext uri="{9D8B030D-6E8A-4147-A177-3AD203B41FA5}">
                      <a16:colId xmlns:a16="http://schemas.microsoft.com/office/drawing/2014/main" val="3844839141"/>
                    </a:ext>
                  </a:extLst>
                </a:gridCol>
                <a:gridCol w="489567">
                  <a:extLst>
                    <a:ext uri="{9D8B030D-6E8A-4147-A177-3AD203B41FA5}">
                      <a16:colId xmlns:a16="http://schemas.microsoft.com/office/drawing/2014/main" val="981078427"/>
                    </a:ext>
                  </a:extLst>
                </a:gridCol>
                <a:gridCol w="489567">
                  <a:extLst>
                    <a:ext uri="{9D8B030D-6E8A-4147-A177-3AD203B41FA5}">
                      <a16:colId xmlns:a16="http://schemas.microsoft.com/office/drawing/2014/main" val="1721601881"/>
                    </a:ext>
                  </a:extLst>
                </a:gridCol>
              </a:tblGrid>
              <a:tr h="26412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2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Waktu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Makanan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Kepada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Pasien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≥  90%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Sisa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Makanan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Yang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Termakan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Oleh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Pasien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≤ 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6.49%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03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6.01%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6.98%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Diet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>
                          <a:effectLst/>
                          <a:latin typeface="Tw Cen MT"/>
                        </a:rPr>
                        <a:t>100%</a:t>
                      </a:r>
                      <a:endParaRPr lang="id-ID" sz="14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AA30D3-882D-4A78-BFAE-9577C9A34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531031"/>
              </p:ext>
            </p:extLst>
          </p:nvPr>
        </p:nvGraphicFramePr>
        <p:xfrm>
          <a:off x="6827136" y="3729538"/>
          <a:ext cx="5060059" cy="16737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7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614">
                  <a:extLst>
                    <a:ext uri="{9D8B030D-6E8A-4147-A177-3AD203B41FA5}">
                      <a16:colId xmlns:a16="http://schemas.microsoft.com/office/drawing/2014/main" val="3764958070"/>
                    </a:ext>
                  </a:extLst>
                </a:gridCol>
                <a:gridCol w="599614">
                  <a:extLst>
                    <a:ext uri="{9D8B030D-6E8A-4147-A177-3AD203B41FA5}">
                      <a16:colId xmlns:a16="http://schemas.microsoft.com/office/drawing/2014/main" val="1470690352"/>
                    </a:ext>
                  </a:extLst>
                </a:gridCol>
                <a:gridCol w="599614">
                  <a:extLst>
                    <a:ext uri="{9D8B030D-6E8A-4147-A177-3AD203B41FA5}">
                      <a16:colId xmlns:a16="http://schemas.microsoft.com/office/drawing/2014/main" val="4169245016"/>
                    </a:ext>
                  </a:extLst>
                </a:gridCol>
              </a:tblGrid>
              <a:tr h="24886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2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Kebutuhan darah bagi setiap pelayanan transfusi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</a:rPr>
                        <a:t>Terpenuhi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reaksi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tranfusi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0,01%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8568ED37-ACC2-467B-A3DB-0EF6984126C9}"/>
              </a:ext>
            </a:extLst>
          </p:cNvPr>
          <p:cNvSpPr/>
          <p:nvPr/>
        </p:nvSpPr>
        <p:spPr>
          <a:xfrm>
            <a:off x="431180" y="136155"/>
            <a:ext cx="2186767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REHABILITASI MEDIK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CC0051E-3CBE-40E7-BD88-EE01750D0BDB}"/>
              </a:ext>
            </a:extLst>
          </p:cNvPr>
          <p:cNvSpPr/>
          <p:nvPr/>
        </p:nvSpPr>
        <p:spPr>
          <a:xfrm>
            <a:off x="6827136" y="3217328"/>
            <a:ext cx="2001831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TRANSFUSI DARAH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39630F0-5365-4382-BEBA-F1F0EF1745DE}"/>
              </a:ext>
            </a:extLst>
          </p:cNvPr>
          <p:cNvSpPr/>
          <p:nvPr/>
        </p:nvSpPr>
        <p:spPr>
          <a:xfrm>
            <a:off x="431180" y="3141654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FARMASI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9109AF1-6A8C-49FA-AA33-DBC8EEB2AFCB}"/>
              </a:ext>
            </a:extLst>
          </p:cNvPr>
          <p:cNvSpPr/>
          <p:nvPr/>
        </p:nvSpPr>
        <p:spPr>
          <a:xfrm>
            <a:off x="6827137" y="96643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GIZI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056161-0789-41C2-AA3D-56125E90F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3582D5-7D8A-4FB2-B849-695BDDE01C3E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3420405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C95D06-521A-4F06-976C-D8B1B44F1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21098"/>
              </p:ext>
            </p:extLst>
          </p:nvPr>
        </p:nvGraphicFramePr>
        <p:xfrm>
          <a:off x="289560" y="491926"/>
          <a:ext cx="5120637" cy="3200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942">
                  <a:extLst>
                    <a:ext uri="{9D8B030D-6E8A-4147-A177-3AD203B41FA5}">
                      <a16:colId xmlns:a16="http://schemas.microsoft.com/office/drawing/2014/main" val="1489538269"/>
                    </a:ext>
                  </a:extLst>
                </a:gridCol>
                <a:gridCol w="514942">
                  <a:extLst>
                    <a:ext uri="{9D8B030D-6E8A-4147-A177-3AD203B41FA5}">
                      <a16:colId xmlns:a16="http://schemas.microsoft.com/office/drawing/2014/main" val="2448264707"/>
                    </a:ext>
                  </a:extLst>
                </a:gridCol>
                <a:gridCol w="514942">
                  <a:extLst>
                    <a:ext uri="{9D8B030D-6E8A-4147-A177-3AD203B41FA5}">
                      <a16:colId xmlns:a16="http://schemas.microsoft.com/office/drawing/2014/main" val="3406605727"/>
                    </a:ext>
                  </a:extLst>
                </a:gridCol>
              </a:tblGrid>
              <a:tr h="1875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5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Pengisian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Medik 24 Jam Setelah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Selesai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Informed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Concent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Setelah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Mendapatkan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Jelas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Dokumen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Medik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Rawat Jalan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≤ 10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menit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Dokumen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Medik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15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AEE364-339E-4C3B-AAC3-D7BECD0B5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38141"/>
              </p:ext>
            </p:extLst>
          </p:nvPr>
        </p:nvGraphicFramePr>
        <p:xfrm>
          <a:off x="273378" y="4099843"/>
          <a:ext cx="5120638" cy="27108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88">
                  <a:extLst>
                    <a:ext uri="{9D8B030D-6E8A-4147-A177-3AD203B41FA5}">
                      <a16:colId xmlns:a16="http://schemas.microsoft.com/office/drawing/2014/main" val="116163288"/>
                    </a:ext>
                  </a:extLst>
                </a:gridCol>
                <a:gridCol w="585588">
                  <a:extLst>
                    <a:ext uri="{9D8B030D-6E8A-4147-A177-3AD203B41FA5}">
                      <a16:colId xmlns:a16="http://schemas.microsoft.com/office/drawing/2014/main" val="3947240514"/>
                    </a:ext>
                  </a:extLst>
                </a:gridCol>
                <a:gridCol w="585588">
                  <a:extLst>
                    <a:ext uri="{9D8B030D-6E8A-4147-A177-3AD203B41FA5}">
                      <a16:colId xmlns:a16="http://schemas.microsoft.com/office/drawing/2014/main" val="970290488"/>
                    </a:ext>
                  </a:extLst>
                </a:gridCol>
              </a:tblGrid>
              <a:tr h="20637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43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Baku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mutu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cair</a:t>
                      </a:r>
                      <a:endParaRPr lang="en-US" sz="14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a.BOD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b.COD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80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c.TSS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d.PH 6-9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Aturan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4009EF-8DED-45D6-A0F4-862A4FA96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27324"/>
              </p:ext>
            </p:extLst>
          </p:nvPr>
        </p:nvGraphicFramePr>
        <p:xfrm>
          <a:off x="5543747" y="501471"/>
          <a:ext cx="6526333" cy="63740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160">
                  <a:extLst>
                    <a:ext uri="{9D8B030D-6E8A-4147-A177-3AD203B41FA5}">
                      <a16:colId xmlns:a16="http://schemas.microsoft.com/office/drawing/2014/main" val="3954604249"/>
                    </a:ext>
                  </a:extLst>
                </a:gridCol>
                <a:gridCol w="783160">
                  <a:extLst>
                    <a:ext uri="{9D8B030D-6E8A-4147-A177-3AD203B41FA5}">
                      <a16:colId xmlns:a16="http://schemas.microsoft.com/office/drawing/2014/main" val="2380755432"/>
                    </a:ext>
                  </a:extLst>
                </a:gridCol>
                <a:gridCol w="783160">
                  <a:extLst>
                    <a:ext uri="{9D8B030D-6E8A-4147-A177-3AD203B41FA5}">
                      <a16:colId xmlns:a16="http://schemas.microsoft.com/office/drawing/2014/main" val="3135097391"/>
                    </a:ext>
                  </a:extLst>
                </a:gridCol>
              </a:tblGrid>
              <a:tr h="5080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2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2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Tindak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Lanjut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Penyelesaian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Hasil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Pertemuan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Direksi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Laporan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Akuntabilitas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Kinerja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Ketepatan Waktu Pengusulan Kenaikan Pangkat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Pengurusan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Gaji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Berkala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5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Karyawan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Mendapat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Minimal 20 Jam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≥ 60 %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0,3%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Cost Recovery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≥ 40 %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194,51 %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292,03 %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80,50%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181,78%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Penyusunan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Laporan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Keuangan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Kecepatan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Waktu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Informasi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Tentang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Tagihan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Rawat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Inap</a:t>
                      </a:r>
                      <a:endParaRPr lang="sv-SE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 2 Jam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Imbalan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Insentif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Kesepakatan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F350D81-2830-41AD-8056-B16826D82BD7}"/>
              </a:ext>
            </a:extLst>
          </p:cNvPr>
          <p:cNvSpPr/>
          <p:nvPr/>
        </p:nvSpPr>
        <p:spPr>
          <a:xfrm>
            <a:off x="501433" y="72138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REKAM MEDIK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61A251D2-249F-4831-B9DF-C87BB5C327FF}"/>
              </a:ext>
            </a:extLst>
          </p:cNvPr>
          <p:cNvSpPr/>
          <p:nvPr/>
        </p:nvSpPr>
        <p:spPr>
          <a:xfrm>
            <a:off x="501433" y="3670581"/>
            <a:ext cx="2498762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PENGELOLAAN LIMBAH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8725462-AFD4-4312-B7F0-73B0DE45EB45}"/>
              </a:ext>
            </a:extLst>
          </p:cNvPr>
          <p:cNvSpPr/>
          <p:nvPr/>
        </p:nvSpPr>
        <p:spPr>
          <a:xfrm>
            <a:off x="5543748" y="72138"/>
            <a:ext cx="346363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ADMINISTRASI DAN MANAJEMEN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E58FB9-47BD-4D24-9E5F-1AC15E518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FA1A38-1D7B-4915-B367-B07B5CCCB4AD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3858784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BEC19D-09C0-4A51-8081-134F4EF0F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25510"/>
              </p:ext>
            </p:extLst>
          </p:nvPr>
        </p:nvGraphicFramePr>
        <p:xfrm>
          <a:off x="301924" y="675735"/>
          <a:ext cx="5329853" cy="21763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948">
                  <a:extLst>
                    <a:ext uri="{9D8B030D-6E8A-4147-A177-3AD203B41FA5}">
                      <a16:colId xmlns:a16="http://schemas.microsoft.com/office/drawing/2014/main" val="2984994318"/>
                    </a:ext>
                  </a:extLst>
                </a:gridCol>
                <a:gridCol w="494948">
                  <a:extLst>
                    <a:ext uri="{9D8B030D-6E8A-4147-A177-3AD203B41FA5}">
                      <a16:colId xmlns:a16="http://schemas.microsoft.com/office/drawing/2014/main" val="3109412713"/>
                    </a:ext>
                  </a:extLst>
                </a:gridCol>
                <a:gridCol w="494948">
                  <a:extLst>
                    <a:ext uri="{9D8B030D-6E8A-4147-A177-3AD203B41FA5}">
                      <a16:colId xmlns:a16="http://schemas.microsoft.com/office/drawing/2014/main" val="936895431"/>
                    </a:ext>
                  </a:extLst>
                </a:gridCol>
              </a:tblGrid>
              <a:tr h="23812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JAN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FEB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Ambulance / </a:t>
                      </a:r>
                      <a:r>
                        <a:rPr lang="en-US" sz="1400" u="none" strike="noStrike" dirty="0" err="1">
                          <a:effectLst/>
                        </a:rPr>
                        <a:t>Kereta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</a:rPr>
                        <a:t>Kecepatan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Memberikan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Ambulance / </a:t>
                      </a:r>
                      <a:r>
                        <a:rPr lang="en-US" sz="1400" u="none" strike="noStrike" dirty="0" err="1">
                          <a:effectLst/>
                        </a:rPr>
                        <a:t>Kereta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Jenazah</a:t>
                      </a:r>
                      <a:r>
                        <a:rPr lang="en-US" sz="1400" u="none" strike="noStrike" dirty="0">
                          <a:effectLst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</a:rPr>
                        <a:t>Rumah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Sakit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Maks.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 </a:t>
                      </a:r>
                      <a:r>
                        <a:rPr lang="en-US" sz="1400" u="none" strike="noStrike" dirty="0" err="1">
                          <a:effectLst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</a:rPr>
                        <a:t>Tanggap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Ambulance oleh Masyarakat Yang </a:t>
                      </a:r>
                      <a:r>
                        <a:rPr lang="en-US" sz="1400" u="none" strike="noStrike" dirty="0" err="1">
                          <a:effectLst/>
                        </a:rPr>
                        <a:t>Membutuhkan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60 </a:t>
                      </a:r>
                      <a:r>
                        <a:rPr lang="en-US" sz="1400" u="none" strike="noStrike" dirty="0" err="1">
                          <a:effectLst/>
                        </a:rPr>
                        <a:t>Menit</a:t>
                      </a:r>
                      <a:r>
                        <a:rPr lang="en-US" sz="1400" u="none" strike="noStrike" dirty="0">
                          <a:effectLst/>
                        </a:rPr>
                        <a:t>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DDC16A-BBEC-4F4A-A7CE-D173E011B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90154"/>
              </p:ext>
            </p:extLst>
          </p:nvPr>
        </p:nvGraphicFramePr>
        <p:xfrm>
          <a:off x="294765" y="4135613"/>
          <a:ext cx="5337014" cy="11291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4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897">
                  <a:extLst>
                    <a:ext uri="{9D8B030D-6E8A-4147-A177-3AD203B41FA5}">
                      <a16:colId xmlns:a16="http://schemas.microsoft.com/office/drawing/2014/main" val="3490933406"/>
                    </a:ext>
                  </a:extLst>
                </a:gridCol>
                <a:gridCol w="609897">
                  <a:extLst>
                    <a:ext uri="{9D8B030D-6E8A-4147-A177-3AD203B41FA5}">
                      <a16:colId xmlns:a16="http://schemas.microsoft.com/office/drawing/2014/main" val="2328188463"/>
                    </a:ext>
                  </a:extLst>
                </a:gridCol>
                <a:gridCol w="609897">
                  <a:extLst>
                    <a:ext uri="{9D8B030D-6E8A-4147-A177-3AD203B41FA5}">
                      <a16:colId xmlns:a16="http://schemas.microsoft.com/office/drawing/2014/main" val="2335756504"/>
                    </a:ext>
                  </a:extLst>
                </a:gridCol>
              </a:tblGrid>
              <a:tr h="278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96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Tanggap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Pemulasaraan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≤ 2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id-ID" sz="140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  <a:endParaRPr lang="id-ID" sz="140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C61427-60F4-424C-B002-D44700F75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63226"/>
              </p:ext>
            </p:extLst>
          </p:nvPr>
        </p:nvGraphicFramePr>
        <p:xfrm>
          <a:off x="6190200" y="659685"/>
          <a:ext cx="5699876" cy="2560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820">
                  <a:extLst>
                    <a:ext uri="{9D8B030D-6E8A-4147-A177-3AD203B41FA5}">
                      <a16:colId xmlns:a16="http://schemas.microsoft.com/office/drawing/2014/main" val="4133318773"/>
                    </a:ext>
                  </a:extLst>
                </a:gridCol>
                <a:gridCol w="563820">
                  <a:extLst>
                    <a:ext uri="{9D8B030D-6E8A-4147-A177-3AD203B41FA5}">
                      <a16:colId xmlns:a16="http://schemas.microsoft.com/office/drawing/2014/main" val="707254132"/>
                    </a:ext>
                  </a:extLst>
                </a:gridCol>
                <a:gridCol w="563820">
                  <a:extLst>
                    <a:ext uri="{9D8B030D-6E8A-4147-A177-3AD203B41FA5}">
                      <a16:colId xmlns:a16="http://schemas.microsoft.com/office/drawing/2014/main" val="3104462214"/>
                    </a:ext>
                  </a:extLst>
                </a:gridCol>
              </a:tblGrid>
              <a:tr h="1881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3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Kecepatan Waktu menanggapi Kerusakan Alat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4.6 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94,48%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94,47%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Alat</a:t>
                      </a:r>
                      <a:endParaRPr lang="en-US" sz="14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1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Peralatan Laboratorium, Elektromedik, Alkes Lain Dan Alat Ukur Yang Digunakan Dalam Pelayanan Terkalibrasi Tepat Waktu Sesuai Ketentuan Kalibrasi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316CE8-E3CA-46DF-8DFC-524EDA49A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97737"/>
              </p:ext>
            </p:extLst>
          </p:nvPr>
        </p:nvGraphicFramePr>
        <p:xfrm>
          <a:off x="6190196" y="4135613"/>
          <a:ext cx="5699877" cy="16561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0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682">
                  <a:extLst>
                    <a:ext uri="{9D8B030D-6E8A-4147-A177-3AD203B41FA5}">
                      <a16:colId xmlns:a16="http://schemas.microsoft.com/office/drawing/2014/main" val="306967323"/>
                    </a:ext>
                  </a:extLst>
                </a:gridCol>
                <a:gridCol w="581682">
                  <a:extLst>
                    <a:ext uri="{9D8B030D-6E8A-4147-A177-3AD203B41FA5}">
                      <a16:colId xmlns:a16="http://schemas.microsoft.com/office/drawing/2014/main" val="3809824432"/>
                    </a:ext>
                  </a:extLst>
                </a:gridCol>
                <a:gridCol w="581682">
                  <a:extLst>
                    <a:ext uri="{9D8B030D-6E8A-4147-A177-3AD203B41FA5}">
                      <a16:colId xmlns:a16="http://schemas.microsoft.com/office/drawing/2014/main" val="1736967618"/>
                    </a:ext>
                  </a:extLst>
                </a:gridCol>
              </a:tblGrid>
              <a:tr h="22120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Linen Yang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Hilang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99.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7%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99,92%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99,97%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Linen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Rawat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Inap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1674BDD-A139-454A-864F-943F9CACDF21}"/>
              </a:ext>
            </a:extLst>
          </p:cNvPr>
          <p:cNvSpPr/>
          <p:nvPr/>
        </p:nvSpPr>
        <p:spPr>
          <a:xfrm>
            <a:off x="294765" y="184215"/>
            <a:ext cx="327287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AMBULANCE/MOBIL JENAZAH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E0FAA01-056B-46E9-A003-841EA542ADE6}"/>
              </a:ext>
            </a:extLst>
          </p:cNvPr>
          <p:cNvSpPr/>
          <p:nvPr/>
        </p:nvSpPr>
        <p:spPr>
          <a:xfrm>
            <a:off x="6560223" y="172438"/>
            <a:ext cx="3898184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PELAYANAN PEMELIHARAAN SARANA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EC19A802-745B-4AA7-B72E-B61F384CF6A4}"/>
              </a:ext>
            </a:extLst>
          </p:cNvPr>
          <p:cNvSpPr/>
          <p:nvPr/>
        </p:nvSpPr>
        <p:spPr>
          <a:xfrm>
            <a:off x="294765" y="3641834"/>
            <a:ext cx="281615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PEMULASARAN JENAZAH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2657B11-27EE-4578-B38F-A8B7C31AD150}"/>
              </a:ext>
            </a:extLst>
          </p:cNvPr>
          <p:cNvSpPr/>
          <p:nvPr/>
        </p:nvSpPr>
        <p:spPr>
          <a:xfrm>
            <a:off x="6560223" y="3648366"/>
            <a:ext cx="2372125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PELAYANAN LAUNDRY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A90334-ACDB-44BB-96B7-0CDF17B72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E1431B-C267-43AF-BB01-CB29C0A5A583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2202508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6A5BDC-3277-4D60-8CF6-298455297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52634"/>
              </p:ext>
            </p:extLst>
          </p:nvPr>
        </p:nvGraphicFramePr>
        <p:xfrm>
          <a:off x="215156" y="986375"/>
          <a:ext cx="8151605" cy="28869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192">
                  <a:extLst>
                    <a:ext uri="{9D8B030D-6E8A-4147-A177-3AD203B41FA5}">
                      <a16:colId xmlns:a16="http://schemas.microsoft.com/office/drawing/2014/main" val="180953647"/>
                    </a:ext>
                  </a:extLst>
                </a:gridCol>
                <a:gridCol w="867192">
                  <a:extLst>
                    <a:ext uri="{9D8B030D-6E8A-4147-A177-3AD203B41FA5}">
                      <a16:colId xmlns:a16="http://schemas.microsoft.com/office/drawing/2014/main" val="2871895191"/>
                    </a:ext>
                  </a:extLst>
                </a:gridCol>
                <a:gridCol w="867192">
                  <a:extLst>
                    <a:ext uri="{9D8B030D-6E8A-4147-A177-3AD203B41FA5}">
                      <a16:colId xmlns:a16="http://schemas.microsoft.com/office/drawing/2014/main" val="3930554186"/>
                    </a:ext>
                  </a:extLst>
                </a:gridCol>
              </a:tblGrid>
              <a:tr h="2694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2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u="none" strike="noStrike" dirty="0">
                          <a:effectLst/>
                          <a:latin typeface="Tw Cen MT" panose="020B0602020104020603" pitchFamily="34" charset="0"/>
                        </a:rPr>
                        <a:t>Ada anggota Tim PPI yang terlatih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Anggota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Tim PPI yang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terlatih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75 %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66,67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66,67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66,67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66,67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600" u="none" strike="noStrike" dirty="0" err="1">
                          <a:effectLst/>
                          <a:latin typeface="Tw Cen MT"/>
                        </a:rPr>
                        <a:t>Tersedia</a:t>
                      </a:r>
                      <a:r>
                        <a:rPr lang="it-IT" sz="1600" u="none" strike="noStrike" dirty="0">
                          <a:effectLst/>
                          <a:latin typeface="Tw Cen MT"/>
                        </a:rPr>
                        <a:t> APD di </a:t>
                      </a:r>
                      <a:r>
                        <a:rPr lang="it-IT" sz="1600" u="none" strike="noStrike" dirty="0" err="1">
                          <a:effectLst/>
                          <a:latin typeface="Tw Cen MT"/>
                        </a:rPr>
                        <a:t>setiap</a:t>
                      </a:r>
                      <a:r>
                        <a:rPr lang="it-IT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it-IT" sz="1600" u="none" strike="noStrike" dirty="0">
                          <a:effectLst/>
                          <a:latin typeface="Tw Cen MT"/>
                        </a:rPr>
                        <a:t> / </a:t>
                      </a:r>
                      <a:r>
                        <a:rPr lang="it-IT" sz="1600" u="none" strike="noStrike" dirty="0" err="1">
                          <a:effectLst/>
                          <a:latin typeface="Tw Cen MT"/>
                        </a:rPr>
                        <a:t>departemen</a:t>
                      </a:r>
                      <a:endParaRPr lang="it-IT" sz="16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7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Kegiatan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pencatatan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pelaporan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infeksi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nosokomial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/ HAI ( Health Care Associated Infection) di RS ( Min 1 parameter 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75%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CFDD419-BE61-4223-9162-10944A1520CB}"/>
              </a:ext>
            </a:extLst>
          </p:cNvPr>
          <p:cNvSpPr/>
          <p:nvPr/>
        </p:nvSpPr>
        <p:spPr>
          <a:xfrm>
            <a:off x="215156" y="188640"/>
            <a:ext cx="3847744" cy="576064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PENCEGAHAN DAN PENGENDALIAN INFEKSI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1C38A-BFC5-4A60-9AD0-5C93A653F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154B2-74F3-4897-AC32-4DE81591F9EE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2790553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6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095999" y="3449579"/>
            <a:ext cx="3532910" cy="821191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“</a:t>
            </a:r>
            <a:r>
              <a:rPr lang="en-US" altLang="zh-CN" sz="2800" dirty="0" err="1">
                <a:latin typeface="Tw Cen MT" panose="020B0602020104020603" pitchFamily="34" charset="0"/>
                <a:sym typeface="Arial" panose="020B0604020202020204" pitchFamily="34" charset="0"/>
              </a:rPr>
              <a:t>Melayani</a:t>
            </a:r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Tw Cen MT" panose="020B0602020104020603" pitchFamily="34" charset="0"/>
                <a:sym typeface="Arial" panose="020B0604020202020204" pitchFamily="34" charset="0"/>
              </a:rPr>
              <a:t>lebih</a:t>
            </a:r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Tw Cen MT" panose="020B0602020104020603" pitchFamily="34" charset="0"/>
                <a:sym typeface="Arial" panose="020B0604020202020204" pitchFamily="34" charset="0"/>
              </a:rPr>
              <a:t>baik</a:t>
            </a:r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sz="6600" dirty="0" err="1">
                <a:latin typeface="Tw Cen MT Condensed Extra Bold" panose="020B0803020202020204" pitchFamily="34" charset="0"/>
                <a:sym typeface="Arial" panose="020B0604020202020204" pitchFamily="34" charset="0"/>
              </a:rPr>
              <a:t>Terima</a:t>
            </a:r>
            <a:r>
              <a:rPr lang="en-US" altLang="zh-CN" sz="66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6600" dirty="0" err="1">
                <a:latin typeface="Tw Cen MT Condensed Extra Bold" panose="020B0803020202020204" pitchFamily="34" charset="0"/>
                <a:sym typeface="Arial" panose="020B0604020202020204" pitchFamily="34" charset="0"/>
              </a:rPr>
              <a:t>kasih</a:t>
            </a:r>
            <a:endParaRPr lang="zh-CN" altLang="en-US" sz="6600" dirty="0"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49509" y="3371647"/>
            <a:ext cx="103491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6">
            <a:extLst>
              <a:ext uri="{FF2B5EF4-FFF2-40B4-BE49-F238E27FC236}">
                <a16:creationId xmlns:a16="http://schemas.microsoft.com/office/drawing/2014/main" id="{055BEDA3-C911-4D1B-B3CE-7A4E824BA166}"/>
              </a:ext>
            </a:extLst>
          </p:cNvPr>
          <p:cNvCxnSpPr>
            <a:cxnSpLocks/>
          </p:cNvCxnSpPr>
          <p:nvPr/>
        </p:nvCxnSpPr>
        <p:spPr>
          <a:xfrm>
            <a:off x="1360478" y="774103"/>
            <a:ext cx="2491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7">
            <a:extLst>
              <a:ext uri="{FF2B5EF4-FFF2-40B4-BE49-F238E27FC236}">
                <a16:creationId xmlns:a16="http://schemas.microsoft.com/office/drawing/2014/main" id="{7B174A73-A2E1-497F-8B29-6B390551361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00481" y="96983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Belanja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Langsung</a:t>
            </a:r>
            <a:endParaRPr lang="en-US" altLang="zh-CN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39C22C6-9826-4A10-9A47-F57909771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404727"/>
              </p:ext>
            </p:extLst>
          </p:nvPr>
        </p:nvGraphicFramePr>
        <p:xfrm>
          <a:off x="523135" y="995160"/>
          <a:ext cx="11145730" cy="38088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1074">
                  <a:extLst>
                    <a:ext uri="{9D8B030D-6E8A-4147-A177-3AD203B41FA5}">
                      <a16:colId xmlns:a16="http://schemas.microsoft.com/office/drawing/2014/main" val="2404947718"/>
                    </a:ext>
                  </a:extLst>
                </a:gridCol>
                <a:gridCol w="2040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PROGRAM/KEGIATAN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PROGRAM/KEGIATAN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ANGGARAN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REALISASI KEUANGAN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FISIK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33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/>
                        <a:t>Program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Promosi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Pemberdayaan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Masyarakat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Penyelenggaraan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Promosi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Pemberdayaan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Masyarakat</a:t>
                      </a:r>
                      <a:r>
                        <a:rPr lang="en-US" sz="1800" baseline="0" dirty="0"/>
                        <a:t> 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500.000.000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23,48</a:t>
                      </a: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49,80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767">
                <a:tc gridSpan="6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Program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Pendukung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(BLUD)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gridSpan="2"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Pendukung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(BLUD)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38.000.000.000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16,26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24,34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6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6">
            <a:extLst>
              <a:ext uri="{FF2B5EF4-FFF2-40B4-BE49-F238E27FC236}">
                <a16:creationId xmlns:a16="http://schemas.microsoft.com/office/drawing/2014/main" id="{A34E421C-8800-4E87-8862-257A70FC46C0}"/>
              </a:ext>
            </a:extLst>
          </p:cNvPr>
          <p:cNvCxnSpPr>
            <a:cxnSpLocks/>
          </p:cNvCxnSpPr>
          <p:nvPr/>
        </p:nvCxnSpPr>
        <p:spPr>
          <a:xfrm>
            <a:off x="1360478" y="774103"/>
            <a:ext cx="2491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7">
            <a:extLst>
              <a:ext uri="{FF2B5EF4-FFF2-40B4-BE49-F238E27FC236}">
                <a16:creationId xmlns:a16="http://schemas.microsoft.com/office/drawing/2014/main" id="{7017022C-0546-4D17-9970-BDC54266E87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92660" y="96983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Anggaran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BLUD</a:t>
            </a:r>
          </a:p>
        </p:txBody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8752EDE6-F0DB-446B-9EB0-D1C377C44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039400"/>
              </p:ext>
            </p:extLst>
          </p:nvPr>
        </p:nvGraphicFramePr>
        <p:xfrm>
          <a:off x="678753" y="1308514"/>
          <a:ext cx="11073308" cy="294058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URAIAN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ANGGARAN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REALISASI KEUANGAN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(</a:t>
                      </a:r>
                      <a:r>
                        <a:rPr lang="en-US" sz="1800" dirty="0" err="1"/>
                        <a:t>Rp</a:t>
                      </a:r>
                      <a:r>
                        <a:rPr lang="en-US" sz="1800" dirty="0"/>
                        <a:t>.)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Pegawai</a:t>
                      </a:r>
                      <a:r>
                        <a:rPr lang="en-US" sz="1800" dirty="0"/>
                        <a:t> BLUD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1.123.500.000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16,05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Barang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Jasa</a:t>
                      </a:r>
                      <a:r>
                        <a:rPr lang="en-US" sz="1800" baseline="0" dirty="0"/>
                        <a:t> BLUD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29.000.000.000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5.008.300.000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17,27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Modal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91.400.000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3,68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8" r="26098"/>
          <a:stretch>
            <a:fillRect/>
          </a:stretch>
        </p:blipFill>
        <p:spPr/>
      </p:pic>
      <p:sp>
        <p:nvSpPr>
          <p:cNvPr id="5" name="任意多边形: 形状 4"/>
          <p:cNvSpPr/>
          <p:nvPr/>
        </p:nvSpPr>
        <p:spPr>
          <a:xfrm rot="3439287">
            <a:off x="7912286" y="795813"/>
            <a:ext cx="5266372" cy="5266372"/>
          </a:xfrm>
          <a:custGeom>
            <a:avLst/>
            <a:gdLst>
              <a:gd name="connsiteX0" fmla="*/ 149906 w 5266372"/>
              <a:gd name="connsiteY0" fmla="*/ 386989 h 5266372"/>
              <a:gd name="connsiteX1" fmla="*/ 877746 w 5266372"/>
              <a:gd name="connsiteY1" fmla="*/ 0 h 5266372"/>
              <a:gd name="connsiteX2" fmla="*/ 1577745 w 5266372"/>
              <a:gd name="connsiteY2" fmla="*/ 0 h 5266372"/>
              <a:gd name="connsiteX3" fmla="*/ 5266372 w 5266372"/>
              <a:gd name="connsiteY3" fmla="*/ 2366108 h 5266372"/>
              <a:gd name="connsiteX4" fmla="*/ 5266372 w 5266372"/>
              <a:gd name="connsiteY4" fmla="*/ 4388626 h 5266372"/>
              <a:gd name="connsiteX5" fmla="*/ 4388626 w 5266372"/>
              <a:gd name="connsiteY5" fmla="*/ 5266372 h 5266372"/>
              <a:gd name="connsiteX6" fmla="*/ 877746 w 5266372"/>
              <a:gd name="connsiteY6" fmla="*/ 5266372 h 5266372"/>
              <a:gd name="connsiteX7" fmla="*/ 0 w 5266372"/>
              <a:gd name="connsiteY7" fmla="*/ 4388626 h 5266372"/>
              <a:gd name="connsiteX8" fmla="*/ 0 w 5266372"/>
              <a:gd name="connsiteY8" fmla="*/ 877746 h 5266372"/>
              <a:gd name="connsiteX9" fmla="*/ 149906 w 5266372"/>
              <a:gd name="connsiteY9" fmla="*/ 386989 h 52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6372" h="5266372">
                <a:moveTo>
                  <a:pt x="149906" y="386989"/>
                </a:moveTo>
                <a:cubicBezTo>
                  <a:pt x="307643" y="153508"/>
                  <a:pt x="574767" y="1"/>
                  <a:pt x="877746" y="0"/>
                </a:cubicBezTo>
                <a:lnTo>
                  <a:pt x="1577745" y="0"/>
                </a:lnTo>
                <a:lnTo>
                  <a:pt x="5266372" y="2366108"/>
                </a:lnTo>
                <a:lnTo>
                  <a:pt x="5266372" y="4388626"/>
                </a:lnTo>
                <a:cubicBezTo>
                  <a:pt x="5266372" y="4873392"/>
                  <a:pt x="4873392" y="5266372"/>
                  <a:pt x="4388626" y="5266372"/>
                </a:cubicBezTo>
                <a:lnTo>
                  <a:pt x="877746" y="5266372"/>
                </a:lnTo>
                <a:cubicBezTo>
                  <a:pt x="392980" y="5266372"/>
                  <a:pt x="0" y="4873392"/>
                  <a:pt x="0" y="4388626"/>
                </a:cubicBezTo>
                <a:lnTo>
                  <a:pt x="0" y="877746"/>
                </a:lnTo>
                <a:cubicBezTo>
                  <a:pt x="0" y="695959"/>
                  <a:pt x="55263" y="527079"/>
                  <a:pt x="149906" y="386989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6" name="Group 150"/>
          <p:cNvGrpSpPr/>
          <p:nvPr/>
        </p:nvGrpSpPr>
        <p:grpSpPr>
          <a:xfrm>
            <a:off x="768841" y="1798270"/>
            <a:ext cx="358677" cy="359283"/>
            <a:chOff x="301625" y="3662363"/>
            <a:chExt cx="939800" cy="941387"/>
          </a:xfrm>
          <a:solidFill>
            <a:schemeClr val="bg1"/>
          </a:solidFill>
        </p:grpSpPr>
        <p:sp>
          <p:nvSpPr>
            <p:cNvPr id="67" name="Freeform 1422"/>
            <p:cNvSpPr/>
            <p:nvPr/>
          </p:nvSpPr>
          <p:spPr bwMode="auto">
            <a:xfrm>
              <a:off x="811213" y="3811588"/>
              <a:ext cx="26988" cy="63500"/>
            </a:xfrm>
            <a:custGeom>
              <a:avLst/>
              <a:gdLst>
                <a:gd name="T0" fmla="*/ 103 w 103"/>
                <a:gd name="T1" fmla="*/ 0 h 242"/>
                <a:gd name="T2" fmla="*/ 103 w 103"/>
                <a:gd name="T3" fmla="*/ 242 h 242"/>
                <a:gd name="T4" fmla="*/ 75 w 103"/>
                <a:gd name="T5" fmla="*/ 234 h 242"/>
                <a:gd name="T6" fmla="*/ 52 w 103"/>
                <a:gd name="T7" fmla="*/ 223 h 242"/>
                <a:gd name="T8" fmla="*/ 35 w 103"/>
                <a:gd name="T9" fmla="*/ 210 h 242"/>
                <a:gd name="T10" fmla="*/ 22 w 103"/>
                <a:gd name="T11" fmla="*/ 197 h 242"/>
                <a:gd name="T12" fmla="*/ 12 w 103"/>
                <a:gd name="T13" fmla="*/ 183 h 242"/>
                <a:gd name="T14" fmla="*/ 7 w 103"/>
                <a:gd name="T15" fmla="*/ 169 h 242"/>
                <a:gd name="T16" fmla="*/ 3 w 103"/>
                <a:gd name="T17" fmla="*/ 155 h 242"/>
                <a:gd name="T18" fmla="*/ 0 w 103"/>
                <a:gd name="T19" fmla="*/ 142 h 242"/>
                <a:gd name="T20" fmla="*/ 0 w 103"/>
                <a:gd name="T21" fmla="*/ 131 h 242"/>
                <a:gd name="T22" fmla="*/ 0 w 103"/>
                <a:gd name="T23" fmla="*/ 122 h 242"/>
                <a:gd name="T24" fmla="*/ 0 w 103"/>
                <a:gd name="T25" fmla="*/ 112 h 242"/>
                <a:gd name="T26" fmla="*/ 0 w 103"/>
                <a:gd name="T27" fmla="*/ 100 h 242"/>
                <a:gd name="T28" fmla="*/ 3 w 103"/>
                <a:gd name="T29" fmla="*/ 87 h 242"/>
                <a:gd name="T30" fmla="*/ 7 w 103"/>
                <a:gd name="T31" fmla="*/ 74 h 242"/>
                <a:gd name="T32" fmla="*/ 12 w 103"/>
                <a:gd name="T33" fmla="*/ 60 h 242"/>
                <a:gd name="T34" fmla="*/ 22 w 103"/>
                <a:gd name="T35" fmla="*/ 46 h 242"/>
                <a:gd name="T36" fmla="*/ 35 w 103"/>
                <a:gd name="T37" fmla="*/ 32 h 242"/>
                <a:gd name="T38" fmla="*/ 52 w 103"/>
                <a:gd name="T39" fmla="*/ 20 h 242"/>
                <a:gd name="T40" fmla="*/ 75 w 103"/>
                <a:gd name="T41" fmla="*/ 9 h 242"/>
                <a:gd name="T42" fmla="*/ 103 w 103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2">
                  <a:moveTo>
                    <a:pt x="103" y="0"/>
                  </a:moveTo>
                  <a:lnTo>
                    <a:pt x="103" y="242"/>
                  </a:lnTo>
                  <a:lnTo>
                    <a:pt x="75" y="234"/>
                  </a:lnTo>
                  <a:lnTo>
                    <a:pt x="52" y="223"/>
                  </a:lnTo>
                  <a:lnTo>
                    <a:pt x="35" y="210"/>
                  </a:lnTo>
                  <a:lnTo>
                    <a:pt x="22" y="197"/>
                  </a:lnTo>
                  <a:lnTo>
                    <a:pt x="12" y="183"/>
                  </a:lnTo>
                  <a:lnTo>
                    <a:pt x="7" y="169"/>
                  </a:lnTo>
                  <a:lnTo>
                    <a:pt x="3" y="155"/>
                  </a:lnTo>
                  <a:lnTo>
                    <a:pt x="0" y="142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3" y="87"/>
                  </a:lnTo>
                  <a:lnTo>
                    <a:pt x="7" y="74"/>
                  </a:lnTo>
                  <a:lnTo>
                    <a:pt x="12" y="60"/>
                  </a:lnTo>
                  <a:lnTo>
                    <a:pt x="22" y="46"/>
                  </a:lnTo>
                  <a:lnTo>
                    <a:pt x="35" y="32"/>
                  </a:lnTo>
                  <a:lnTo>
                    <a:pt x="52" y="20"/>
                  </a:lnTo>
                  <a:lnTo>
                    <a:pt x="75" y="9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1423"/>
            <p:cNvSpPr/>
            <p:nvPr/>
          </p:nvSpPr>
          <p:spPr bwMode="auto">
            <a:xfrm>
              <a:off x="893763" y="3937000"/>
              <a:ext cx="26988" cy="63500"/>
            </a:xfrm>
            <a:custGeom>
              <a:avLst/>
              <a:gdLst>
                <a:gd name="T0" fmla="*/ 0 w 103"/>
                <a:gd name="T1" fmla="*/ 0 h 243"/>
                <a:gd name="T2" fmla="*/ 27 w 103"/>
                <a:gd name="T3" fmla="*/ 10 h 243"/>
                <a:gd name="T4" fmla="*/ 50 w 103"/>
                <a:gd name="T5" fmla="*/ 21 h 243"/>
                <a:gd name="T6" fmla="*/ 67 w 103"/>
                <a:gd name="T7" fmla="*/ 33 h 243"/>
                <a:gd name="T8" fmla="*/ 80 w 103"/>
                <a:gd name="T9" fmla="*/ 47 h 243"/>
                <a:gd name="T10" fmla="*/ 90 w 103"/>
                <a:gd name="T11" fmla="*/ 61 h 243"/>
                <a:gd name="T12" fmla="*/ 96 w 103"/>
                <a:gd name="T13" fmla="*/ 75 h 243"/>
                <a:gd name="T14" fmla="*/ 99 w 103"/>
                <a:gd name="T15" fmla="*/ 88 h 243"/>
                <a:gd name="T16" fmla="*/ 102 w 103"/>
                <a:gd name="T17" fmla="*/ 101 h 243"/>
                <a:gd name="T18" fmla="*/ 103 w 103"/>
                <a:gd name="T19" fmla="*/ 112 h 243"/>
                <a:gd name="T20" fmla="*/ 103 w 103"/>
                <a:gd name="T21" fmla="*/ 122 h 243"/>
                <a:gd name="T22" fmla="*/ 103 w 103"/>
                <a:gd name="T23" fmla="*/ 132 h 243"/>
                <a:gd name="T24" fmla="*/ 102 w 103"/>
                <a:gd name="T25" fmla="*/ 143 h 243"/>
                <a:gd name="T26" fmla="*/ 99 w 103"/>
                <a:gd name="T27" fmla="*/ 156 h 243"/>
                <a:gd name="T28" fmla="*/ 96 w 103"/>
                <a:gd name="T29" fmla="*/ 170 h 243"/>
                <a:gd name="T30" fmla="*/ 90 w 103"/>
                <a:gd name="T31" fmla="*/ 184 h 243"/>
                <a:gd name="T32" fmla="*/ 80 w 103"/>
                <a:gd name="T33" fmla="*/ 198 h 243"/>
                <a:gd name="T34" fmla="*/ 67 w 103"/>
                <a:gd name="T35" fmla="*/ 211 h 243"/>
                <a:gd name="T36" fmla="*/ 50 w 103"/>
                <a:gd name="T37" fmla="*/ 222 h 243"/>
                <a:gd name="T38" fmla="*/ 27 w 103"/>
                <a:gd name="T39" fmla="*/ 234 h 243"/>
                <a:gd name="T40" fmla="*/ 0 w 103"/>
                <a:gd name="T41" fmla="*/ 243 h 243"/>
                <a:gd name="T42" fmla="*/ 0 w 103"/>
                <a:gd name="T4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3">
                  <a:moveTo>
                    <a:pt x="0" y="0"/>
                  </a:moveTo>
                  <a:lnTo>
                    <a:pt x="27" y="10"/>
                  </a:lnTo>
                  <a:lnTo>
                    <a:pt x="50" y="21"/>
                  </a:lnTo>
                  <a:lnTo>
                    <a:pt x="67" y="33"/>
                  </a:lnTo>
                  <a:lnTo>
                    <a:pt x="80" y="47"/>
                  </a:lnTo>
                  <a:lnTo>
                    <a:pt x="90" y="61"/>
                  </a:lnTo>
                  <a:lnTo>
                    <a:pt x="96" y="75"/>
                  </a:lnTo>
                  <a:lnTo>
                    <a:pt x="99" y="88"/>
                  </a:lnTo>
                  <a:lnTo>
                    <a:pt x="102" y="101"/>
                  </a:lnTo>
                  <a:lnTo>
                    <a:pt x="103" y="112"/>
                  </a:lnTo>
                  <a:lnTo>
                    <a:pt x="103" y="122"/>
                  </a:lnTo>
                  <a:lnTo>
                    <a:pt x="103" y="132"/>
                  </a:lnTo>
                  <a:lnTo>
                    <a:pt x="102" y="143"/>
                  </a:lnTo>
                  <a:lnTo>
                    <a:pt x="99" y="156"/>
                  </a:lnTo>
                  <a:lnTo>
                    <a:pt x="96" y="170"/>
                  </a:lnTo>
                  <a:lnTo>
                    <a:pt x="90" y="184"/>
                  </a:lnTo>
                  <a:lnTo>
                    <a:pt x="80" y="198"/>
                  </a:lnTo>
                  <a:lnTo>
                    <a:pt x="67" y="211"/>
                  </a:lnTo>
                  <a:lnTo>
                    <a:pt x="50" y="222"/>
                  </a:lnTo>
                  <a:lnTo>
                    <a:pt x="27" y="234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424"/>
            <p:cNvSpPr>
              <a:spLocks noEditPoints="1"/>
            </p:cNvSpPr>
            <p:nvPr/>
          </p:nvSpPr>
          <p:spPr bwMode="auto">
            <a:xfrm>
              <a:off x="622300" y="3662363"/>
              <a:ext cx="487363" cy="487362"/>
            </a:xfrm>
            <a:custGeom>
              <a:avLst/>
              <a:gdLst>
                <a:gd name="T0" fmla="*/ 766 w 1842"/>
                <a:gd name="T1" fmla="*/ 357 h 1843"/>
                <a:gd name="T2" fmla="*/ 640 w 1842"/>
                <a:gd name="T3" fmla="*/ 411 h 1843"/>
                <a:gd name="T4" fmla="*/ 557 w 1842"/>
                <a:gd name="T5" fmla="*/ 493 h 1843"/>
                <a:gd name="T6" fmla="*/ 511 w 1842"/>
                <a:gd name="T7" fmla="*/ 599 h 1843"/>
                <a:gd name="T8" fmla="*/ 504 w 1842"/>
                <a:gd name="T9" fmla="*/ 726 h 1843"/>
                <a:gd name="T10" fmla="*/ 537 w 1842"/>
                <a:gd name="T11" fmla="*/ 841 h 1843"/>
                <a:gd name="T12" fmla="*/ 609 w 1842"/>
                <a:gd name="T13" fmla="*/ 930 h 1843"/>
                <a:gd name="T14" fmla="*/ 721 w 1842"/>
                <a:gd name="T15" fmla="*/ 995 h 1843"/>
                <a:gd name="T16" fmla="*/ 816 w 1842"/>
                <a:gd name="T17" fmla="*/ 1281 h 1843"/>
                <a:gd name="T18" fmla="*/ 748 w 1842"/>
                <a:gd name="T19" fmla="*/ 1249 h 1843"/>
                <a:gd name="T20" fmla="*/ 720 w 1842"/>
                <a:gd name="T21" fmla="*/ 1208 h 1843"/>
                <a:gd name="T22" fmla="*/ 713 w 1842"/>
                <a:gd name="T23" fmla="*/ 1170 h 1843"/>
                <a:gd name="T24" fmla="*/ 504 w 1842"/>
                <a:gd name="T25" fmla="*/ 1202 h 1843"/>
                <a:gd name="T26" fmla="*/ 537 w 1842"/>
                <a:gd name="T27" fmla="*/ 1318 h 1843"/>
                <a:gd name="T28" fmla="*/ 609 w 1842"/>
                <a:gd name="T29" fmla="*/ 1407 h 1843"/>
                <a:gd name="T30" fmla="*/ 721 w 1842"/>
                <a:gd name="T31" fmla="*/ 1472 h 1843"/>
                <a:gd name="T32" fmla="*/ 816 w 1842"/>
                <a:gd name="T33" fmla="*/ 1600 h 1843"/>
                <a:gd name="T34" fmla="*/ 1076 w 1842"/>
                <a:gd name="T35" fmla="*/ 1486 h 1843"/>
                <a:gd name="T36" fmla="*/ 1202 w 1842"/>
                <a:gd name="T37" fmla="*/ 1432 h 1843"/>
                <a:gd name="T38" fmla="*/ 1286 w 1842"/>
                <a:gd name="T39" fmla="*/ 1350 h 1843"/>
                <a:gd name="T40" fmla="*/ 1332 w 1842"/>
                <a:gd name="T41" fmla="*/ 1243 h 1843"/>
                <a:gd name="T42" fmla="*/ 1339 w 1842"/>
                <a:gd name="T43" fmla="*/ 1117 h 1843"/>
                <a:gd name="T44" fmla="*/ 1305 w 1842"/>
                <a:gd name="T45" fmla="*/ 1003 h 1843"/>
                <a:gd name="T46" fmla="*/ 1234 w 1842"/>
                <a:gd name="T47" fmla="*/ 912 h 1843"/>
                <a:gd name="T48" fmla="*/ 1122 w 1842"/>
                <a:gd name="T49" fmla="*/ 847 h 1843"/>
                <a:gd name="T50" fmla="*/ 1027 w 1842"/>
                <a:gd name="T51" fmla="*/ 562 h 1843"/>
                <a:gd name="T52" fmla="*/ 1094 w 1842"/>
                <a:gd name="T53" fmla="*/ 594 h 1843"/>
                <a:gd name="T54" fmla="*/ 1123 w 1842"/>
                <a:gd name="T55" fmla="*/ 636 h 1843"/>
                <a:gd name="T56" fmla="*/ 1130 w 1842"/>
                <a:gd name="T57" fmla="*/ 674 h 1843"/>
                <a:gd name="T58" fmla="*/ 1339 w 1842"/>
                <a:gd name="T59" fmla="*/ 640 h 1843"/>
                <a:gd name="T60" fmla="*/ 1305 w 1842"/>
                <a:gd name="T61" fmla="*/ 526 h 1843"/>
                <a:gd name="T62" fmla="*/ 1234 w 1842"/>
                <a:gd name="T63" fmla="*/ 436 h 1843"/>
                <a:gd name="T64" fmla="*/ 1122 w 1842"/>
                <a:gd name="T65" fmla="*/ 371 h 1843"/>
                <a:gd name="T66" fmla="*/ 1027 w 1842"/>
                <a:gd name="T67" fmla="*/ 243 h 1843"/>
                <a:gd name="T68" fmla="*/ 1000 w 1842"/>
                <a:gd name="T69" fmla="*/ 3 h 1843"/>
                <a:gd name="T70" fmla="*/ 1227 w 1842"/>
                <a:gd name="T71" fmla="*/ 52 h 1843"/>
                <a:gd name="T72" fmla="*/ 1428 w 1842"/>
                <a:gd name="T73" fmla="*/ 152 h 1843"/>
                <a:gd name="T74" fmla="*/ 1599 w 1842"/>
                <a:gd name="T75" fmla="*/ 298 h 1843"/>
                <a:gd name="T76" fmla="*/ 1729 w 1842"/>
                <a:gd name="T77" fmla="*/ 479 h 1843"/>
                <a:gd name="T78" fmla="*/ 1813 w 1842"/>
                <a:gd name="T79" fmla="*/ 689 h 1843"/>
                <a:gd name="T80" fmla="*/ 1842 w 1842"/>
                <a:gd name="T81" fmla="*/ 922 h 1843"/>
                <a:gd name="T82" fmla="*/ 1813 w 1842"/>
                <a:gd name="T83" fmla="*/ 1154 h 1843"/>
                <a:gd name="T84" fmla="*/ 1729 w 1842"/>
                <a:gd name="T85" fmla="*/ 1365 h 1843"/>
                <a:gd name="T86" fmla="*/ 1599 w 1842"/>
                <a:gd name="T87" fmla="*/ 1546 h 1843"/>
                <a:gd name="T88" fmla="*/ 1428 w 1842"/>
                <a:gd name="T89" fmla="*/ 1691 h 1843"/>
                <a:gd name="T90" fmla="*/ 1227 w 1842"/>
                <a:gd name="T91" fmla="*/ 1791 h 1843"/>
                <a:gd name="T92" fmla="*/ 1000 w 1842"/>
                <a:gd name="T93" fmla="*/ 1839 h 1843"/>
                <a:gd name="T94" fmla="*/ 764 w 1842"/>
                <a:gd name="T95" fmla="*/ 1830 h 1843"/>
                <a:gd name="T96" fmla="*/ 545 w 1842"/>
                <a:gd name="T97" fmla="*/ 1763 h 1843"/>
                <a:gd name="T98" fmla="*/ 353 w 1842"/>
                <a:gd name="T99" fmla="*/ 1647 h 1843"/>
                <a:gd name="T100" fmla="*/ 196 w 1842"/>
                <a:gd name="T101" fmla="*/ 1489 h 1843"/>
                <a:gd name="T102" fmla="*/ 80 w 1842"/>
                <a:gd name="T103" fmla="*/ 1297 h 1843"/>
                <a:gd name="T104" fmla="*/ 13 w 1842"/>
                <a:gd name="T105" fmla="*/ 1078 h 1843"/>
                <a:gd name="T106" fmla="*/ 3 w 1842"/>
                <a:gd name="T107" fmla="*/ 842 h 1843"/>
                <a:gd name="T108" fmla="*/ 51 w 1842"/>
                <a:gd name="T109" fmla="*/ 616 h 1843"/>
                <a:gd name="T110" fmla="*/ 152 w 1842"/>
                <a:gd name="T111" fmla="*/ 414 h 1843"/>
                <a:gd name="T112" fmla="*/ 297 w 1842"/>
                <a:gd name="T113" fmla="*/ 245 h 1843"/>
                <a:gd name="T114" fmla="*/ 478 w 1842"/>
                <a:gd name="T115" fmla="*/ 113 h 1843"/>
                <a:gd name="T116" fmla="*/ 689 w 1842"/>
                <a:gd name="T117" fmla="*/ 30 h 1843"/>
                <a:gd name="T118" fmla="*/ 922 w 1842"/>
                <a:gd name="T119" fmla="*/ 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2" h="1843">
                  <a:moveTo>
                    <a:pt x="816" y="243"/>
                  </a:moveTo>
                  <a:lnTo>
                    <a:pt x="816" y="347"/>
                  </a:lnTo>
                  <a:lnTo>
                    <a:pt x="766" y="357"/>
                  </a:lnTo>
                  <a:lnTo>
                    <a:pt x="721" y="371"/>
                  </a:lnTo>
                  <a:lnTo>
                    <a:pt x="679" y="389"/>
                  </a:lnTo>
                  <a:lnTo>
                    <a:pt x="640" y="411"/>
                  </a:lnTo>
                  <a:lnTo>
                    <a:pt x="609" y="436"/>
                  </a:lnTo>
                  <a:lnTo>
                    <a:pt x="581" y="463"/>
                  </a:lnTo>
                  <a:lnTo>
                    <a:pt x="557" y="493"/>
                  </a:lnTo>
                  <a:lnTo>
                    <a:pt x="537" y="526"/>
                  </a:lnTo>
                  <a:lnTo>
                    <a:pt x="522" y="562"/>
                  </a:lnTo>
                  <a:lnTo>
                    <a:pt x="511" y="599"/>
                  </a:lnTo>
                  <a:lnTo>
                    <a:pt x="504" y="640"/>
                  </a:lnTo>
                  <a:lnTo>
                    <a:pt x="501" y="684"/>
                  </a:lnTo>
                  <a:lnTo>
                    <a:pt x="504" y="726"/>
                  </a:lnTo>
                  <a:lnTo>
                    <a:pt x="511" y="767"/>
                  </a:lnTo>
                  <a:lnTo>
                    <a:pt x="522" y="805"/>
                  </a:lnTo>
                  <a:lnTo>
                    <a:pt x="537" y="841"/>
                  </a:lnTo>
                  <a:lnTo>
                    <a:pt x="557" y="873"/>
                  </a:lnTo>
                  <a:lnTo>
                    <a:pt x="581" y="904"/>
                  </a:lnTo>
                  <a:lnTo>
                    <a:pt x="609" y="930"/>
                  </a:lnTo>
                  <a:lnTo>
                    <a:pt x="640" y="955"/>
                  </a:lnTo>
                  <a:lnTo>
                    <a:pt x="679" y="978"/>
                  </a:lnTo>
                  <a:lnTo>
                    <a:pt x="721" y="995"/>
                  </a:lnTo>
                  <a:lnTo>
                    <a:pt x="766" y="1009"/>
                  </a:lnTo>
                  <a:lnTo>
                    <a:pt x="816" y="1020"/>
                  </a:lnTo>
                  <a:lnTo>
                    <a:pt x="816" y="1281"/>
                  </a:lnTo>
                  <a:lnTo>
                    <a:pt x="788" y="1272"/>
                  </a:lnTo>
                  <a:lnTo>
                    <a:pt x="765" y="1261"/>
                  </a:lnTo>
                  <a:lnTo>
                    <a:pt x="748" y="1249"/>
                  </a:lnTo>
                  <a:lnTo>
                    <a:pt x="735" y="1236"/>
                  </a:lnTo>
                  <a:lnTo>
                    <a:pt x="725" y="1222"/>
                  </a:lnTo>
                  <a:lnTo>
                    <a:pt x="720" y="1208"/>
                  </a:lnTo>
                  <a:lnTo>
                    <a:pt x="716" y="1194"/>
                  </a:lnTo>
                  <a:lnTo>
                    <a:pt x="713" y="1181"/>
                  </a:lnTo>
                  <a:lnTo>
                    <a:pt x="713" y="1170"/>
                  </a:lnTo>
                  <a:lnTo>
                    <a:pt x="713" y="1160"/>
                  </a:lnTo>
                  <a:lnTo>
                    <a:pt x="501" y="1160"/>
                  </a:lnTo>
                  <a:lnTo>
                    <a:pt x="504" y="1202"/>
                  </a:lnTo>
                  <a:lnTo>
                    <a:pt x="511" y="1243"/>
                  </a:lnTo>
                  <a:lnTo>
                    <a:pt x="522" y="1282"/>
                  </a:lnTo>
                  <a:lnTo>
                    <a:pt x="537" y="1318"/>
                  </a:lnTo>
                  <a:lnTo>
                    <a:pt x="557" y="1350"/>
                  </a:lnTo>
                  <a:lnTo>
                    <a:pt x="581" y="1380"/>
                  </a:lnTo>
                  <a:lnTo>
                    <a:pt x="609" y="1407"/>
                  </a:lnTo>
                  <a:lnTo>
                    <a:pt x="640" y="1432"/>
                  </a:lnTo>
                  <a:lnTo>
                    <a:pt x="679" y="1454"/>
                  </a:lnTo>
                  <a:lnTo>
                    <a:pt x="721" y="1472"/>
                  </a:lnTo>
                  <a:lnTo>
                    <a:pt x="766" y="1486"/>
                  </a:lnTo>
                  <a:lnTo>
                    <a:pt x="816" y="1497"/>
                  </a:lnTo>
                  <a:lnTo>
                    <a:pt x="816" y="1600"/>
                  </a:lnTo>
                  <a:lnTo>
                    <a:pt x="1027" y="1600"/>
                  </a:lnTo>
                  <a:lnTo>
                    <a:pt x="1027" y="1497"/>
                  </a:lnTo>
                  <a:lnTo>
                    <a:pt x="1076" y="1486"/>
                  </a:lnTo>
                  <a:lnTo>
                    <a:pt x="1122" y="1472"/>
                  </a:lnTo>
                  <a:lnTo>
                    <a:pt x="1164" y="1454"/>
                  </a:lnTo>
                  <a:lnTo>
                    <a:pt x="1202" y="1432"/>
                  </a:lnTo>
                  <a:lnTo>
                    <a:pt x="1234" y="1407"/>
                  </a:lnTo>
                  <a:lnTo>
                    <a:pt x="1262" y="1380"/>
                  </a:lnTo>
                  <a:lnTo>
                    <a:pt x="1286" y="1350"/>
                  </a:lnTo>
                  <a:lnTo>
                    <a:pt x="1305" y="1318"/>
                  </a:lnTo>
                  <a:lnTo>
                    <a:pt x="1320" y="1282"/>
                  </a:lnTo>
                  <a:lnTo>
                    <a:pt x="1332" y="1243"/>
                  </a:lnTo>
                  <a:lnTo>
                    <a:pt x="1339" y="1202"/>
                  </a:lnTo>
                  <a:lnTo>
                    <a:pt x="1341" y="1160"/>
                  </a:lnTo>
                  <a:lnTo>
                    <a:pt x="1339" y="1117"/>
                  </a:lnTo>
                  <a:lnTo>
                    <a:pt x="1332" y="1076"/>
                  </a:lnTo>
                  <a:lnTo>
                    <a:pt x="1320" y="1038"/>
                  </a:lnTo>
                  <a:lnTo>
                    <a:pt x="1305" y="1003"/>
                  </a:lnTo>
                  <a:lnTo>
                    <a:pt x="1286" y="969"/>
                  </a:lnTo>
                  <a:lnTo>
                    <a:pt x="1262" y="939"/>
                  </a:lnTo>
                  <a:lnTo>
                    <a:pt x="1234" y="912"/>
                  </a:lnTo>
                  <a:lnTo>
                    <a:pt x="1202" y="887"/>
                  </a:lnTo>
                  <a:lnTo>
                    <a:pt x="1164" y="866"/>
                  </a:lnTo>
                  <a:lnTo>
                    <a:pt x="1122" y="847"/>
                  </a:lnTo>
                  <a:lnTo>
                    <a:pt x="1076" y="833"/>
                  </a:lnTo>
                  <a:lnTo>
                    <a:pt x="1027" y="824"/>
                  </a:lnTo>
                  <a:lnTo>
                    <a:pt x="1027" y="562"/>
                  </a:lnTo>
                  <a:lnTo>
                    <a:pt x="1054" y="571"/>
                  </a:lnTo>
                  <a:lnTo>
                    <a:pt x="1077" y="582"/>
                  </a:lnTo>
                  <a:lnTo>
                    <a:pt x="1094" y="594"/>
                  </a:lnTo>
                  <a:lnTo>
                    <a:pt x="1107" y="608"/>
                  </a:lnTo>
                  <a:lnTo>
                    <a:pt x="1117" y="622"/>
                  </a:lnTo>
                  <a:lnTo>
                    <a:pt x="1123" y="636"/>
                  </a:lnTo>
                  <a:lnTo>
                    <a:pt x="1126" y="649"/>
                  </a:lnTo>
                  <a:lnTo>
                    <a:pt x="1129" y="662"/>
                  </a:lnTo>
                  <a:lnTo>
                    <a:pt x="1130" y="674"/>
                  </a:lnTo>
                  <a:lnTo>
                    <a:pt x="1130" y="684"/>
                  </a:lnTo>
                  <a:lnTo>
                    <a:pt x="1341" y="684"/>
                  </a:lnTo>
                  <a:lnTo>
                    <a:pt x="1339" y="640"/>
                  </a:lnTo>
                  <a:lnTo>
                    <a:pt x="1332" y="599"/>
                  </a:lnTo>
                  <a:lnTo>
                    <a:pt x="1320" y="562"/>
                  </a:lnTo>
                  <a:lnTo>
                    <a:pt x="1305" y="526"/>
                  </a:lnTo>
                  <a:lnTo>
                    <a:pt x="1286" y="493"/>
                  </a:lnTo>
                  <a:lnTo>
                    <a:pt x="1262" y="463"/>
                  </a:lnTo>
                  <a:lnTo>
                    <a:pt x="1234" y="436"/>
                  </a:lnTo>
                  <a:lnTo>
                    <a:pt x="1202" y="411"/>
                  </a:lnTo>
                  <a:lnTo>
                    <a:pt x="1164" y="389"/>
                  </a:lnTo>
                  <a:lnTo>
                    <a:pt x="1122" y="371"/>
                  </a:lnTo>
                  <a:lnTo>
                    <a:pt x="1076" y="357"/>
                  </a:lnTo>
                  <a:lnTo>
                    <a:pt x="1027" y="347"/>
                  </a:lnTo>
                  <a:lnTo>
                    <a:pt x="1027" y="243"/>
                  </a:lnTo>
                  <a:lnTo>
                    <a:pt x="816" y="243"/>
                  </a:lnTo>
                  <a:close/>
                  <a:moveTo>
                    <a:pt x="922" y="0"/>
                  </a:moveTo>
                  <a:lnTo>
                    <a:pt x="1000" y="3"/>
                  </a:lnTo>
                  <a:lnTo>
                    <a:pt x="1078" y="13"/>
                  </a:lnTo>
                  <a:lnTo>
                    <a:pt x="1153" y="30"/>
                  </a:lnTo>
                  <a:lnTo>
                    <a:pt x="1227" y="52"/>
                  </a:lnTo>
                  <a:lnTo>
                    <a:pt x="1297" y="80"/>
                  </a:lnTo>
                  <a:lnTo>
                    <a:pt x="1365" y="113"/>
                  </a:lnTo>
                  <a:lnTo>
                    <a:pt x="1428" y="152"/>
                  </a:lnTo>
                  <a:lnTo>
                    <a:pt x="1489" y="196"/>
                  </a:lnTo>
                  <a:lnTo>
                    <a:pt x="1546" y="245"/>
                  </a:lnTo>
                  <a:lnTo>
                    <a:pt x="1599" y="298"/>
                  </a:lnTo>
                  <a:lnTo>
                    <a:pt x="1646" y="354"/>
                  </a:lnTo>
                  <a:lnTo>
                    <a:pt x="1690" y="414"/>
                  </a:lnTo>
                  <a:lnTo>
                    <a:pt x="1729" y="479"/>
                  </a:lnTo>
                  <a:lnTo>
                    <a:pt x="1763" y="546"/>
                  </a:lnTo>
                  <a:lnTo>
                    <a:pt x="1791" y="616"/>
                  </a:lnTo>
                  <a:lnTo>
                    <a:pt x="1813" y="689"/>
                  </a:lnTo>
                  <a:lnTo>
                    <a:pt x="1829" y="764"/>
                  </a:lnTo>
                  <a:lnTo>
                    <a:pt x="1839" y="842"/>
                  </a:lnTo>
                  <a:lnTo>
                    <a:pt x="1842" y="922"/>
                  </a:lnTo>
                  <a:lnTo>
                    <a:pt x="1839" y="1001"/>
                  </a:lnTo>
                  <a:lnTo>
                    <a:pt x="1829" y="1078"/>
                  </a:lnTo>
                  <a:lnTo>
                    <a:pt x="1813" y="1154"/>
                  </a:lnTo>
                  <a:lnTo>
                    <a:pt x="1791" y="1227"/>
                  </a:lnTo>
                  <a:lnTo>
                    <a:pt x="1763" y="1297"/>
                  </a:lnTo>
                  <a:lnTo>
                    <a:pt x="1729" y="1365"/>
                  </a:lnTo>
                  <a:lnTo>
                    <a:pt x="1690" y="1429"/>
                  </a:lnTo>
                  <a:lnTo>
                    <a:pt x="1646" y="1489"/>
                  </a:lnTo>
                  <a:lnTo>
                    <a:pt x="1599" y="1546"/>
                  </a:lnTo>
                  <a:lnTo>
                    <a:pt x="1546" y="1599"/>
                  </a:lnTo>
                  <a:lnTo>
                    <a:pt x="1489" y="1647"/>
                  </a:lnTo>
                  <a:lnTo>
                    <a:pt x="1428" y="1691"/>
                  </a:lnTo>
                  <a:lnTo>
                    <a:pt x="1365" y="1729"/>
                  </a:lnTo>
                  <a:lnTo>
                    <a:pt x="1297" y="1763"/>
                  </a:lnTo>
                  <a:lnTo>
                    <a:pt x="1227" y="1791"/>
                  </a:lnTo>
                  <a:lnTo>
                    <a:pt x="1153" y="1814"/>
                  </a:lnTo>
                  <a:lnTo>
                    <a:pt x="1078" y="1830"/>
                  </a:lnTo>
                  <a:lnTo>
                    <a:pt x="1000" y="1839"/>
                  </a:lnTo>
                  <a:lnTo>
                    <a:pt x="922" y="1843"/>
                  </a:lnTo>
                  <a:lnTo>
                    <a:pt x="842" y="1839"/>
                  </a:lnTo>
                  <a:lnTo>
                    <a:pt x="764" y="1830"/>
                  </a:lnTo>
                  <a:lnTo>
                    <a:pt x="689" y="1814"/>
                  </a:lnTo>
                  <a:lnTo>
                    <a:pt x="615" y="1791"/>
                  </a:lnTo>
                  <a:lnTo>
                    <a:pt x="545" y="1763"/>
                  </a:lnTo>
                  <a:lnTo>
                    <a:pt x="478" y="1729"/>
                  </a:lnTo>
                  <a:lnTo>
                    <a:pt x="414" y="1691"/>
                  </a:lnTo>
                  <a:lnTo>
                    <a:pt x="353" y="1647"/>
                  </a:lnTo>
                  <a:lnTo>
                    <a:pt x="297" y="1599"/>
                  </a:lnTo>
                  <a:lnTo>
                    <a:pt x="244" y="1546"/>
                  </a:lnTo>
                  <a:lnTo>
                    <a:pt x="196" y="1489"/>
                  </a:lnTo>
                  <a:lnTo>
                    <a:pt x="152" y="1429"/>
                  </a:lnTo>
                  <a:lnTo>
                    <a:pt x="113" y="1365"/>
                  </a:lnTo>
                  <a:lnTo>
                    <a:pt x="80" y="1297"/>
                  </a:lnTo>
                  <a:lnTo>
                    <a:pt x="51" y="1227"/>
                  </a:lnTo>
                  <a:lnTo>
                    <a:pt x="29" y="1154"/>
                  </a:lnTo>
                  <a:lnTo>
                    <a:pt x="13" y="1078"/>
                  </a:lnTo>
                  <a:lnTo>
                    <a:pt x="3" y="1001"/>
                  </a:lnTo>
                  <a:lnTo>
                    <a:pt x="0" y="922"/>
                  </a:lnTo>
                  <a:lnTo>
                    <a:pt x="3" y="842"/>
                  </a:lnTo>
                  <a:lnTo>
                    <a:pt x="13" y="764"/>
                  </a:lnTo>
                  <a:lnTo>
                    <a:pt x="29" y="689"/>
                  </a:lnTo>
                  <a:lnTo>
                    <a:pt x="51" y="616"/>
                  </a:lnTo>
                  <a:lnTo>
                    <a:pt x="80" y="546"/>
                  </a:lnTo>
                  <a:lnTo>
                    <a:pt x="113" y="479"/>
                  </a:lnTo>
                  <a:lnTo>
                    <a:pt x="152" y="414"/>
                  </a:lnTo>
                  <a:lnTo>
                    <a:pt x="196" y="354"/>
                  </a:lnTo>
                  <a:lnTo>
                    <a:pt x="244" y="298"/>
                  </a:lnTo>
                  <a:lnTo>
                    <a:pt x="297" y="245"/>
                  </a:lnTo>
                  <a:lnTo>
                    <a:pt x="353" y="196"/>
                  </a:lnTo>
                  <a:lnTo>
                    <a:pt x="414" y="152"/>
                  </a:lnTo>
                  <a:lnTo>
                    <a:pt x="478" y="113"/>
                  </a:lnTo>
                  <a:lnTo>
                    <a:pt x="545" y="80"/>
                  </a:lnTo>
                  <a:lnTo>
                    <a:pt x="615" y="52"/>
                  </a:lnTo>
                  <a:lnTo>
                    <a:pt x="689" y="30"/>
                  </a:lnTo>
                  <a:lnTo>
                    <a:pt x="764" y="13"/>
                  </a:lnTo>
                  <a:lnTo>
                    <a:pt x="842" y="3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Rectangle 1425"/>
            <p:cNvSpPr>
              <a:spLocks noChangeArrowheads="1"/>
            </p:cNvSpPr>
            <p:nvPr/>
          </p:nvSpPr>
          <p:spPr bwMode="auto">
            <a:xfrm>
              <a:off x="301625" y="4224338"/>
              <a:ext cx="138113" cy="379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1426"/>
            <p:cNvSpPr/>
            <p:nvPr/>
          </p:nvSpPr>
          <p:spPr bwMode="auto">
            <a:xfrm>
              <a:off x="495300" y="4183063"/>
              <a:ext cx="746125" cy="401637"/>
            </a:xfrm>
            <a:custGeom>
              <a:avLst/>
              <a:gdLst>
                <a:gd name="T0" fmla="*/ 890 w 2822"/>
                <a:gd name="T1" fmla="*/ 0 h 1515"/>
                <a:gd name="T2" fmla="*/ 1862 w 2822"/>
                <a:gd name="T3" fmla="*/ 243 h 1515"/>
                <a:gd name="T4" fmla="*/ 1862 w 2822"/>
                <a:gd name="T5" fmla="*/ 515 h 1515"/>
                <a:gd name="T6" fmla="*/ 1861 w 2822"/>
                <a:gd name="T7" fmla="*/ 515 h 1515"/>
                <a:gd name="T8" fmla="*/ 1165 w 2822"/>
                <a:gd name="T9" fmla="*/ 346 h 1515"/>
                <a:gd name="T10" fmla="*/ 1115 w 2822"/>
                <a:gd name="T11" fmla="*/ 551 h 1515"/>
                <a:gd name="T12" fmla="*/ 1864 w 2822"/>
                <a:gd name="T13" fmla="*/ 734 h 1515"/>
                <a:gd name="T14" fmla="*/ 2744 w 2822"/>
                <a:gd name="T15" fmla="*/ 492 h 1515"/>
                <a:gd name="T16" fmla="*/ 2822 w 2822"/>
                <a:gd name="T17" fmla="*/ 791 h 1515"/>
                <a:gd name="T18" fmla="*/ 1510 w 2822"/>
                <a:gd name="T19" fmla="*/ 1515 h 1515"/>
                <a:gd name="T20" fmla="*/ 514 w 2822"/>
                <a:gd name="T21" fmla="*/ 1235 h 1515"/>
                <a:gd name="T22" fmla="*/ 0 w 2822"/>
                <a:gd name="T23" fmla="*/ 1293 h 1515"/>
                <a:gd name="T24" fmla="*/ 0 w 2822"/>
                <a:gd name="T25" fmla="*/ 138 h 1515"/>
                <a:gd name="T26" fmla="*/ 890 w 2822"/>
                <a:gd name="T2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2" h="1515">
                  <a:moveTo>
                    <a:pt x="890" y="0"/>
                  </a:moveTo>
                  <a:lnTo>
                    <a:pt x="1862" y="243"/>
                  </a:lnTo>
                  <a:lnTo>
                    <a:pt x="1862" y="515"/>
                  </a:lnTo>
                  <a:lnTo>
                    <a:pt x="1861" y="515"/>
                  </a:lnTo>
                  <a:lnTo>
                    <a:pt x="1165" y="346"/>
                  </a:lnTo>
                  <a:lnTo>
                    <a:pt x="1115" y="551"/>
                  </a:lnTo>
                  <a:lnTo>
                    <a:pt x="1864" y="734"/>
                  </a:lnTo>
                  <a:lnTo>
                    <a:pt x="2744" y="492"/>
                  </a:lnTo>
                  <a:lnTo>
                    <a:pt x="2822" y="791"/>
                  </a:lnTo>
                  <a:lnTo>
                    <a:pt x="1510" y="1515"/>
                  </a:lnTo>
                  <a:lnTo>
                    <a:pt x="514" y="1235"/>
                  </a:lnTo>
                  <a:lnTo>
                    <a:pt x="0" y="1293"/>
                  </a:lnTo>
                  <a:lnTo>
                    <a:pt x="0" y="138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0" name="文本占位符 2">
            <a:extLst>
              <a:ext uri="{FF2B5EF4-FFF2-40B4-BE49-F238E27FC236}">
                <a16:creationId xmlns:a16="http://schemas.microsoft.com/office/drawing/2014/main" id="{602F257A-5851-4FA1-A654-57935FC38F06}"/>
              </a:ext>
            </a:extLst>
          </p:cNvPr>
          <p:cNvSpPr txBox="1">
            <a:spLocks/>
          </p:cNvSpPr>
          <p:nvPr/>
        </p:nvSpPr>
        <p:spPr>
          <a:xfrm>
            <a:off x="887692" y="3233519"/>
            <a:ext cx="5595938" cy="2414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BLUD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per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Kegiatan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endParaRPr lang="en-US" altLang="zh-CN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sp>
        <p:nvSpPr>
          <p:cNvPr id="78" name="文本占位符 3">
            <a:extLst>
              <a:ext uri="{FF2B5EF4-FFF2-40B4-BE49-F238E27FC236}">
                <a16:creationId xmlns:a16="http://schemas.microsoft.com/office/drawing/2014/main" id="{E75925E8-78B2-44A4-91C2-11A9FDEA34BD}"/>
              </a:ext>
            </a:extLst>
          </p:cNvPr>
          <p:cNvSpPr txBox="1">
            <a:spLocks/>
          </p:cNvSpPr>
          <p:nvPr/>
        </p:nvSpPr>
        <p:spPr>
          <a:xfrm>
            <a:off x="908330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 PENDAPATAN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6">
            <a:extLst>
              <a:ext uri="{FF2B5EF4-FFF2-40B4-BE49-F238E27FC236}">
                <a16:creationId xmlns:a16="http://schemas.microsoft.com/office/drawing/2014/main" id="{7A7F8D19-E8B1-49FC-9E82-8FB42E7E077F}"/>
              </a:ext>
            </a:extLst>
          </p:cNvPr>
          <p:cNvCxnSpPr>
            <a:cxnSpLocks/>
          </p:cNvCxnSpPr>
          <p:nvPr/>
        </p:nvCxnSpPr>
        <p:spPr>
          <a:xfrm>
            <a:off x="9176200" y="729037"/>
            <a:ext cx="249108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7">
            <a:extLst>
              <a:ext uri="{FF2B5EF4-FFF2-40B4-BE49-F238E27FC236}">
                <a16:creationId xmlns:a16="http://schemas.microsoft.com/office/drawing/2014/main" id="{EE703D16-869F-470A-A55D-5D991DF26FF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95932" y="12104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BLUD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F9C10BF0-7F99-48A1-94CF-D99EE3B7B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303926"/>
              </p:ext>
            </p:extLst>
          </p:nvPr>
        </p:nvGraphicFramePr>
        <p:xfrm>
          <a:off x="353190" y="1378154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6">
            <a:extLst>
              <a:ext uri="{FF2B5EF4-FFF2-40B4-BE49-F238E27FC236}">
                <a16:creationId xmlns:a16="http://schemas.microsoft.com/office/drawing/2014/main" id="{31D24873-CE0A-406A-8F17-2DBD4452DD4B}"/>
              </a:ext>
            </a:extLst>
          </p:cNvPr>
          <p:cNvCxnSpPr>
            <a:cxnSpLocks/>
          </p:cNvCxnSpPr>
          <p:nvPr/>
        </p:nvCxnSpPr>
        <p:spPr>
          <a:xfrm>
            <a:off x="9176200" y="729037"/>
            <a:ext cx="249108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7">
            <a:extLst>
              <a:ext uri="{FF2B5EF4-FFF2-40B4-BE49-F238E27FC236}">
                <a16:creationId xmlns:a16="http://schemas.microsoft.com/office/drawing/2014/main" id="{51DD3BFA-8421-42FF-800A-C95282113D8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92226" y="12104"/>
            <a:ext cx="7567446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per </a:t>
            </a:r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Kegiatan</a:t>
            </a:r>
            <a:endParaRPr lang="en-US" altLang="zh-C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pct70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F74AE1-36F5-4FE5-9D79-EED926904D80}"/>
              </a:ext>
            </a:extLst>
          </p:cNvPr>
          <p:cNvGrpSpPr/>
          <p:nvPr/>
        </p:nvGrpSpPr>
        <p:grpSpPr>
          <a:xfrm>
            <a:off x="143755" y="1016000"/>
            <a:ext cx="8424936" cy="4866436"/>
            <a:chOff x="3545632" y="1770086"/>
            <a:chExt cx="9132262" cy="5149852"/>
          </a:xfrm>
          <a:effectLst/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8CFA62E-1F6F-4187-B14D-E904B06C4D56}"/>
                </a:ext>
              </a:extLst>
            </p:cNvPr>
            <p:cNvGrpSpPr/>
            <p:nvPr/>
          </p:nvGrpSpPr>
          <p:grpSpPr>
            <a:xfrm>
              <a:off x="3545632" y="1770086"/>
              <a:ext cx="9132262" cy="4495108"/>
              <a:chOff x="3545632" y="2274142"/>
              <a:chExt cx="9132262" cy="4495108"/>
            </a:xfrm>
          </p:grpSpPr>
          <p:graphicFrame>
            <p:nvGraphicFramePr>
              <p:cNvPr id="55" name="Chart 54">
                <a:extLst>
                  <a:ext uri="{FF2B5EF4-FFF2-40B4-BE49-F238E27FC236}">
                    <a16:creationId xmlns:a16="http://schemas.microsoft.com/office/drawing/2014/main" id="{C9977585-55B9-4E3E-B63D-1B9AB137FA7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84502826"/>
                  </p:ext>
                </p:extLst>
              </p:nvPr>
            </p:nvGraphicFramePr>
            <p:xfrm>
              <a:off x="3545632" y="2289447"/>
              <a:ext cx="3470522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56" name="Chart 55">
                <a:extLst>
                  <a:ext uri="{FF2B5EF4-FFF2-40B4-BE49-F238E27FC236}">
                    <a16:creationId xmlns:a16="http://schemas.microsoft.com/office/drawing/2014/main" id="{E5989785-541D-49F6-B759-00E769567F8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57044380"/>
                  </p:ext>
                </p:extLst>
              </p:nvPr>
            </p:nvGraphicFramePr>
            <p:xfrm>
              <a:off x="6547638" y="2274142"/>
              <a:ext cx="3206183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57" name="Chart 56">
                <a:extLst>
                  <a:ext uri="{FF2B5EF4-FFF2-40B4-BE49-F238E27FC236}">
                    <a16:creationId xmlns:a16="http://schemas.microsoft.com/office/drawing/2014/main" id="{817FED50-5941-4AA6-B6FC-E2F79BFABD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92251349"/>
                  </p:ext>
                </p:extLst>
              </p:nvPr>
            </p:nvGraphicFramePr>
            <p:xfrm>
              <a:off x="9471712" y="2304753"/>
              <a:ext cx="3206182" cy="44644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17384D9D-2224-4DCE-AA70-ECEBC4CFA165}"/>
                </a:ext>
              </a:extLst>
            </p:cNvPr>
            <p:cNvSpPr/>
            <p:nvPr/>
          </p:nvSpPr>
          <p:spPr>
            <a:xfrm>
              <a:off x="4323352" y="6351354"/>
              <a:ext cx="1137379" cy="568583"/>
            </a:xfrm>
            <a:prstGeom prst="round2Diag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3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39,65 %</a:t>
              </a:r>
            </a:p>
          </p:txBody>
        </p:sp>
        <p:sp>
          <p:nvSpPr>
            <p:cNvPr id="53" name="Rectangle: Diagonal Corners Rounded 52">
              <a:extLst>
                <a:ext uri="{FF2B5EF4-FFF2-40B4-BE49-F238E27FC236}">
                  <a16:creationId xmlns:a16="http://schemas.microsoft.com/office/drawing/2014/main" id="{56608BF5-356B-49B8-B347-8A844ECEAEA6}"/>
                </a:ext>
              </a:extLst>
            </p:cNvPr>
            <p:cNvSpPr/>
            <p:nvPr/>
          </p:nvSpPr>
          <p:spPr>
            <a:xfrm>
              <a:off x="7230201" y="6339748"/>
              <a:ext cx="1137379" cy="568582"/>
            </a:xfrm>
            <a:prstGeom prst="round2Diag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32,41 %</a:t>
              </a: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DF802944-1226-46C0-BC68-01F7AC32F354}"/>
                </a:ext>
              </a:extLst>
            </p:cNvPr>
            <p:cNvSpPr/>
            <p:nvPr/>
          </p:nvSpPr>
          <p:spPr>
            <a:xfrm>
              <a:off x="10280053" y="6351356"/>
              <a:ext cx="1137379" cy="568582"/>
            </a:xfrm>
            <a:prstGeom prst="round2Diag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54,65 %</a:t>
              </a:r>
            </a:p>
          </p:txBody>
        </p:sp>
      </p:grpSp>
      <p:graphicFrame>
        <p:nvGraphicFramePr>
          <p:cNvPr id="58" name="Diagram 57">
            <a:extLst>
              <a:ext uri="{FF2B5EF4-FFF2-40B4-BE49-F238E27FC236}">
                <a16:creationId xmlns:a16="http://schemas.microsoft.com/office/drawing/2014/main" id="{59D09F27-958B-47C1-B06E-F73D58681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347720"/>
              </p:ext>
            </p:extLst>
          </p:nvPr>
        </p:nvGraphicFramePr>
        <p:xfrm>
          <a:off x="8555246" y="159729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9" name="Diagram 58">
            <a:extLst>
              <a:ext uri="{FF2B5EF4-FFF2-40B4-BE49-F238E27FC236}">
                <a16:creationId xmlns:a16="http://schemas.microsoft.com/office/drawing/2014/main" id="{1762EC3B-7625-45BC-AD23-B9B1E839D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506099"/>
              </p:ext>
            </p:extLst>
          </p:nvPr>
        </p:nvGraphicFramePr>
        <p:xfrm>
          <a:off x="8568955" y="274942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0" name="Diagram 59">
            <a:extLst>
              <a:ext uri="{FF2B5EF4-FFF2-40B4-BE49-F238E27FC236}">
                <a16:creationId xmlns:a16="http://schemas.microsoft.com/office/drawing/2014/main" id="{AC8ABB2A-DD80-4FD2-A3B0-1F0C4B261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208618"/>
              </p:ext>
            </p:extLst>
          </p:nvPr>
        </p:nvGraphicFramePr>
        <p:xfrm>
          <a:off x="8568779" y="3855810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配色方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597"/>
      </a:accent1>
      <a:accent2>
        <a:srgbClr val="9DC3E6"/>
      </a:accent2>
      <a:accent3>
        <a:srgbClr val="D9D9D9"/>
      </a:accent3>
      <a:accent4>
        <a:srgbClr val="B5B5B5"/>
      </a:accent4>
      <a:accent5>
        <a:srgbClr val="F2F2F2"/>
      </a:accent5>
      <a:accent6>
        <a:srgbClr val="C5E0B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7089</Words>
  <Application>Microsoft Office PowerPoint</Application>
  <PresentationFormat>Widescreen</PresentationFormat>
  <Paragraphs>3886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uying</dc:creator>
  <cp:lastModifiedBy>heru</cp:lastModifiedBy>
  <cp:revision>855</cp:revision>
  <cp:lastPrinted>2020-04-15T03:31:15Z</cp:lastPrinted>
  <dcterms:created xsi:type="dcterms:W3CDTF">2019-08-28T08:39:00Z</dcterms:created>
  <dcterms:modified xsi:type="dcterms:W3CDTF">2020-06-09T00:47:47Z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