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4"/>
  </p:notesMasterIdLst>
  <p:handoutMasterIdLst>
    <p:handoutMasterId r:id="rId65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419" r:id="rId20"/>
    <p:sldId id="421" r:id="rId21"/>
    <p:sldId id="33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70" r:id="rId52"/>
    <p:sldId id="371" r:id="rId53"/>
    <p:sldId id="372" r:id="rId54"/>
    <p:sldId id="387" r:id="rId55"/>
    <p:sldId id="373" r:id="rId56"/>
    <p:sldId id="374" r:id="rId57"/>
    <p:sldId id="375" r:id="rId58"/>
    <p:sldId id="376" r:id="rId59"/>
    <p:sldId id="388" r:id="rId60"/>
    <p:sldId id="377" r:id="rId61"/>
    <p:sldId id="378" r:id="rId62"/>
    <p:sldId id="344" r:id="rId63"/>
  </p:sldIdLst>
  <p:sldSz cx="12239625" cy="6858000"/>
  <p:notesSz cx="6858000" cy="1114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00"/>
    <a:srgbClr val="A4920C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5" d="100"/>
          <a:sy n="65" d="100"/>
        </p:scale>
        <p:origin x="756" y="60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59753177000</c:v>
                </c:pt>
                <c:pt idx="1">
                  <c:v>97122224000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86"/>
                  <c:y val="-3.148256072130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57E-2"/>
                  <c:y val="-4.40923567229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52028128678</c:v>
                </c:pt>
                <c:pt idx="1">
                  <c:v>53523364658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887712"/>
        <c:axId val="446885360"/>
        <c:axId val="0"/>
      </c:bar3DChart>
      <c:catAx>
        <c:axId val="4468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446885360"/>
        <c:crosses val="autoZero"/>
        <c:auto val="1"/>
        <c:lblAlgn val="ctr"/>
        <c:lblOffset val="100"/>
        <c:noMultiLvlLbl val="0"/>
      </c:catAx>
      <c:valAx>
        <c:axId val="4468853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446887712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>
        <c:manualLayout>
          <c:xMode val="edge"/>
          <c:yMode val="edge"/>
          <c:x val="0.19781051626447632"/>
          <c:y val="0.9075427436810336"/>
          <c:w val="0.49034697773044378"/>
          <c:h val="7.6788103288095683E-2"/>
        </c:manualLayout>
      </c:layout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45308545964039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5.9346415213124469E-2"/>
                  <c:y val="-5.812915077337085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-4.7097265718174713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-4.7435327666432096E-2"/>
                  <c:y val="-2.142702865266842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59-436C-833C-7AE1E711B330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_(* #,##0_);_(* \(#,##0\);_(* "-"_);_(@_)</c:formatCode>
                <c:ptCount val="11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  <c:pt idx="7">
                  <c:v>19615500981</c:v>
                </c:pt>
                <c:pt idx="8">
                  <c:v>21563748295</c:v>
                </c:pt>
                <c:pt idx="9">
                  <c:v>22606401985</c:v>
                </c:pt>
                <c:pt idx="10">
                  <c:v>27224190653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055520"/>
        <c:axId val="309055912"/>
        <c:axId val="0"/>
      </c:bar3DChart>
      <c:catAx>
        <c:axId val="3090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09055912"/>
        <c:crosses val="autoZero"/>
        <c:auto val="1"/>
        <c:lblAlgn val="ctr"/>
        <c:lblOffset val="100"/>
        <c:noMultiLvlLbl val="0"/>
      </c:catAx>
      <c:valAx>
        <c:axId val="30905591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09055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25343086259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4957168"/>
        <c:axId val="574951288"/>
        <c:axId val="0"/>
      </c:bar3DChart>
      <c:catAx>
        <c:axId val="57495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951288"/>
        <c:crosses val="autoZero"/>
        <c:auto val="1"/>
        <c:lblAlgn val="ctr"/>
        <c:lblOffset val="100"/>
        <c:noMultiLvlLbl val="0"/>
      </c:catAx>
      <c:valAx>
        <c:axId val="57495128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74957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1199294500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4947760"/>
        <c:axId val="574955208"/>
        <c:axId val="0"/>
      </c:bar3DChart>
      <c:catAx>
        <c:axId val="57494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955208"/>
        <c:crosses val="autoZero"/>
        <c:auto val="1"/>
        <c:lblAlgn val="ctr"/>
        <c:lblOffset val="100"/>
        <c:noMultiLvlLbl val="0"/>
      </c:catAx>
      <c:valAx>
        <c:axId val="57495520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7494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681809894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4948152"/>
        <c:axId val="574951680"/>
        <c:axId val="0"/>
      </c:bar3DChart>
      <c:catAx>
        <c:axId val="574948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951680"/>
        <c:crosses val="autoZero"/>
        <c:auto val="1"/>
        <c:lblAlgn val="ctr"/>
        <c:lblOffset val="100"/>
        <c:noMultiLvlLbl val="0"/>
      </c:catAx>
      <c:valAx>
        <c:axId val="57495168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74948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156.875.401.000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27.224.190.653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61,94%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43921"/>
          <a:ext cx="3723591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156.875.401.000</a:t>
          </a:r>
        </a:p>
      </dsp:txBody>
      <dsp:txXfrm>
        <a:off x="0" y="543921"/>
        <a:ext cx="3723591" cy="968385"/>
      </dsp:txXfrm>
    </dsp:sp>
    <dsp:sp modelId="{A3D7C0DC-1F39-47DD-9578-2CF42B4B9963}">
      <dsp:nvSpPr>
        <dsp:cNvPr id="0" name=""/>
        <dsp:cNvSpPr/>
      </dsp:nvSpPr>
      <dsp:spPr>
        <a:xfrm>
          <a:off x="189465" y="248135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75206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27.224.190.653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62922"/>
          <a:ext cx="3069447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61,94%</a:t>
          </a:r>
        </a:p>
      </dsp:txBody>
      <dsp:txXfrm>
        <a:off x="0" y="462922"/>
        <a:ext cx="3069447" cy="968385"/>
      </dsp:txXfrm>
    </dsp:sp>
    <dsp:sp modelId="{A3D7C0DC-1F39-47DD-9578-2CF42B4B9963}">
      <dsp:nvSpPr>
        <dsp:cNvPr id="0" name=""/>
        <dsp:cNvSpPr/>
      </dsp:nvSpPr>
      <dsp:spPr>
        <a:xfrm>
          <a:off x="156180" y="167137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194208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55,11%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0.12404</cdr:x>
      <cdr:y>0.77162</cdr:y>
    </cdr:from>
    <cdr:to>
      <cdr:x>0.21212</cdr:x>
      <cdr:y>0.82683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39342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0.32503</cdr:x>
      <cdr:y>0.77162</cdr:y>
    </cdr:from>
    <cdr:to>
      <cdr:x>0.41311</cdr:x>
      <cdr:y>0.82683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51190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0.42533</cdr:x>
      <cdr:y>0.77162</cdr:y>
    </cdr:from>
    <cdr:to>
      <cdr:x>0.5134</cdr:x>
      <cdr:y>0.82683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77796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0.62404</cdr:x>
      <cdr:y>0.77162</cdr:y>
    </cdr:from>
    <cdr:to>
      <cdr:x>0.71212</cdr:x>
      <cdr:y>0.82683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044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  <cdr:relSizeAnchor xmlns:cdr="http://schemas.openxmlformats.org/drawingml/2006/chartDrawing">
    <cdr:from>
      <cdr:x>0.72578</cdr:x>
      <cdr:y>0.77162</cdr:y>
    </cdr:from>
    <cdr:to>
      <cdr:x>0.81385</cdr:x>
      <cdr:y>0.82683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52852" y="400052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Euphemia"/>
            </a:defRPr>
          </a:lvl1pPr>
          <a:lvl2pPr marL="457200" indent="0">
            <a:defRPr sz="1100">
              <a:latin typeface="Euphemia"/>
            </a:defRPr>
          </a:lvl2pPr>
          <a:lvl3pPr marL="914400" indent="0">
            <a:defRPr sz="1100">
              <a:latin typeface="Euphemia"/>
            </a:defRPr>
          </a:lvl3pPr>
          <a:lvl4pPr marL="1371600" indent="0">
            <a:defRPr sz="1100">
              <a:latin typeface="Euphemia"/>
            </a:defRPr>
          </a:lvl4pPr>
          <a:lvl5pPr marL="1828800" indent="0">
            <a:defRPr sz="1100">
              <a:latin typeface="Euphemia"/>
            </a:defRPr>
          </a:lvl5pPr>
          <a:lvl6pPr marL="2286000" indent="0">
            <a:defRPr sz="1100">
              <a:latin typeface="Euphemia"/>
            </a:defRPr>
          </a:lvl6pPr>
          <a:lvl7pPr marL="2743200" indent="0">
            <a:defRPr sz="1100">
              <a:latin typeface="Euphemia"/>
            </a:defRPr>
          </a:lvl7pPr>
          <a:lvl8pPr marL="3200400" indent="0">
            <a:defRPr sz="1100">
              <a:latin typeface="Euphemia"/>
            </a:defRPr>
          </a:lvl8pPr>
          <a:lvl9pPr marL="3657600" indent="0">
            <a:defRPr sz="1100">
              <a:latin typeface="Euphemia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53,74%</a:t>
          </a:r>
        </a:p>
      </cdr:txBody>
    </cdr:sp>
  </cdr:relSizeAnchor>
  <cdr:relSizeAnchor xmlns:cdr="http://schemas.openxmlformats.org/drawingml/2006/chartDrawing">
    <cdr:from>
      <cdr:x>0.82352</cdr:x>
      <cdr:y>0.77162</cdr:y>
    </cdr:from>
    <cdr:to>
      <cdr:x>0.9116</cdr:x>
      <cdr:y>0.82683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250804" y="4000523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61,94%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25.343.086.259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0.45437</cdr:x>
      <cdr:y>0.41131</cdr:y>
    </cdr:from>
    <cdr:to>
      <cdr:x>0.95</cdr:x>
      <cdr:y>0.50479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28152" y="1584165"/>
          <a:ext cx="1448745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1.199.294.500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0.547</cdr:y>
    </cdr:from>
    <cdr:to>
      <cdr:x>0.69722</cdr:x>
      <cdr:y>0.62107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-9223614" y="2106758"/>
          <a:ext cx="1432702" cy="28531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0.31304</cdr:x>
      <cdr:y>0.20301</cdr:y>
    </cdr:from>
    <cdr:to>
      <cdr:x>1</cdr:x>
      <cdr:y>0.31358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643262" y="781904"/>
          <a:ext cx="1411627" cy="42585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681.809.894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3213" y="835025"/>
            <a:ext cx="7464426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013"/>
            <a:ext cx="5486400" cy="5013483"/>
          </a:xfrm>
          <a:prstGeom prst="rect">
            <a:avLst/>
          </a:prstGeom>
        </p:spPr>
        <p:txBody>
          <a:bodyPr vert="horz" lIns="93148" tIns="46576" rIns="93148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0038" y="835025"/>
            <a:ext cx="7458076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554204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NOVEMBER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87289"/>
              </p:ext>
            </p:extLst>
          </p:nvPr>
        </p:nvGraphicFramePr>
        <p:xfrm>
          <a:off x="301449" y="1052737"/>
          <a:ext cx="9778799" cy="568111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669">
                  <a:extLst>
                    <a:ext uri="{9D8B030D-6E8A-4147-A177-3AD203B41FA5}">
                      <a16:colId xmlns:a16="http://schemas.microsoft.com/office/drawing/2014/main" val="2577652153"/>
                    </a:ext>
                  </a:extLst>
                </a:gridCol>
                <a:gridCol w="544718">
                  <a:extLst>
                    <a:ext uri="{9D8B030D-6E8A-4147-A177-3AD203B41FA5}">
                      <a16:colId xmlns:a16="http://schemas.microsoft.com/office/drawing/2014/main" val="3229108005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504021220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3829695423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507853278"/>
                    </a:ext>
                  </a:extLst>
                </a:gridCol>
                <a:gridCol w="689598">
                  <a:extLst>
                    <a:ext uri="{9D8B030D-6E8A-4147-A177-3AD203B41FA5}">
                      <a16:colId xmlns:a16="http://schemas.microsoft.com/office/drawing/2014/main" val="2037744604"/>
                    </a:ext>
                  </a:extLst>
                </a:gridCol>
                <a:gridCol w="813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3.130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3.105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3.244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3.387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34.987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3.424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3.973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39.498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anose="020B0602030504020204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2.680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 (%)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68.06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71.57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70.01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 (Hari)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24.51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25.05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11.76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12.13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10.03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6.555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67.136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6.589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6.238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66.432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34699022"/>
              </p:ext>
            </p:extLst>
          </p:nvPr>
        </p:nvGraphicFramePr>
        <p:xfrm>
          <a:off x="1151260" y="3923937"/>
          <a:ext cx="9433049" cy="27977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2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059">
                  <a:extLst>
                    <a:ext uri="{9D8B030D-6E8A-4147-A177-3AD203B41FA5}">
                      <a16:colId xmlns:a16="http://schemas.microsoft.com/office/drawing/2014/main" val="140138044"/>
                    </a:ext>
                  </a:extLst>
                </a:gridCol>
                <a:gridCol w="700739">
                  <a:extLst>
                    <a:ext uri="{9D8B030D-6E8A-4147-A177-3AD203B41FA5}">
                      <a16:colId xmlns:a16="http://schemas.microsoft.com/office/drawing/2014/main" val="2436855156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3696086954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3145153754"/>
                    </a:ext>
                  </a:extLst>
                </a:gridCol>
              </a:tblGrid>
              <a:tr h="3218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29594"/>
              </p:ext>
            </p:extLst>
          </p:nvPr>
        </p:nvGraphicFramePr>
        <p:xfrm>
          <a:off x="1151260" y="986512"/>
          <a:ext cx="9433048" cy="28745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3601154732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775608251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2921180939"/>
                    </a:ext>
                  </a:extLst>
                </a:gridCol>
                <a:gridCol w="756854">
                  <a:extLst>
                    <a:ext uri="{9D8B030D-6E8A-4147-A177-3AD203B41FA5}">
                      <a16:colId xmlns:a16="http://schemas.microsoft.com/office/drawing/2014/main" val="4189339486"/>
                    </a:ext>
                  </a:extLst>
                </a:gridCol>
              </a:tblGrid>
              <a:tr h="341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53072"/>
              </p:ext>
            </p:extLst>
          </p:nvPr>
        </p:nvGraphicFramePr>
        <p:xfrm>
          <a:off x="1218726" y="609590"/>
          <a:ext cx="9797633" cy="62484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4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717">
                  <a:extLst>
                    <a:ext uri="{9D8B030D-6E8A-4147-A177-3AD203B41FA5}">
                      <a16:colId xmlns:a16="http://schemas.microsoft.com/office/drawing/2014/main" val="1868538098"/>
                    </a:ext>
                  </a:extLst>
                </a:gridCol>
                <a:gridCol w="602415">
                  <a:extLst>
                    <a:ext uri="{9D8B030D-6E8A-4147-A177-3AD203B41FA5}">
                      <a16:colId xmlns:a16="http://schemas.microsoft.com/office/drawing/2014/main" val="2768404823"/>
                    </a:ext>
                  </a:extLst>
                </a:gridCol>
                <a:gridCol w="719564">
                  <a:extLst>
                    <a:ext uri="{9D8B030D-6E8A-4147-A177-3AD203B41FA5}">
                      <a16:colId xmlns:a16="http://schemas.microsoft.com/office/drawing/2014/main" val="3546637534"/>
                    </a:ext>
                  </a:extLst>
                </a:gridCol>
                <a:gridCol w="719564">
                  <a:extLst>
                    <a:ext uri="{9D8B030D-6E8A-4147-A177-3AD203B41FA5}">
                      <a16:colId xmlns:a16="http://schemas.microsoft.com/office/drawing/2014/main" val="2904251315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11547"/>
              </p:ext>
            </p:extLst>
          </p:nvPr>
        </p:nvGraphicFramePr>
        <p:xfrm>
          <a:off x="107576" y="375960"/>
          <a:ext cx="11124800" cy="59285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5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532">
                  <a:extLst>
                    <a:ext uri="{9D8B030D-6E8A-4147-A177-3AD203B41FA5}">
                      <a16:colId xmlns:a16="http://schemas.microsoft.com/office/drawing/2014/main" val="1045796826"/>
                    </a:ext>
                  </a:extLst>
                </a:gridCol>
                <a:gridCol w="824101">
                  <a:extLst>
                    <a:ext uri="{9D8B030D-6E8A-4147-A177-3AD203B41FA5}">
                      <a16:colId xmlns:a16="http://schemas.microsoft.com/office/drawing/2014/main" val="2841140437"/>
                    </a:ext>
                  </a:extLst>
                </a:gridCol>
                <a:gridCol w="824101">
                  <a:extLst>
                    <a:ext uri="{9D8B030D-6E8A-4147-A177-3AD203B41FA5}">
                      <a16:colId xmlns:a16="http://schemas.microsoft.com/office/drawing/2014/main" val="3398207034"/>
                    </a:ext>
                  </a:extLst>
                </a:gridCol>
                <a:gridCol w="824101">
                  <a:extLst>
                    <a:ext uri="{9D8B030D-6E8A-4147-A177-3AD203B41FA5}">
                      <a16:colId xmlns:a16="http://schemas.microsoft.com/office/drawing/2014/main" val="3392076456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7.208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6.834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6.923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6.809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3.302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1.784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592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258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826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277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956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780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354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316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210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1.006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380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316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331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229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206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28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141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59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24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15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68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NOVEMBER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A32E16-37D6-4C5D-BF89-53914B6A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06955"/>
              </p:ext>
            </p:extLst>
          </p:nvPr>
        </p:nvGraphicFramePr>
        <p:xfrm>
          <a:off x="1295276" y="1124744"/>
          <a:ext cx="9505055" cy="5231605"/>
        </p:xfrm>
        <a:graphic>
          <a:graphicData uri="http://schemas.openxmlformats.org/drawingml/2006/table">
            <a:tbl>
              <a:tblPr/>
              <a:tblGrid>
                <a:gridCol w="798612">
                  <a:extLst>
                    <a:ext uri="{9D8B030D-6E8A-4147-A177-3AD203B41FA5}">
                      <a16:colId xmlns:a16="http://schemas.microsoft.com/office/drawing/2014/main" val="1576321525"/>
                    </a:ext>
                  </a:extLst>
                </a:gridCol>
                <a:gridCol w="5992203">
                  <a:extLst>
                    <a:ext uri="{9D8B030D-6E8A-4147-A177-3AD203B41FA5}">
                      <a16:colId xmlns:a16="http://schemas.microsoft.com/office/drawing/2014/main" val="1017471095"/>
                    </a:ext>
                  </a:extLst>
                </a:gridCol>
                <a:gridCol w="1357120">
                  <a:extLst>
                    <a:ext uri="{9D8B030D-6E8A-4147-A177-3AD203B41FA5}">
                      <a16:colId xmlns:a16="http://schemas.microsoft.com/office/drawing/2014/main" val="1787738253"/>
                    </a:ext>
                  </a:extLst>
                </a:gridCol>
                <a:gridCol w="1357120">
                  <a:extLst>
                    <a:ext uri="{9D8B030D-6E8A-4147-A177-3AD203B41FA5}">
                      <a16:colId xmlns:a16="http://schemas.microsoft.com/office/drawing/2014/main" val="375929524"/>
                    </a:ext>
                  </a:extLst>
                </a:gridCol>
              </a:tblGrid>
              <a:tr h="475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549"/>
                  </a:ext>
                </a:extLst>
              </a:tr>
              <a:tr h="452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62445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residual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571523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14586"/>
                  </a:ext>
                </a:extLst>
              </a:tr>
              <a:tr h="86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828281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072168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bipolar,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remisi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F31.7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254100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skizoafektif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59987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9313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Keterbelakangan mental sedang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25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Gg. Kecemasan campuran &amp; depresi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8093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9086" y="1857364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NOVEMBER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D4E13-48C6-4769-A1EA-0D37B96E2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72819"/>
              </p:ext>
            </p:extLst>
          </p:nvPr>
        </p:nvGraphicFramePr>
        <p:xfrm>
          <a:off x="1223268" y="1196752"/>
          <a:ext cx="9433048" cy="5328593"/>
        </p:xfrm>
        <a:graphic>
          <a:graphicData uri="http://schemas.openxmlformats.org/drawingml/2006/table">
            <a:tbl>
              <a:tblPr/>
              <a:tblGrid>
                <a:gridCol w="792562">
                  <a:extLst>
                    <a:ext uri="{9D8B030D-6E8A-4147-A177-3AD203B41FA5}">
                      <a16:colId xmlns:a16="http://schemas.microsoft.com/office/drawing/2014/main" val="3395084237"/>
                    </a:ext>
                  </a:extLst>
                </a:gridCol>
                <a:gridCol w="5946808">
                  <a:extLst>
                    <a:ext uri="{9D8B030D-6E8A-4147-A177-3AD203B41FA5}">
                      <a16:colId xmlns:a16="http://schemas.microsoft.com/office/drawing/2014/main" val="934782908"/>
                    </a:ext>
                  </a:extLst>
                </a:gridCol>
                <a:gridCol w="1346839">
                  <a:extLst>
                    <a:ext uri="{9D8B030D-6E8A-4147-A177-3AD203B41FA5}">
                      <a16:colId xmlns:a16="http://schemas.microsoft.com/office/drawing/2014/main" val="212532149"/>
                    </a:ext>
                  </a:extLst>
                </a:gridCol>
                <a:gridCol w="1346839">
                  <a:extLst>
                    <a:ext uri="{9D8B030D-6E8A-4147-A177-3AD203B41FA5}">
                      <a16:colId xmlns:a16="http://schemas.microsoft.com/office/drawing/2014/main" val="1326621665"/>
                    </a:ext>
                  </a:extLst>
                </a:gridCol>
              </a:tblGrid>
              <a:tr h="447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DIAGNOSA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86543"/>
                  </a:ext>
                </a:extLst>
              </a:tr>
              <a:tr h="426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terinci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008316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277422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Afektif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bipolar, episode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gejala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psikotik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12030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Skizofrenia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880513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Gg. Mental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akibat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kerusakan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disfungsi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penyakit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fisik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40713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79599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Gg. Psikotik polimorfik akut tanpa gejala skizofrenia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618133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91821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Gg. Psikotik akut dan sementara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08964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Skizofrenia hebefrenik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862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79221"/>
              </p:ext>
            </p:extLst>
          </p:nvPr>
        </p:nvGraphicFramePr>
        <p:xfrm>
          <a:off x="1264930" y="526554"/>
          <a:ext cx="9751426" cy="1913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1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965">
                  <a:extLst>
                    <a:ext uri="{9D8B030D-6E8A-4147-A177-3AD203B41FA5}">
                      <a16:colId xmlns:a16="http://schemas.microsoft.com/office/drawing/2014/main" val="1736145083"/>
                    </a:ext>
                  </a:extLst>
                </a:gridCol>
                <a:gridCol w="694513">
                  <a:extLst>
                    <a:ext uri="{9D8B030D-6E8A-4147-A177-3AD203B41FA5}">
                      <a16:colId xmlns:a16="http://schemas.microsoft.com/office/drawing/2014/main" val="1007844888"/>
                    </a:ext>
                  </a:extLst>
                </a:gridCol>
                <a:gridCol w="694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062">
                  <a:extLst>
                    <a:ext uri="{9D8B030D-6E8A-4147-A177-3AD203B41FA5}">
                      <a16:colId xmlns:a16="http://schemas.microsoft.com/office/drawing/2014/main" val="1616860414"/>
                    </a:ext>
                  </a:extLst>
                </a:gridCol>
                <a:gridCol w="625062">
                  <a:extLst>
                    <a:ext uri="{9D8B030D-6E8A-4147-A177-3AD203B41FA5}">
                      <a16:colId xmlns:a16="http://schemas.microsoft.com/office/drawing/2014/main" val="1428216794"/>
                    </a:ext>
                  </a:extLst>
                </a:gridCol>
                <a:gridCol w="625062">
                  <a:extLst>
                    <a:ext uri="{9D8B030D-6E8A-4147-A177-3AD203B41FA5}">
                      <a16:colId xmlns:a16="http://schemas.microsoft.com/office/drawing/2014/main" val="3731566988"/>
                    </a:ext>
                  </a:extLst>
                </a:gridCol>
                <a:gridCol w="897754">
                  <a:extLst>
                    <a:ext uri="{9D8B030D-6E8A-4147-A177-3AD203B41FA5}">
                      <a16:colId xmlns:a16="http://schemas.microsoft.com/office/drawing/2014/main" val="3859154606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  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2,791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2,816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2,903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9,322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1,031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3,572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440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1,415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145526"/>
              </p:ext>
            </p:extLst>
          </p:nvPr>
        </p:nvGraphicFramePr>
        <p:xfrm>
          <a:off x="1327887" y="2936923"/>
          <a:ext cx="10196759" cy="365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640">
                  <a:extLst>
                    <a:ext uri="{9D8B030D-6E8A-4147-A177-3AD203B41FA5}">
                      <a16:colId xmlns:a16="http://schemas.microsoft.com/office/drawing/2014/main" val="810503393"/>
                    </a:ext>
                  </a:extLst>
                </a:gridCol>
                <a:gridCol w="840697">
                  <a:extLst>
                    <a:ext uri="{9D8B030D-6E8A-4147-A177-3AD203B41FA5}">
                      <a16:colId xmlns:a16="http://schemas.microsoft.com/office/drawing/2014/main" val="2059324652"/>
                    </a:ext>
                  </a:extLst>
                </a:gridCol>
                <a:gridCol w="7005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640">
                  <a:extLst>
                    <a:ext uri="{9D8B030D-6E8A-4147-A177-3AD203B41FA5}">
                      <a16:colId xmlns:a16="http://schemas.microsoft.com/office/drawing/2014/main" val="1394938150"/>
                    </a:ext>
                  </a:extLst>
                </a:gridCol>
                <a:gridCol w="770640">
                  <a:extLst>
                    <a:ext uri="{9D8B030D-6E8A-4147-A177-3AD203B41FA5}">
                      <a16:colId xmlns:a16="http://schemas.microsoft.com/office/drawing/2014/main" val="3999461626"/>
                    </a:ext>
                  </a:extLst>
                </a:gridCol>
                <a:gridCol w="700581">
                  <a:extLst>
                    <a:ext uri="{9D8B030D-6E8A-4147-A177-3AD203B41FA5}">
                      <a16:colId xmlns:a16="http://schemas.microsoft.com/office/drawing/2014/main" val="758913656"/>
                    </a:ext>
                  </a:extLst>
                </a:gridCol>
                <a:gridCol w="700581">
                  <a:extLst>
                    <a:ext uri="{9D8B030D-6E8A-4147-A177-3AD203B41FA5}">
                      <a16:colId xmlns:a16="http://schemas.microsoft.com/office/drawing/2014/main" val="3366265345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1,455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1,239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1,218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24674"/>
            <a:ext cx="864097" cy="8640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600963"/>
              </p:ext>
            </p:extLst>
          </p:nvPr>
        </p:nvGraphicFramePr>
        <p:xfrm>
          <a:off x="1295276" y="599317"/>
          <a:ext cx="10211216" cy="625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807">
                  <a:extLst>
                    <a:ext uri="{9D8B030D-6E8A-4147-A177-3AD203B41FA5}">
                      <a16:colId xmlns:a16="http://schemas.microsoft.com/office/drawing/2014/main" val="1103115275"/>
                    </a:ext>
                  </a:extLst>
                </a:gridCol>
                <a:gridCol w="685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1562">
                  <a:extLst>
                    <a:ext uri="{9D8B030D-6E8A-4147-A177-3AD203B41FA5}">
                      <a16:colId xmlns:a16="http://schemas.microsoft.com/office/drawing/2014/main" val="3476811159"/>
                    </a:ext>
                  </a:extLst>
                </a:gridCol>
                <a:gridCol w="714792">
                  <a:extLst>
                    <a:ext uri="{9D8B030D-6E8A-4147-A177-3AD203B41FA5}">
                      <a16:colId xmlns:a16="http://schemas.microsoft.com/office/drawing/2014/main" val="3860065654"/>
                    </a:ext>
                  </a:extLst>
                </a:gridCol>
                <a:gridCol w="788241">
                  <a:extLst>
                    <a:ext uri="{9D8B030D-6E8A-4147-A177-3AD203B41FA5}">
                      <a16:colId xmlns:a16="http://schemas.microsoft.com/office/drawing/2014/main" val="2055753227"/>
                    </a:ext>
                  </a:extLst>
                </a:gridCol>
                <a:gridCol w="788241">
                  <a:extLst>
                    <a:ext uri="{9D8B030D-6E8A-4147-A177-3AD203B41FA5}">
                      <a16:colId xmlns:a16="http://schemas.microsoft.com/office/drawing/2014/main" val="2447683072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BMD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Euphem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62169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295276" y="8001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06166"/>
              </p:ext>
            </p:extLst>
          </p:nvPr>
        </p:nvGraphicFramePr>
        <p:xfrm>
          <a:off x="1223268" y="943973"/>
          <a:ext cx="9433045" cy="5754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834878751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279656781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227627987"/>
                    </a:ext>
                  </a:extLst>
                </a:gridCol>
                <a:gridCol w="723085">
                  <a:extLst>
                    <a:ext uri="{9D8B030D-6E8A-4147-A177-3AD203B41FA5}">
                      <a16:colId xmlns:a16="http://schemas.microsoft.com/office/drawing/2014/main" val="3374543784"/>
                    </a:ext>
                  </a:extLst>
                </a:gridCol>
                <a:gridCol w="652847">
                  <a:extLst>
                    <a:ext uri="{9D8B030D-6E8A-4147-A177-3AD203B41FA5}">
                      <a16:colId xmlns:a16="http://schemas.microsoft.com/office/drawing/2014/main" val="1601424542"/>
                    </a:ext>
                  </a:extLst>
                </a:gridCol>
                <a:gridCol w="652847">
                  <a:extLst>
                    <a:ext uri="{9D8B030D-6E8A-4147-A177-3AD203B41FA5}">
                      <a16:colId xmlns:a16="http://schemas.microsoft.com/office/drawing/2014/main" val="1425432822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79864"/>
              </p:ext>
            </p:extLst>
          </p:nvPr>
        </p:nvGraphicFramePr>
        <p:xfrm>
          <a:off x="741524" y="653644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55031"/>
              </p:ext>
            </p:extLst>
          </p:nvPr>
        </p:nvGraphicFramePr>
        <p:xfrm>
          <a:off x="5147755" y="242009"/>
          <a:ext cx="6518929" cy="63739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1956765448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3557612088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61472823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1552056923"/>
                    </a:ext>
                  </a:extLst>
                </a:gridCol>
                <a:gridCol w="556775">
                  <a:extLst>
                    <a:ext uri="{9D8B030D-6E8A-4147-A177-3AD203B41FA5}">
                      <a16:colId xmlns:a16="http://schemas.microsoft.com/office/drawing/2014/main" val="3852545404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46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57310"/>
              </p:ext>
            </p:extLst>
          </p:nvPr>
        </p:nvGraphicFramePr>
        <p:xfrm>
          <a:off x="1029814" y="941973"/>
          <a:ext cx="9910882" cy="44713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582800970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109">
                  <a:extLst>
                    <a:ext uri="{9D8B030D-6E8A-4147-A177-3AD203B41FA5}">
                      <a16:colId xmlns:a16="http://schemas.microsoft.com/office/drawing/2014/main" val="512309643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3259394002"/>
                    </a:ext>
                  </a:extLst>
                </a:gridCol>
                <a:gridCol w="662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3110570679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2780156723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3753000999"/>
                    </a:ext>
                  </a:extLst>
                </a:gridCol>
                <a:gridCol w="728320">
                  <a:extLst>
                    <a:ext uri="{9D8B030D-6E8A-4147-A177-3AD203B41FA5}">
                      <a16:colId xmlns:a16="http://schemas.microsoft.com/office/drawing/2014/main" val="3753423203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9770" y="295377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545021"/>
              </p:ext>
            </p:extLst>
          </p:nvPr>
        </p:nvGraphicFramePr>
        <p:xfrm>
          <a:off x="1178174" y="733271"/>
          <a:ext cx="9762517" cy="4961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393">
                  <a:extLst>
                    <a:ext uri="{9D8B030D-6E8A-4147-A177-3AD203B41FA5}">
                      <a16:colId xmlns:a16="http://schemas.microsoft.com/office/drawing/2014/main" val="932652469"/>
                    </a:ext>
                  </a:extLst>
                </a:gridCol>
                <a:gridCol w="674484">
                  <a:extLst>
                    <a:ext uri="{9D8B030D-6E8A-4147-A177-3AD203B41FA5}">
                      <a16:colId xmlns:a16="http://schemas.microsoft.com/office/drawing/2014/main" val="4022380955"/>
                    </a:ext>
                  </a:extLst>
                </a:gridCol>
                <a:gridCol w="666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062">
                  <a:extLst>
                    <a:ext uri="{9D8B030D-6E8A-4147-A177-3AD203B41FA5}">
                      <a16:colId xmlns:a16="http://schemas.microsoft.com/office/drawing/2014/main" val="1796207418"/>
                    </a:ext>
                  </a:extLst>
                </a:gridCol>
                <a:gridCol w="712062">
                  <a:extLst>
                    <a:ext uri="{9D8B030D-6E8A-4147-A177-3AD203B41FA5}">
                      <a16:colId xmlns:a16="http://schemas.microsoft.com/office/drawing/2014/main" val="2167669249"/>
                    </a:ext>
                  </a:extLst>
                </a:gridCol>
                <a:gridCol w="712062">
                  <a:extLst>
                    <a:ext uri="{9D8B030D-6E8A-4147-A177-3AD203B41FA5}">
                      <a16:colId xmlns:a16="http://schemas.microsoft.com/office/drawing/2014/main" val="3197825289"/>
                    </a:ext>
                  </a:extLst>
                </a:gridCol>
                <a:gridCol w="712062">
                  <a:extLst>
                    <a:ext uri="{9D8B030D-6E8A-4147-A177-3AD203B41FA5}">
                      <a16:colId xmlns:a16="http://schemas.microsoft.com/office/drawing/2014/main" val="2959842646"/>
                    </a:ext>
                  </a:extLst>
                </a:gridCol>
              </a:tblGrid>
              <a:tr h="6530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8175" y="1249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338" y="13524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960503"/>
              </p:ext>
            </p:extLst>
          </p:nvPr>
        </p:nvGraphicFramePr>
        <p:xfrm>
          <a:off x="2142866" y="674367"/>
          <a:ext cx="8801483" cy="55768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3053790741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3106746984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2772251997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175742643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1171371789"/>
                    </a:ext>
                  </a:extLst>
                </a:gridCol>
                <a:gridCol w="586329">
                  <a:extLst>
                    <a:ext uri="{9D8B030D-6E8A-4147-A177-3AD203B41FA5}">
                      <a16:colId xmlns:a16="http://schemas.microsoft.com/office/drawing/2014/main" val="3570253684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168379"/>
              </p:ext>
            </p:extLst>
          </p:nvPr>
        </p:nvGraphicFramePr>
        <p:xfrm>
          <a:off x="929166" y="944724"/>
          <a:ext cx="10519239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816">
                  <a:extLst>
                    <a:ext uri="{9D8B030D-6E8A-4147-A177-3AD203B41FA5}">
                      <a16:colId xmlns:a16="http://schemas.microsoft.com/office/drawing/2014/main" val="1812442974"/>
                    </a:ext>
                  </a:extLst>
                </a:gridCol>
                <a:gridCol w="788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816">
                  <a:extLst>
                    <a:ext uri="{9D8B030D-6E8A-4147-A177-3AD203B41FA5}">
                      <a16:colId xmlns:a16="http://schemas.microsoft.com/office/drawing/2014/main" val="628219852"/>
                    </a:ext>
                  </a:extLst>
                </a:gridCol>
                <a:gridCol w="788528">
                  <a:extLst>
                    <a:ext uri="{9D8B030D-6E8A-4147-A177-3AD203B41FA5}">
                      <a16:colId xmlns:a16="http://schemas.microsoft.com/office/drawing/2014/main" val="1906126081"/>
                    </a:ext>
                  </a:extLst>
                </a:gridCol>
                <a:gridCol w="788528">
                  <a:extLst>
                    <a:ext uri="{9D8B030D-6E8A-4147-A177-3AD203B41FA5}">
                      <a16:colId xmlns:a16="http://schemas.microsoft.com/office/drawing/2014/main" val="2381328116"/>
                    </a:ext>
                  </a:extLst>
                </a:gridCol>
                <a:gridCol w="788528">
                  <a:extLst>
                    <a:ext uri="{9D8B030D-6E8A-4147-A177-3AD203B41FA5}">
                      <a16:colId xmlns:a16="http://schemas.microsoft.com/office/drawing/2014/main" val="611901670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79011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87,07%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15635392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34218"/>
              </p:ext>
            </p:extLst>
          </p:nvPr>
        </p:nvGraphicFramePr>
        <p:xfrm>
          <a:off x="982022" y="765407"/>
          <a:ext cx="10610398" cy="59784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3931643691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337737328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1709120234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1823294754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2892963396"/>
                    </a:ext>
                  </a:extLst>
                </a:gridCol>
                <a:gridCol w="690700">
                  <a:extLst>
                    <a:ext uri="{9D8B030D-6E8A-4147-A177-3AD203B41FA5}">
                      <a16:colId xmlns:a16="http://schemas.microsoft.com/office/drawing/2014/main" val="1048539573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2776" y="262104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255565"/>
              </p:ext>
            </p:extLst>
          </p:nvPr>
        </p:nvGraphicFramePr>
        <p:xfrm>
          <a:off x="1002776" y="837404"/>
          <a:ext cx="10373617" cy="55937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4275596099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468095946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1959382391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3408407840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158223439"/>
                    </a:ext>
                  </a:extLst>
                </a:gridCol>
                <a:gridCol w="812337">
                  <a:extLst>
                    <a:ext uri="{9D8B030D-6E8A-4147-A177-3AD203B41FA5}">
                      <a16:colId xmlns:a16="http://schemas.microsoft.com/office/drawing/2014/main" val="2949252744"/>
                    </a:ext>
                  </a:extLst>
                </a:gridCol>
              </a:tblGrid>
              <a:tr h="490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83099"/>
              </p:ext>
            </p:extLst>
          </p:nvPr>
        </p:nvGraphicFramePr>
        <p:xfrm>
          <a:off x="863228" y="908721"/>
          <a:ext cx="9937103" cy="29796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2037083700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2501249909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1401353023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1051455173"/>
                    </a:ext>
                  </a:extLst>
                </a:gridCol>
                <a:gridCol w="751442">
                  <a:extLst>
                    <a:ext uri="{9D8B030D-6E8A-4147-A177-3AD203B41FA5}">
                      <a16:colId xmlns:a16="http://schemas.microsoft.com/office/drawing/2014/main" val="3630913641"/>
                    </a:ext>
                  </a:extLst>
                </a:gridCol>
              </a:tblGrid>
              <a:tr h="626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16795"/>
              </p:ext>
            </p:extLst>
          </p:nvPr>
        </p:nvGraphicFramePr>
        <p:xfrm>
          <a:off x="1043248" y="85061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26064"/>
              </p:ext>
            </p:extLst>
          </p:nvPr>
        </p:nvGraphicFramePr>
        <p:xfrm>
          <a:off x="1439292" y="85059"/>
          <a:ext cx="10153128" cy="64479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779346"/>
              </p:ext>
            </p:extLst>
          </p:nvPr>
        </p:nvGraphicFramePr>
        <p:xfrm>
          <a:off x="230308" y="710427"/>
          <a:ext cx="11779007" cy="594687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7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490">
                  <a:extLst>
                    <a:ext uri="{9D8B030D-6E8A-4147-A177-3AD203B41FA5}">
                      <a16:colId xmlns:a16="http://schemas.microsoft.com/office/drawing/2014/main" val="3627775014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2332325314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922521646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3876211973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3912796580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2040151749"/>
                    </a:ext>
                  </a:extLst>
                </a:gridCol>
                <a:gridCol w="763511">
                  <a:extLst>
                    <a:ext uri="{9D8B030D-6E8A-4147-A177-3AD203B41FA5}">
                      <a16:colId xmlns:a16="http://schemas.microsoft.com/office/drawing/2014/main" val="2996039547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9191" y="24040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" y="19015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80072"/>
              </p:ext>
            </p:extLst>
          </p:nvPr>
        </p:nvGraphicFramePr>
        <p:xfrm>
          <a:off x="876291" y="673951"/>
          <a:ext cx="10297150" cy="572195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3089556866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267879582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3920695054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3148117273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3668088920"/>
                    </a:ext>
                  </a:extLst>
                </a:gridCol>
                <a:gridCol w="765329">
                  <a:extLst>
                    <a:ext uri="{9D8B030D-6E8A-4147-A177-3AD203B41FA5}">
                      <a16:colId xmlns:a16="http://schemas.microsoft.com/office/drawing/2014/main" val="3018321428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43276"/>
              </p:ext>
            </p:extLst>
          </p:nvPr>
        </p:nvGraphicFramePr>
        <p:xfrm>
          <a:off x="1026570" y="1052737"/>
          <a:ext cx="10061795" cy="3973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4216263789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2661622751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989">
                  <a:extLst>
                    <a:ext uri="{9D8B030D-6E8A-4147-A177-3AD203B41FA5}">
                      <a16:colId xmlns:a16="http://schemas.microsoft.com/office/drawing/2014/main" val="3694598540"/>
                    </a:ext>
                  </a:extLst>
                </a:gridCol>
                <a:gridCol w="739188">
                  <a:extLst>
                    <a:ext uri="{9D8B030D-6E8A-4147-A177-3AD203B41FA5}">
                      <a16:colId xmlns:a16="http://schemas.microsoft.com/office/drawing/2014/main" val="3195901826"/>
                    </a:ext>
                  </a:extLst>
                </a:gridCol>
                <a:gridCol w="739188">
                  <a:extLst>
                    <a:ext uri="{9D8B030D-6E8A-4147-A177-3AD203B41FA5}">
                      <a16:colId xmlns:a16="http://schemas.microsoft.com/office/drawing/2014/main" val="415904136"/>
                    </a:ext>
                  </a:extLst>
                </a:gridCol>
                <a:gridCol w="739188">
                  <a:extLst>
                    <a:ext uri="{9D8B030D-6E8A-4147-A177-3AD203B41FA5}">
                      <a16:colId xmlns:a16="http://schemas.microsoft.com/office/drawing/2014/main" val="1729295678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17,892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7992"/>
              </p:ext>
            </p:extLst>
          </p:nvPr>
        </p:nvGraphicFramePr>
        <p:xfrm>
          <a:off x="1079252" y="744625"/>
          <a:ext cx="10081117" cy="2880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3767118619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1861973676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1383789918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154306651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118116490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3512284865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09283"/>
              </p:ext>
            </p:extLst>
          </p:nvPr>
        </p:nvGraphicFramePr>
        <p:xfrm>
          <a:off x="269354" y="767703"/>
          <a:ext cx="11035035" cy="56206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441">
                  <a:extLst>
                    <a:ext uri="{9D8B030D-6E8A-4147-A177-3AD203B41FA5}">
                      <a16:colId xmlns:a16="http://schemas.microsoft.com/office/drawing/2014/main" val="1263746072"/>
                    </a:ext>
                  </a:extLst>
                </a:gridCol>
                <a:gridCol w="827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762">
                  <a:extLst>
                    <a:ext uri="{9D8B030D-6E8A-4147-A177-3AD203B41FA5}">
                      <a16:colId xmlns:a16="http://schemas.microsoft.com/office/drawing/2014/main" val="912024520"/>
                    </a:ext>
                  </a:extLst>
                </a:gridCol>
                <a:gridCol w="827762">
                  <a:extLst>
                    <a:ext uri="{9D8B030D-6E8A-4147-A177-3AD203B41FA5}">
                      <a16:colId xmlns:a16="http://schemas.microsoft.com/office/drawing/2014/main" val="1030780270"/>
                    </a:ext>
                  </a:extLst>
                </a:gridCol>
                <a:gridCol w="827762">
                  <a:extLst>
                    <a:ext uri="{9D8B030D-6E8A-4147-A177-3AD203B41FA5}">
                      <a16:colId xmlns:a16="http://schemas.microsoft.com/office/drawing/2014/main" val="660500010"/>
                    </a:ext>
                  </a:extLst>
                </a:gridCol>
                <a:gridCol w="827762">
                  <a:extLst>
                    <a:ext uri="{9D8B030D-6E8A-4147-A177-3AD203B41FA5}">
                      <a16:colId xmlns:a16="http://schemas.microsoft.com/office/drawing/2014/main" val="2316414869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036518"/>
              </p:ext>
            </p:extLst>
          </p:nvPr>
        </p:nvGraphicFramePr>
        <p:xfrm>
          <a:off x="143148" y="1124744"/>
          <a:ext cx="11983676" cy="47424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43,53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90,32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5.557.804.000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57,15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94,40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95,33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51,93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91,67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44,66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96,46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722924"/>
              </p:ext>
            </p:extLst>
          </p:nvPr>
        </p:nvGraphicFramePr>
        <p:xfrm>
          <a:off x="215156" y="0"/>
          <a:ext cx="11506336" cy="69466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66">
                  <a:extLst>
                    <a:ext uri="{9D8B030D-6E8A-4147-A177-3AD203B41FA5}">
                      <a16:colId xmlns:a16="http://schemas.microsoft.com/office/drawing/2014/main" val="4008319627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1677233450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3392935277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632197577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3171135012"/>
                    </a:ext>
                  </a:extLst>
                </a:gridCol>
                <a:gridCol w="463874">
                  <a:extLst>
                    <a:ext uri="{9D8B030D-6E8A-4147-A177-3AD203B41FA5}">
                      <a16:colId xmlns:a16="http://schemas.microsoft.com/office/drawing/2014/main" val="3047042777"/>
                    </a:ext>
                  </a:extLst>
                </a:gridCol>
              </a:tblGrid>
              <a:tr h="3811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7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81">
                <a:tc gridSpan="3"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7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712757"/>
              </p:ext>
            </p:extLst>
          </p:nvPr>
        </p:nvGraphicFramePr>
        <p:xfrm>
          <a:off x="287164" y="908720"/>
          <a:ext cx="11195642" cy="5167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03186828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1557669906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1327901295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3054315002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1070117582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2946095768"/>
                    </a:ext>
                  </a:extLst>
                </a:gridCol>
                <a:gridCol w="448150">
                  <a:extLst>
                    <a:ext uri="{9D8B030D-6E8A-4147-A177-3AD203B41FA5}">
                      <a16:colId xmlns:a16="http://schemas.microsoft.com/office/drawing/2014/main" val="3420618322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0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748238"/>
              </p:ext>
            </p:extLst>
          </p:nvPr>
        </p:nvGraphicFramePr>
        <p:xfrm>
          <a:off x="439834" y="608763"/>
          <a:ext cx="10360315" cy="5108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959739490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82734674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13953197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05624157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61623976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130264888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71178646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755253584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6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23"/>
              </p:ext>
            </p:extLst>
          </p:nvPr>
        </p:nvGraphicFramePr>
        <p:xfrm>
          <a:off x="658889" y="777884"/>
          <a:ext cx="10257000" cy="56683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245906840"/>
                    </a:ext>
                  </a:extLst>
                </a:gridCol>
                <a:gridCol w="455334">
                  <a:extLst>
                    <a:ext uri="{9D8B030D-6E8A-4147-A177-3AD203B41FA5}">
                      <a16:colId xmlns:a16="http://schemas.microsoft.com/office/drawing/2014/main" val="2251681770"/>
                    </a:ext>
                  </a:extLst>
                </a:gridCol>
                <a:gridCol w="545493">
                  <a:extLst>
                    <a:ext uri="{9D8B030D-6E8A-4147-A177-3AD203B41FA5}">
                      <a16:colId xmlns:a16="http://schemas.microsoft.com/office/drawing/2014/main" val="2099314172"/>
                    </a:ext>
                  </a:extLst>
                </a:gridCol>
                <a:gridCol w="455588">
                  <a:extLst>
                    <a:ext uri="{9D8B030D-6E8A-4147-A177-3AD203B41FA5}">
                      <a16:colId xmlns:a16="http://schemas.microsoft.com/office/drawing/2014/main" val="57656665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4269605121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2953133932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959621171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2149219221"/>
                    </a:ext>
                  </a:extLst>
                </a:gridCol>
                <a:gridCol w="455779">
                  <a:extLst>
                    <a:ext uri="{9D8B030D-6E8A-4147-A177-3AD203B41FA5}">
                      <a16:colId xmlns:a16="http://schemas.microsoft.com/office/drawing/2014/main" val="2426025764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142154"/>
              </p:ext>
            </p:extLst>
          </p:nvPr>
        </p:nvGraphicFramePr>
        <p:xfrm>
          <a:off x="575196" y="659258"/>
          <a:ext cx="10423966" cy="5113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12">
                  <a:extLst>
                    <a:ext uri="{9D8B030D-6E8A-4147-A177-3AD203B41FA5}">
                      <a16:colId xmlns:a16="http://schemas.microsoft.com/office/drawing/2014/main" val="1841465476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057799413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522686169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43329818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211283007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245596570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2868547552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705921335"/>
                    </a:ext>
                  </a:extLst>
                </a:gridCol>
                <a:gridCol w="459249">
                  <a:extLst>
                    <a:ext uri="{9D8B030D-6E8A-4147-A177-3AD203B41FA5}">
                      <a16:colId xmlns:a16="http://schemas.microsoft.com/office/drawing/2014/main" val="3791511362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3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3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3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8066"/>
              </p:ext>
            </p:extLst>
          </p:nvPr>
        </p:nvGraphicFramePr>
        <p:xfrm>
          <a:off x="883785" y="908720"/>
          <a:ext cx="9596937" cy="4072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246287659"/>
                    </a:ext>
                  </a:extLst>
                </a:gridCol>
                <a:gridCol w="398116">
                  <a:extLst>
                    <a:ext uri="{9D8B030D-6E8A-4147-A177-3AD203B41FA5}">
                      <a16:colId xmlns:a16="http://schemas.microsoft.com/office/drawing/2014/main" val="272309569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251597332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065162805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3849411801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2762731189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4089086226"/>
                    </a:ext>
                  </a:extLst>
                </a:gridCol>
                <a:gridCol w="390768">
                  <a:extLst>
                    <a:ext uri="{9D8B030D-6E8A-4147-A177-3AD203B41FA5}">
                      <a16:colId xmlns:a16="http://schemas.microsoft.com/office/drawing/2014/main" val="784330738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SEP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OKT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NOV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099134"/>
              </p:ext>
            </p:extLst>
          </p:nvPr>
        </p:nvGraphicFramePr>
        <p:xfrm>
          <a:off x="791220" y="609128"/>
          <a:ext cx="10441155" cy="39818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436">
                  <a:extLst>
                    <a:ext uri="{9D8B030D-6E8A-4147-A177-3AD203B41FA5}">
                      <a16:colId xmlns:a16="http://schemas.microsoft.com/office/drawing/2014/main" val="3337407727"/>
                    </a:ext>
                  </a:extLst>
                </a:gridCol>
                <a:gridCol w="682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93">
                  <a:extLst>
                    <a:ext uri="{9D8B030D-6E8A-4147-A177-3AD203B41FA5}">
                      <a16:colId xmlns:a16="http://schemas.microsoft.com/office/drawing/2014/main" val="2776193559"/>
                    </a:ext>
                  </a:extLst>
                </a:gridCol>
                <a:gridCol w="682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262">
                  <a:extLst>
                    <a:ext uri="{9D8B030D-6E8A-4147-A177-3AD203B41FA5}">
                      <a16:colId xmlns:a16="http://schemas.microsoft.com/office/drawing/2014/main" val="2165441629"/>
                    </a:ext>
                  </a:extLst>
                </a:gridCol>
                <a:gridCol w="604503">
                  <a:extLst>
                    <a:ext uri="{9D8B030D-6E8A-4147-A177-3AD203B41FA5}">
                      <a16:colId xmlns:a16="http://schemas.microsoft.com/office/drawing/2014/main" val="2463599290"/>
                    </a:ext>
                  </a:extLst>
                </a:gridCol>
                <a:gridCol w="604503">
                  <a:extLst>
                    <a:ext uri="{9D8B030D-6E8A-4147-A177-3AD203B41FA5}">
                      <a16:colId xmlns:a16="http://schemas.microsoft.com/office/drawing/2014/main" val="2584865660"/>
                    </a:ext>
                  </a:extLst>
                </a:gridCol>
                <a:gridCol w="604503">
                  <a:extLst>
                    <a:ext uri="{9D8B030D-6E8A-4147-A177-3AD203B41FA5}">
                      <a16:colId xmlns:a16="http://schemas.microsoft.com/office/drawing/2014/main" val="613527359"/>
                    </a:ext>
                  </a:extLst>
                </a:gridCol>
              </a:tblGrid>
              <a:tr h="7547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ME94.3I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ASRAMA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PRAPENELITIAN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 (ORANG)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 KETERANGAN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DIKLAT INTERNAL  (PESERTA)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DIKLAT EKSTERNAL  (PESERTA)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22127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87764" y="130919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76614"/>
              </p:ext>
            </p:extLst>
          </p:nvPr>
        </p:nvGraphicFramePr>
        <p:xfrm>
          <a:off x="1007244" y="5373216"/>
          <a:ext cx="10225133" cy="12761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1800004270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1514996530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3299638938"/>
                    </a:ext>
                  </a:extLst>
                </a:gridCol>
                <a:gridCol w="716803">
                  <a:extLst>
                    <a:ext uri="{9D8B030D-6E8A-4147-A177-3AD203B41FA5}">
                      <a16:colId xmlns:a16="http://schemas.microsoft.com/office/drawing/2014/main" val="1782443244"/>
                    </a:ext>
                  </a:extLst>
                </a:gridCol>
                <a:gridCol w="609704">
                  <a:extLst>
                    <a:ext uri="{9D8B030D-6E8A-4147-A177-3AD203B41FA5}">
                      <a16:colId xmlns:a16="http://schemas.microsoft.com/office/drawing/2014/main" val="2256259336"/>
                    </a:ext>
                  </a:extLst>
                </a:gridCol>
                <a:gridCol w="609704">
                  <a:extLst>
                    <a:ext uri="{9D8B030D-6E8A-4147-A177-3AD203B41FA5}">
                      <a16:colId xmlns:a16="http://schemas.microsoft.com/office/drawing/2014/main" val="3967447822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46580" y="119080"/>
            <a:ext cx="3366605" cy="41902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5321" y="4850334"/>
            <a:ext cx="5104491" cy="419642"/>
            <a:chOff x="836612" y="4643035"/>
            <a:chExt cx="5562600" cy="502279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" y="156628"/>
            <a:ext cx="880242" cy="8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202937"/>
              </p:ext>
            </p:extLst>
          </p:nvPr>
        </p:nvGraphicFramePr>
        <p:xfrm>
          <a:off x="840099" y="975121"/>
          <a:ext cx="10824339" cy="5882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915187935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4031160036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3115971292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3184267911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1856499257"/>
                    </a:ext>
                  </a:extLst>
                </a:gridCol>
                <a:gridCol w="742507">
                  <a:extLst>
                    <a:ext uri="{9D8B030D-6E8A-4147-A177-3AD203B41FA5}">
                      <a16:colId xmlns:a16="http://schemas.microsoft.com/office/drawing/2014/main" val="518470347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48239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707116"/>
              </p:ext>
            </p:extLst>
          </p:nvPr>
        </p:nvGraphicFramePr>
        <p:xfrm>
          <a:off x="287164" y="550739"/>
          <a:ext cx="11233249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15">
                  <a:extLst>
                    <a:ext uri="{9D8B030D-6E8A-4147-A177-3AD203B41FA5}">
                      <a16:colId xmlns:a16="http://schemas.microsoft.com/office/drawing/2014/main" val="1007913707"/>
                    </a:ext>
                  </a:extLst>
                </a:gridCol>
                <a:gridCol w="783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2888358659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2992192326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897723849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123289740"/>
                    </a:ext>
                  </a:extLst>
                </a:gridCol>
                <a:gridCol w="718406">
                  <a:extLst>
                    <a:ext uri="{9D8B030D-6E8A-4147-A177-3AD203B41FA5}">
                      <a16:colId xmlns:a16="http://schemas.microsoft.com/office/drawing/2014/main" val="2487790360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66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393797"/>
              </p:ext>
            </p:extLst>
          </p:nvPr>
        </p:nvGraphicFramePr>
        <p:xfrm>
          <a:off x="613017" y="836712"/>
          <a:ext cx="10225139" cy="33065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543901712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926084661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559477869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855165517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4020961834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654742507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401796"/>
              </p:ext>
            </p:extLst>
          </p:nvPr>
        </p:nvGraphicFramePr>
        <p:xfrm>
          <a:off x="112800" y="260648"/>
          <a:ext cx="11983676" cy="49062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72,82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79,97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72,49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99,70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40.882.448.000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53,48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91,91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929969"/>
              </p:ext>
            </p:extLst>
          </p:nvPr>
        </p:nvGraphicFramePr>
        <p:xfrm>
          <a:off x="921090" y="980728"/>
          <a:ext cx="10599322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3737801543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199488058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58534746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2015450624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3312269967"/>
                    </a:ext>
                  </a:extLst>
                </a:gridCol>
                <a:gridCol w="727071">
                  <a:extLst>
                    <a:ext uri="{9D8B030D-6E8A-4147-A177-3AD203B41FA5}">
                      <a16:colId xmlns:a16="http://schemas.microsoft.com/office/drawing/2014/main" val="4061781084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23349"/>
              </p:ext>
            </p:extLst>
          </p:nvPr>
        </p:nvGraphicFramePr>
        <p:xfrm>
          <a:off x="215156" y="1484784"/>
          <a:ext cx="11161240" cy="40335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662497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213298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1841012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673422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720555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883095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4578868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06763320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96.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00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99.62%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91.02%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9214" y="96875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5041"/>
              </p:ext>
            </p:extLst>
          </p:nvPr>
        </p:nvGraphicFramePr>
        <p:xfrm>
          <a:off x="985642" y="620688"/>
          <a:ext cx="9176270" cy="560989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764">
                  <a:extLst>
                    <a:ext uri="{9D8B030D-6E8A-4147-A177-3AD203B41FA5}">
                      <a16:colId xmlns:a16="http://schemas.microsoft.com/office/drawing/2014/main" val="3254215967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347707201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1986530751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3722913138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2241796208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323485891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2197434619"/>
                    </a:ext>
                  </a:extLst>
                </a:gridCol>
                <a:gridCol w="556339">
                  <a:extLst>
                    <a:ext uri="{9D8B030D-6E8A-4147-A177-3AD203B41FA5}">
                      <a16:colId xmlns:a16="http://schemas.microsoft.com/office/drawing/2014/main" val="4215158242"/>
                    </a:ext>
                  </a:extLst>
                </a:gridCol>
              </a:tblGrid>
              <a:tr h="217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9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%4.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71.03%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91.80%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88474"/>
              </p:ext>
            </p:extLst>
          </p:nvPr>
        </p:nvGraphicFramePr>
        <p:xfrm>
          <a:off x="287164" y="620688"/>
          <a:ext cx="11737303" cy="60586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190">
                  <a:extLst>
                    <a:ext uri="{9D8B030D-6E8A-4147-A177-3AD203B41FA5}">
                      <a16:colId xmlns:a16="http://schemas.microsoft.com/office/drawing/2014/main" val="55075663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4054226262"/>
                    </a:ext>
                  </a:extLst>
                </a:gridCol>
                <a:gridCol w="889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1135078073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2826774971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3337462554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3704410639"/>
                    </a:ext>
                  </a:extLst>
                </a:gridCol>
                <a:gridCol w="829910">
                  <a:extLst>
                    <a:ext uri="{9D8B030D-6E8A-4147-A177-3AD203B41FA5}">
                      <a16:colId xmlns:a16="http://schemas.microsoft.com/office/drawing/2014/main" val="1980275973"/>
                    </a:ext>
                  </a:extLst>
                </a:gridCol>
              </a:tblGrid>
              <a:tr h="13737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9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Kesehatan Jiwa anak dan remaja, NAPZA, Gangguan psikotik, Gangguan neurotic, Mental Retardasi, Mental Organik, Psikogeriatri, Tumbuh Kembang Anak</a:t>
                      </a:r>
                    </a:p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53467"/>
              </p:ext>
            </p:extLst>
          </p:nvPr>
        </p:nvGraphicFramePr>
        <p:xfrm>
          <a:off x="431180" y="548680"/>
          <a:ext cx="10729196" cy="5288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865">
                  <a:extLst>
                    <a:ext uri="{9D8B030D-6E8A-4147-A177-3AD203B41FA5}">
                      <a16:colId xmlns:a16="http://schemas.microsoft.com/office/drawing/2014/main" val="55075663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4054226262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3992500987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213335377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382810180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167734041"/>
                    </a:ext>
                  </a:extLst>
                </a:gridCol>
                <a:gridCol w="809705">
                  <a:extLst>
                    <a:ext uri="{9D8B030D-6E8A-4147-A177-3AD203B41FA5}">
                      <a16:colId xmlns:a16="http://schemas.microsoft.com/office/drawing/2014/main" val="1926242402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00469"/>
              </p:ext>
            </p:extLst>
          </p:nvPr>
        </p:nvGraphicFramePr>
        <p:xfrm>
          <a:off x="592565" y="766656"/>
          <a:ext cx="9487688" cy="27675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704341674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652597421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3784434087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3394556043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3175148667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985624581"/>
                    </a:ext>
                  </a:extLst>
                </a:gridCol>
                <a:gridCol w="648439">
                  <a:extLst>
                    <a:ext uri="{9D8B030D-6E8A-4147-A177-3AD203B41FA5}">
                      <a16:colId xmlns:a16="http://schemas.microsoft.com/office/drawing/2014/main" val="458839205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9609"/>
              </p:ext>
            </p:extLst>
          </p:nvPr>
        </p:nvGraphicFramePr>
        <p:xfrm>
          <a:off x="552000" y="3933056"/>
          <a:ext cx="9528252" cy="28952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99">
                  <a:extLst>
                    <a:ext uri="{9D8B030D-6E8A-4147-A177-3AD203B41FA5}">
                      <a16:colId xmlns:a16="http://schemas.microsoft.com/office/drawing/2014/main" val="4036339703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2539284910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3648553418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4068200944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4186465428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1366662989"/>
                    </a:ext>
                  </a:extLst>
                </a:gridCol>
                <a:gridCol w="565560">
                  <a:extLst>
                    <a:ext uri="{9D8B030D-6E8A-4147-A177-3AD203B41FA5}">
                      <a16:colId xmlns:a16="http://schemas.microsoft.com/office/drawing/2014/main" val="4006808362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69.34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58.51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85.56%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76805"/>
              </p:ext>
            </p:extLst>
          </p:nvPr>
        </p:nvGraphicFramePr>
        <p:xfrm>
          <a:off x="431180" y="564247"/>
          <a:ext cx="8064896" cy="23422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171">
                  <a:extLst>
                    <a:ext uri="{9D8B030D-6E8A-4147-A177-3AD203B41FA5}">
                      <a16:colId xmlns:a16="http://schemas.microsoft.com/office/drawing/2014/main" val="2154470126"/>
                    </a:ext>
                  </a:extLst>
                </a:gridCol>
                <a:gridCol w="417713">
                  <a:extLst>
                    <a:ext uri="{9D8B030D-6E8A-4147-A177-3AD203B41FA5}">
                      <a16:colId xmlns:a16="http://schemas.microsoft.com/office/drawing/2014/main" val="1834932678"/>
                    </a:ext>
                  </a:extLst>
                </a:gridCol>
                <a:gridCol w="41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648935766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2292609189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3250648952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911682020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962101474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86.06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93010"/>
              </p:ext>
            </p:extLst>
          </p:nvPr>
        </p:nvGraphicFramePr>
        <p:xfrm>
          <a:off x="466434" y="3421626"/>
          <a:ext cx="8784979" cy="24320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625">
                  <a:extLst>
                    <a:ext uri="{9D8B030D-6E8A-4147-A177-3AD203B41FA5}">
                      <a16:colId xmlns:a16="http://schemas.microsoft.com/office/drawing/2014/main" val="1450426753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199251761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452200640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2396066419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1561089427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528796000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3877880338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1469322266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85.09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199291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933252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24020"/>
              </p:ext>
            </p:extLst>
          </p:nvPr>
        </p:nvGraphicFramePr>
        <p:xfrm>
          <a:off x="485670" y="419151"/>
          <a:ext cx="9738597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907">
                  <a:extLst>
                    <a:ext uri="{9D8B030D-6E8A-4147-A177-3AD203B41FA5}">
                      <a16:colId xmlns:a16="http://schemas.microsoft.com/office/drawing/2014/main" val="4033260856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870072829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376362254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644792706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256223172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3714417029"/>
                    </a:ext>
                  </a:extLst>
                </a:gridCol>
                <a:gridCol w="622908">
                  <a:extLst>
                    <a:ext uri="{9D8B030D-6E8A-4147-A177-3AD203B41FA5}">
                      <a16:colId xmlns:a16="http://schemas.microsoft.com/office/drawing/2014/main" val="2141709425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32955"/>
              </p:ext>
            </p:extLst>
          </p:nvPr>
        </p:nvGraphicFramePr>
        <p:xfrm>
          <a:off x="485670" y="2371285"/>
          <a:ext cx="9738593" cy="157408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26">
                  <a:extLst>
                    <a:ext uri="{9D8B030D-6E8A-4147-A177-3AD203B41FA5}">
                      <a16:colId xmlns:a16="http://schemas.microsoft.com/office/drawing/2014/main" val="900328664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572824590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750201303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860187206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6621460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3110318404"/>
                    </a:ext>
                  </a:extLst>
                </a:gridCol>
                <a:gridCol w="623654">
                  <a:extLst>
                    <a:ext uri="{9D8B030D-6E8A-4147-A177-3AD203B41FA5}">
                      <a16:colId xmlns:a16="http://schemas.microsoft.com/office/drawing/2014/main" val="2212733852"/>
                    </a:ext>
                  </a:extLst>
                </a:gridCol>
              </a:tblGrid>
              <a:tr h="20124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26415"/>
              </p:ext>
            </p:extLst>
          </p:nvPr>
        </p:nvGraphicFramePr>
        <p:xfrm>
          <a:off x="179149" y="4231953"/>
          <a:ext cx="11881326" cy="2621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260">
                  <a:extLst>
                    <a:ext uri="{9D8B030D-6E8A-4147-A177-3AD203B41FA5}">
                      <a16:colId xmlns:a16="http://schemas.microsoft.com/office/drawing/2014/main" val="2955966293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3443731962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1815756387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3137123251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1920361318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1300428238"/>
                    </a:ext>
                  </a:extLst>
                </a:gridCol>
                <a:gridCol w="760782">
                  <a:extLst>
                    <a:ext uri="{9D8B030D-6E8A-4147-A177-3AD203B41FA5}">
                      <a16:colId xmlns:a16="http://schemas.microsoft.com/office/drawing/2014/main" val="3889591995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Setelah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14.625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60679"/>
              </p:ext>
            </p:extLst>
          </p:nvPr>
        </p:nvGraphicFramePr>
        <p:xfrm>
          <a:off x="863228" y="980728"/>
          <a:ext cx="6912765" cy="34394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330">
                  <a:extLst>
                    <a:ext uri="{9D8B030D-6E8A-4147-A177-3AD203B41FA5}">
                      <a16:colId xmlns:a16="http://schemas.microsoft.com/office/drawing/2014/main" val="2082377016"/>
                    </a:ext>
                  </a:extLst>
                </a:gridCol>
                <a:gridCol w="473003">
                  <a:extLst>
                    <a:ext uri="{9D8B030D-6E8A-4147-A177-3AD203B41FA5}">
                      <a16:colId xmlns:a16="http://schemas.microsoft.com/office/drawing/2014/main" val="1083929013"/>
                    </a:ext>
                  </a:extLst>
                </a:gridCol>
                <a:gridCol w="465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3875277346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1610950258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94021118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1407762383"/>
                    </a:ext>
                  </a:extLst>
                </a:gridCol>
                <a:gridCol w="480052">
                  <a:extLst>
                    <a:ext uri="{9D8B030D-6E8A-4147-A177-3AD203B41FA5}">
                      <a16:colId xmlns:a16="http://schemas.microsoft.com/office/drawing/2014/main" val="2652495296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228" y="404664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66089"/>
              </p:ext>
            </p:extLst>
          </p:nvPr>
        </p:nvGraphicFramePr>
        <p:xfrm>
          <a:off x="215156" y="764704"/>
          <a:ext cx="8856979" cy="56939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0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3161540599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1757344551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3528596241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1400116790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4117746896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2953070711"/>
                    </a:ext>
                  </a:extLst>
                </a:gridCol>
                <a:gridCol w="577629">
                  <a:extLst>
                    <a:ext uri="{9D8B030D-6E8A-4147-A177-3AD203B41FA5}">
                      <a16:colId xmlns:a16="http://schemas.microsoft.com/office/drawing/2014/main" val="1832016377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136.19%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172.22%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802611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4.719.190.000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72,60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32.382.448.000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19.668.634.105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60,74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2.000.000.000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157.564.326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7,88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97657"/>
              </p:ext>
            </p:extLst>
          </p:nvPr>
        </p:nvGraphicFramePr>
        <p:xfrm>
          <a:off x="165818" y="616627"/>
          <a:ext cx="9122351" cy="19479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364">
                  <a:extLst>
                    <a:ext uri="{9D8B030D-6E8A-4147-A177-3AD203B41FA5}">
                      <a16:colId xmlns:a16="http://schemas.microsoft.com/office/drawing/2014/main" val="877844154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3373034094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1272988375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3860213122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2832473477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127559780"/>
                    </a:ext>
                  </a:extLst>
                </a:gridCol>
                <a:gridCol w="483845">
                  <a:extLst>
                    <a:ext uri="{9D8B030D-6E8A-4147-A177-3AD203B41FA5}">
                      <a16:colId xmlns:a16="http://schemas.microsoft.com/office/drawing/2014/main" val="1267061307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6142" y="2673604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30376"/>
              </p:ext>
            </p:extLst>
          </p:nvPr>
        </p:nvGraphicFramePr>
        <p:xfrm>
          <a:off x="160505" y="3140968"/>
          <a:ext cx="8042227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8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5">
                  <a:extLst>
                    <a:ext uri="{9D8B030D-6E8A-4147-A177-3AD203B41FA5}">
                      <a16:colId xmlns:a16="http://schemas.microsoft.com/office/drawing/2014/main" val="1569228018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1235652189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823732899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2726733224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3692765981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3631961453"/>
                    </a:ext>
                  </a:extLst>
                </a:gridCol>
                <a:gridCol w="476235">
                  <a:extLst>
                    <a:ext uri="{9D8B030D-6E8A-4147-A177-3AD203B41FA5}">
                      <a16:colId xmlns:a16="http://schemas.microsoft.com/office/drawing/2014/main" val="8732848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78656"/>
              </p:ext>
            </p:extLst>
          </p:nvPr>
        </p:nvGraphicFramePr>
        <p:xfrm>
          <a:off x="184753" y="4653136"/>
          <a:ext cx="9319441" cy="20844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660">
                  <a:extLst>
                    <a:ext uri="{9D8B030D-6E8A-4147-A177-3AD203B41FA5}">
                      <a16:colId xmlns:a16="http://schemas.microsoft.com/office/drawing/2014/main" val="1402689987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784448141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1807708975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05433328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1156667919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3865743778"/>
                    </a:ext>
                  </a:extLst>
                </a:gridCol>
                <a:gridCol w="501481">
                  <a:extLst>
                    <a:ext uri="{9D8B030D-6E8A-4147-A177-3AD203B41FA5}">
                      <a16:colId xmlns:a16="http://schemas.microsoft.com/office/drawing/2014/main" val="2031407005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5818" y="4200586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6950"/>
              </p:ext>
            </p:extLst>
          </p:nvPr>
        </p:nvGraphicFramePr>
        <p:xfrm>
          <a:off x="421059" y="692696"/>
          <a:ext cx="7858994" cy="157813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1728747484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1172054941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3285869067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3524231167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3922004678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2686887642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3491504600"/>
                    </a:ext>
                  </a:extLst>
                </a:gridCol>
                <a:gridCol w="512543">
                  <a:extLst>
                    <a:ext uri="{9D8B030D-6E8A-4147-A177-3AD203B41FA5}">
                      <a16:colId xmlns:a16="http://schemas.microsoft.com/office/drawing/2014/main" val="2074940103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26561"/>
              </p:ext>
            </p:extLst>
          </p:nvPr>
        </p:nvGraphicFramePr>
        <p:xfrm>
          <a:off x="431180" y="2772972"/>
          <a:ext cx="9505053" cy="26809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900">
                  <a:extLst>
                    <a:ext uri="{9D8B030D-6E8A-4147-A177-3AD203B41FA5}">
                      <a16:colId xmlns:a16="http://schemas.microsoft.com/office/drawing/2014/main" val="3915838410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3156199901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3269251005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1668533979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2177465649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1112577546"/>
                    </a:ext>
                  </a:extLst>
                </a:gridCol>
                <a:gridCol w="598744">
                  <a:extLst>
                    <a:ext uri="{9D8B030D-6E8A-4147-A177-3AD203B41FA5}">
                      <a16:colId xmlns:a16="http://schemas.microsoft.com/office/drawing/2014/main" val="3401736356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OKT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65428541"/>
              </p:ext>
            </p:extLst>
          </p:nvPr>
        </p:nvGraphicFramePr>
        <p:xfrm>
          <a:off x="261896" y="107154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9086" y="5072074"/>
            <a:ext cx="861133" cy="2862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7444" y="5072074"/>
            <a:ext cx="989373" cy="286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9812" y="5072074"/>
            <a:ext cx="989373" cy="2862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48818890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99491868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671540" y="1577987"/>
            <a:ext cx="7606963" cy="4610169"/>
            <a:chOff x="3545632" y="1785392"/>
            <a:chExt cx="900601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9006018" cy="4480353"/>
              <a:chOff x="3545632" y="2289448"/>
              <a:chExt cx="9006018" cy="448035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2988714896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2249529669"/>
                  </p:ext>
                </p:extLst>
              </p:nvPr>
            </p:nvGraphicFramePr>
            <p:xfrm>
              <a:off x="6976732" y="2305305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56816276"/>
                  </p:ext>
                </p:extLst>
              </p:nvPr>
            </p:nvGraphicFramePr>
            <p:xfrm>
              <a:off x="10118831" y="2289448"/>
              <a:ext cx="243281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73,10%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52563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94.43%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437381" y="6265194"/>
              <a:ext cx="1948093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120.78%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4511055</TotalTime>
  <Words>11443</Words>
  <Application>Microsoft Office PowerPoint</Application>
  <PresentationFormat>Custom</PresentationFormat>
  <Paragraphs>7633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Black</vt:lpstr>
      <vt:lpstr>Calibri</vt:lpstr>
      <vt:lpstr>Cambria Math</vt:lpstr>
      <vt:lpstr>Euphemia</vt:lpstr>
      <vt:lpstr>Impact</vt:lpstr>
      <vt:lpstr>Lucida Sans</vt:lpstr>
      <vt:lpstr>Tahoma</vt:lpstr>
      <vt:lpstr>Verdana</vt:lpstr>
      <vt:lpstr>Wingdings</vt:lpstr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DIAGNOSIS 10 BESAR PENYAKIT RAWAT JALAN  S/D NOVEMBER 2019</vt:lpstr>
      <vt:lpstr>DIAGNOSIS 10 BESAR PENYAKIT RAWAT INAP S/D NOVEMBER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1116</cp:revision>
  <cp:lastPrinted>2019-11-20T03:22:26Z</cp:lastPrinted>
  <dcterms:created xsi:type="dcterms:W3CDTF">2017-07-26T01:43:47Z</dcterms:created>
  <dcterms:modified xsi:type="dcterms:W3CDTF">2019-12-18T03:57:59Z</dcterms:modified>
</cp:coreProperties>
</file>