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2"/>
  </p:notesMasterIdLst>
  <p:handoutMasterIdLst>
    <p:handoutMasterId r:id="rId63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338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344" r:id="rId50"/>
    <p:sldId id="370" r:id="rId51"/>
    <p:sldId id="371" r:id="rId52"/>
    <p:sldId id="372" r:id="rId53"/>
    <p:sldId id="387" r:id="rId54"/>
    <p:sldId id="373" r:id="rId55"/>
    <p:sldId id="374" r:id="rId56"/>
    <p:sldId id="375" r:id="rId57"/>
    <p:sldId id="376" r:id="rId58"/>
    <p:sldId id="388" r:id="rId59"/>
    <p:sldId id="377" r:id="rId60"/>
    <p:sldId id="378" r:id="rId61"/>
  </p:sldIdLst>
  <p:sldSz cx="12239625" cy="6858000"/>
  <p:notesSz cx="6611938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9900"/>
    <a:srgbClr val="A4920C"/>
    <a:srgbClr val="0000FF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9" autoAdjust="0"/>
    <p:restoredTop sz="94660"/>
  </p:normalViewPr>
  <p:slideViewPr>
    <p:cSldViewPr>
      <p:cViewPr varScale="1">
        <p:scale>
          <a:sx n="68" d="100"/>
          <a:sy n="68" d="100"/>
        </p:scale>
        <p:origin x="-1032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6C08323-C85E-4BA4-A145-66A2B8D53D21}"/>
    <pc:docChg chg="modSld">
      <pc:chgData name="" userId="" providerId="" clId="Web-{66C08323-C85E-4BA4-A145-66A2B8D53D21}" dt="2019-04-15T06:25:30.689" v="79"/>
      <pc:docMkLst>
        <pc:docMk/>
      </pc:docMkLst>
      <pc:sldChg chg="modSp">
        <pc:chgData name="" userId="" providerId="" clId="Web-{66C08323-C85E-4BA4-A145-66A2B8D53D21}" dt="2019-04-15T06:25:30.689" v="79"/>
        <pc:sldMkLst>
          <pc:docMk/>
          <pc:sldMk cId="1971035984" sldId="293"/>
        </pc:sldMkLst>
        <pc:graphicFrameChg chg="mod modGraphic">
          <ac:chgData name="" userId="" providerId="" clId="Web-{66C08323-C85E-4BA4-A145-66A2B8D53D21}" dt="2019-04-15T06:22:32.641" v="45"/>
          <ac:graphicFrameMkLst>
            <pc:docMk/>
            <pc:sldMk cId="1971035984" sldId="293"/>
            <ac:graphicFrameMk id="5" creationId="{00000000-0000-0000-0000-000000000000}"/>
          </ac:graphicFrameMkLst>
        </pc:graphicFrameChg>
        <pc:graphicFrameChg chg="mod modGraphic">
          <ac:chgData name="" userId="" providerId="" clId="Web-{66C08323-C85E-4BA4-A145-66A2B8D53D21}" dt="2019-04-15T06:25:30.689" v="79"/>
          <ac:graphicFrameMkLst>
            <pc:docMk/>
            <pc:sldMk cId="1971035984" sldId="293"/>
            <ac:graphicFrameMk id="8" creationId="{00000000-0000-0000-0000-000000000000}"/>
          </ac:graphicFrameMkLst>
        </pc:graphicFrameChg>
      </pc:sldChg>
    </pc:docChg>
  </pc:docChgLst>
  <pc:docChgLst>
    <pc:chgData clId="Web-{5DCD8E30-9CA6-4989-9E70-A88AF299928D}"/>
    <pc:docChg chg="modSld">
      <pc:chgData name="" userId="" providerId="" clId="Web-{5DCD8E30-9CA6-4989-9E70-A88AF299928D}" dt="2019-06-27T01:11:23.870" v="86"/>
      <pc:docMkLst>
        <pc:docMk/>
      </pc:docMkLst>
      <pc:sldChg chg="addSp delSp modSp">
        <pc:chgData name="" userId="" providerId="" clId="Web-{5DCD8E30-9CA6-4989-9E70-A88AF299928D}" dt="2019-06-27T01:10:00.447" v="40"/>
        <pc:sldMkLst>
          <pc:docMk/>
          <pc:sldMk cId="1686404509" sldId="372"/>
        </pc:sldMkLst>
        <pc:graphicFrameChg chg="add del mod modGraphic">
          <ac:chgData name="" userId="" providerId="" clId="Web-{5DCD8E30-9CA6-4989-9E70-A88AF299928D}" dt="2019-06-27T01:08:10.431" v="4"/>
          <ac:graphicFrameMkLst>
            <pc:docMk/>
            <pc:sldMk cId="1686404509" sldId="372"/>
            <ac:graphicFrameMk id="3" creationId="{481F4F24-CCAC-4BEB-AA70-561925B0A0B7}"/>
          </ac:graphicFrameMkLst>
        </pc:graphicFrameChg>
        <pc:graphicFrameChg chg="mod modGraphic">
          <ac:chgData name="" userId="" providerId="" clId="Web-{5DCD8E30-9CA6-4989-9E70-A88AF299928D}" dt="2019-06-27T01:10:00.447" v="40"/>
          <ac:graphicFrameMkLst>
            <pc:docMk/>
            <pc:sldMk cId="1686404509" sldId="372"/>
            <ac:graphicFrameMk id="16" creationId="{00000000-0000-0000-0000-000000000000}"/>
          </ac:graphicFrameMkLst>
        </pc:graphicFrameChg>
      </pc:sldChg>
      <pc:sldChg chg="modSp">
        <pc:chgData name="" userId="" providerId="" clId="Web-{5DCD8E30-9CA6-4989-9E70-A88AF299928D}" dt="2019-06-27T01:11:23.870" v="86"/>
        <pc:sldMkLst>
          <pc:docMk/>
          <pc:sldMk cId="675120619" sldId="387"/>
        </pc:sldMkLst>
        <pc:graphicFrameChg chg="mod modGraphic">
          <ac:chgData name="" userId="" providerId="" clId="Web-{5DCD8E30-9CA6-4989-9E70-A88AF299928D}" dt="2019-06-27T01:11:23.870" v="86"/>
          <ac:graphicFrameMkLst>
            <pc:docMk/>
            <pc:sldMk cId="675120619" sldId="387"/>
            <ac:graphicFrameMk id="16" creationId="{00000000-0000-0000-0000-000000000000}"/>
          </ac:graphicFrameMkLst>
        </pc:graphicFrameChg>
      </pc:sldChg>
    </pc:docChg>
  </pc:docChgLst>
  <pc:docChgLst>
    <pc:chgData clId="Web-{DF929425-D8CF-496A-86CB-6A997CFBC5F4}"/>
    <pc:docChg chg="modSld">
      <pc:chgData name="" userId="" providerId="" clId="Web-{DF929425-D8CF-496A-86CB-6A997CFBC5F4}" dt="2019-04-15T06:49:08.113" v="235"/>
      <pc:docMkLst>
        <pc:docMk/>
      </pc:docMkLst>
      <pc:sldChg chg="modSp">
        <pc:chgData name="" userId="" providerId="" clId="Web-{DF929425-D8CF-496A-86CB-6A997CFBC5F4}" dt="2019-04-15T06:43:26.924" v="187"/>
        <pc:sldMkLst>
          <pc:docMk/>
          <pc:sldMk cId="3847622675" sldId="294"/>
        </pc:sldMkLst>
        <pc:graphicFrameChg chg="mod modGraphic">
          <ac:chgData name="" userId="" providerId="" clId="Web-{DF929425-D8CF-496A-86CB-6A997CFBC5F4}" dt="2019-04-15T06:33:31.013" v="83"/>
          <ac:graphicFrameMkLst>
            <pc:docMk/>
            <pc:sldMk cId="3847622675" sldId="294"/>
            <ac:graphicFrameMk id="7" creationId="{00000000-0000-0000-0000-000000000000}"/>
          </ac:graphicFrameMkLst>
        </pc:graphicFrameChg>
        <pc:graphicFrameChg chg="mod modGraphic">
          <ac:chgData name="" userId="" providerId="" clId="Web-{DF929425-D8CF-496A-86CB-6A997CFBC5F4}" dt="2019-04-15T06:43:26.924" v="187"/>
          <ac:graphicFrameMkLst>
            <pc:docMk/>
            <pc:sldMk cId="3847622675" sldId="294"/>
            <ac:graphicFrameMk id="11" creationId="{00000000-0000-0000-0000-000000000000}"/>
          </ac:graphicFrameMkLst>
        </pc:graphicFrameChg>
      </pc:sldChg>
      <pc:sldChg chg="addSp delSp modSp">
        <pc:chgData name="" userId="" providerId="" clId="Web-{DF929425-D8CF-496A-86CB-6A997CFBC5F4}" dt="2019-04-15T06:49:08.113" v="235"/>
        <pc:sldMkLst>
          <pc:docMk/>
          <pc:sldMk cId="2019409849" sldId="339"/>
        </pc:sldMkLst>
        <pc:graphicFrameChg chg="add del mod modGraphic">
          <ac:chgData name="" userId="" providerId="" clId="Web-{DF929425-D8CF-496A-86CB-6A997CFBC5F4}" dt="2019-04-15T06:47:58.707" v="228"/>
          <ac:graphicFrameMkLst>
            <pc:docMk/>
            <pc:sldMk cId="2019409849" sldId="339"/>
            <ac:graphicFrameMk id="6" creationId="{64A5C36D-5724-44CD-8D20-C63EFC187887}"/>
          </ac:graphicFrameMkLst>
        </pc:graphicFrameChg>
        <pc:graphicFrameChg chg="mod ord modGraphic">
          <ac:chgData name="" userId="" providerId="" clId="Web-{DF929425-D8CF-496A-86CB-6A997CFBC5F4}" dt="2019-04-15T06:46:59.394" v="223"/>
          <ac:graphicFrameMkLst>
            <pc:docMk/>
            <pc:sldMk cId="2019409849" sldId="339"/>
            <ac:graphicFrameMk id="8" creationId="{00000000-0000-0000-0000-000000000000}"/>
          </ac:graphicFrameMkLst>
        </pc:graphicFrameChg>
        <pc:graphicFrameChg chg="add del mod modGraphic">
          <ac:chgData name="" userId="" providerId="" clId="Web-{DF929425-D8CF-496A-86CB-6A997CFBC5F4}" dt="2019-04-15T06:49:08.113" v="235"/>
          <ac:graphicFrameMkLst>
            <pc:docMk/>
            <pc:sldMk cId="2019409849" sldId="339"/>
            <ac:graphicFrameMk id="11" creationId="{E6EE487A-8E7C-4FD3-B544-332B2B506BC7}"/>
          </ac:graphicFrameMkLst>
        </pc:graphicFrameChg>
        <pc:graphicFrameChg chg="add del mod">
          <ac:chgData name="" userId="" providerId="" clId="Web-{DF929425-D8CF-496A-86CB-6A997CFBC5F4}" dt="2019-04-15T06:48:39.504" v="233"/>
          <ac:graphicFrameMkLst>
            <pc:docMk/>
            <pc:sldMk cId="2019409849" sldId="339"/>
            <ac:graphicFrameMk id="14" creationId="{F5CA8AE2-261E-4BA2-B10A-1EDC39404680}"/>
          </ac:graphicFrameMkLst>
        </pc:graphicFrameChg>
      </pc:sldChg>
      <pc:sldChg chg="modSp">
        <pc:chgData name="" userId="" providerId="" clId="Web-{DF929425-D8CF-496A-86CB-6A997CFBC5F4}" dt="2019-04-15T06:29:14.465" v="39"/>
        <pc:sldMkLst>
          <pc:docMk/>
          <pc:sldMk cId="4100244669" sldId="369"/>
        </pc:sldMkLst>
        <pc:graphicFrameChg chg="mod modGraphic">
          <ac:chgData name="" userId="" providerId="" clId="Web-{DF929425-D8CF-496A-86CB-6A997CFBC5F4}" dt="2019-04-15T06:29:14.465" v="39"/>
          <ac:graphicFrameMkLst>
            <pc:docMk/>
            <pc:sldMk cId="4100244669" sldId="369"/>
            <ac:graphicFrameMk id="9" creationId="{00000000-0000-0000-0000-000000000000}"/>
          </ac:graphicFrameMkLst>
        </pc:graphicFrameChg>
      </pc:sldChg>
    </pc:docChg>
  </pc:docChgLst>
  <pc:docChgLst>
    <pc:chgData clId="Web-{EC33E263-2BDA-4007-979F-17409FCAB6DD}"/>
    <pc:docChg chg="modSld">
      <pc:chgData name="" userId="" providerId="" clId="Web-{EC33E263-2BDA-4007-979F-17409FCAB6DD}" dt="2019-06-27T01:52:53.034" v="276"/>
      <pc:docMkLst>
        <pc:docMk/>
      </pc:docMkLst>
      <pc:sldChg chg="modSp">
        <pc:chgData name="" userId="" providerId="" clId="Web-{EC33E263-2BDA-4007-979F-17409FCAB6DD}" dt="2019-06-27T01:38:28.261" v="62"/>
        <pc:sldMkLst>
          <pc:docMk/>
          <pc:sldMk cId="3850930969" sldId="311"/>
        </pc:sldMkLst>
        <pc:graphicFrameChg chg="mod modGraphic">
          <ac:chgData name="" userId="" providerId="" clId="Web-{EC33E263-2BDA-4007-979F-17409FCAB6DD}" dt="2019-06-27T01:38:28.261" v="62"/>
          <ac:graphicFrameMkLst>
            <pc:docMk/>
            <pc:sldMk cId="3850930969" sldId="311"/>
            <ac:graphicFrameMk id="5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39:56.028" v="97"/>
        <pc:sldMkLst>
          <pc:docMk/>
          <pc:sldMk cId="57947729" sldId="343"/>
        </pc:sldMkLst>
        <pc:graphicFrameChg chg="mod modGraphic">
          <ac:chgData name="" userId="" providerId="" clId="Web-{EC33E263-2BDA-4007-979F-17409FCAB6DD}" dt="2019-06-27T01:39:56.028" v="97"/>
          <ac:graphicFrameMkLst>
            <pc:docMk/>
            <pc:sldMk cId="57947729" sldId="343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53.034" v="276"/>
        <pc:sldMkLst>
          <pc:docMk/>
          <pc:sldMk cId="2747063251" sldId="365"/>
        </pc:sldMkLst>
        <pc:graphicFrameChg chg="mod modGraphic">
          <ac:chgData name="" userId="" providerId="" clId="Web-{EC33E263-2BDA-4007-979F-17409FCAB6DD}" dt="2019-06-27T01:52:53.034" v="276"/>
          <ac:graphicFrameMkLst>
            <pc:docMk/>
            <pc:sldMk cId="2747063251" sldId="365"/>
            <ac:graphicFrameMk id="10" creationId="{00000000-0000-0000-0000-000000000000}"/>
          </ac:graphicFrameMkLst>
        </pc:graphicFrameChg>
      </pc:sldChg>
      <pc:sldChg chg="addSp delSp modSp">
        <pc:chgData name="" userId="" providerId="" clId="Web-{EC33E263-2BDA-4007-979F-17409FCAB6DD}" dt="2019-06-27T01:52:47.675" v="244"/>
        <pc:sldMkLst>
          <pc:docMk/>
          <pc:sldMk cId="4140617998" sldId="366"/>
        </pc:sldMkLst>
        <pc:graphicFrameChg chg="add del mod">
          <ac:chgData name="" userId="" providerId="" clId="Web-{EC33E263-2BDA-4007-979F-17409FCAB6DD}" dt="2019-06-27T01:44:31.061" v="131"/>
          <ac:graphicFrameMkLst>
            <pc:docMk/>
            <pc:sldMk cId="4140617998" sldId="366"/>
            <ac:graphicFrameMk id="4" creationId="{994E0597-8C1C-45FC-BC96-97BDEFB17B8C}"/>
          </ac:graphicFrameMkLst>
        </pc:graphicFrameChg>
        <pc:graphicFrameChg chg="mod modGraphic">
          <ac:chgData name="" userId="" providerId="" clId="Web-{EC33E263-2BDA-4007-979F-17409FCAB6DD}" dt="2019-06-27T01:52:47.675" v="244"/>
          <ac:graphicFrameMkLst>
            <pc:docMk/>
            <pc:sldMk cId="4140617998" sldId="366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46.878" v="241"/>
        <pc:sldMkLst>
          <pc:docMk/>
          <pc:sldMk cId="1739013939" sldId="367"/>
        </pc:sldMkLst>
        <pc:graphicFrameChg chg="mod modGraphic">
          <ac:chgData name="" userId="" providerId="" clId="Web-{EC33E263-2BDA-4007-979F-17409FCAB6DD}" dt="2019-06-27T01:52:46.878" v="241"/>
          <ac:graphicFrameMkLst>
            <pc:docMk/>
            <pc:sldMk cId="1739013939" sldId="367"/>
            <ac:graphicFrameMk id="10" creationId="{00000000-0000-0000-0000-000000000000}"/>
          </ac:graphicFrameMkLst>
        </pc:graphicFrameChg>
      </pc:sldChg>
      <pc:sldChg chg="modSp">
        <pc:chgData name="" userId="" providerId="" clId="Web-{EC33E263-2BDA-4007-979F-17409FCAB6DD}" dt="2019-06-27T01:52:46.237" v="238"/>
        <pc:sldMkLst>
          <pc:docMk/>
          <pc:sldMk cId="1641548755" sldId="368"/>
        </pc:sldMkLst>
        <pc:graphicFrameChg chg="mod modGraphic">
          <ac:chgData name="" userId="" providerId="" clId="Web-{EC33E263-2BDA-4007-979F-17409FCAB6DD}" dt="2019-06-27T01:52:46.237" v="238"/>
          <ac:graphicFrameMkLst>
            <pc:docMk/>
            <pc:sldMk cId="1641548755" sldId="368"/>
            <ac:graphicFrameMk id="10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6.4399396429160413E-2"/>
          <c:w val="0.94272229710325683"/>
          <c:h val="0.69061198770123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4.17716744923078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094E-2"/>
                  <c:y val="-4.87335705105573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_-* #,##0_-;\-* #,##0_-;_-* "-"_-;_-@_-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0.1058819158290679"/>
                  <c:y val="-3.148256072130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9.3358126609661016E-2"/>
                  <c:y val="-4.40923567229613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_-* #,##0_-;\-* #,##0_-;_-* "-"_-;_-@_-</c:formatCode>
                <c:ptCount val="2"/>
                <c:pt idx="0">
                  <c:v>36140322196</c:v>
                </c:pt>
                <c:pt idx="1">
                  <c:v>24770644932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/>
        <c:shape val="box"/>
        <c:axId val="352732288"/>
        <c:axId val="352734592"/>
        <c:axId val="0"/>
      </c:bar3DChart>
      <c:catAx>
        <c:axId val="352732288"/>
        <c:scaling>
          <c:orientation val="minMax"/>
        </c:scaling>
        <c:axPos val="b"/>
        <c:numFmt formatCode="General" sourceLinked="1"/>
        <c:maj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352734592"/>
        <c:crosses val="autoZero"/>
        <c:auto val="1"/>
        <c:lblAlgn val="ctr"/>
        <c:lblOffset val="100"/>
      </c:catAx>
      <c:valAx>
        <c:axId val="352734592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tickLblPos val="nextTo"/>
        <c:crossAx val="352732288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56026823230474E-2"/>
          <c:y val="1.465134275203989E-2"/>
          <c:w val="0.95219539353177296"/>
          <c:h val="0.591808639619752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Lbls>
            <c:dLbl>
              <c:idx val="0"/>
              <c:layout>
                <c:manualLayout>
                  <c:x val="-2.2611447730878811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-1.8119158412598035E-2"/>
                  <c:y val="-3.2748374174206091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-9.4806061434768961E-3"/>
                  <c:y val="-7.88469491044205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73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3.76610503980794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-3.1785907548734921E-2"/>
                  <c:y val="-1.7890556649168859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3.931946750273832E-2"/>
                  <c:y val="-3.0481873359580056E-2"/>
                </c:manualLayout>
              </c:layout>
              <c:spPr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2597733872412856E-2"/>
                  <c:y val="-2.3872484689413827E-2"/>
                </c:manualLayout>
              </c:layout>
              <c:spPr>
                <a:solidFill>
                  <a:srgbClr val="CC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-5.2580277474838934E-2"/>
                  <c:y val="-1.8936050962379703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-4.7097265718174713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dLbl>
              <c:idx val="11"/>
              <c:layout>
                <c:manualLayout>
                  <c:x val="-4.7435327666432096E-2"/>
                  <c:y val="-2.142702865266842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59-436C-833C-7AE1E711B330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_-* #,##0_-;\-* #,##0_-;_-* "-"_-;_-@_-</c:formatCode>
                <c:ptCount val="7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  <c:pt idx="6">
                  <c:v>18980818965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/>
        <c:shape val="cylinder"/>
        <c:axId val="358934784"/>
        <c:axId val="359022976"/>
        <c:axId val="0"/>
      </c:bar3DChart>
      <c:catAx>
        <c:axId val="358934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59022976"/>
        <c:crosses val="autoZero"/>
        <c:auto val="1"/>
        <c:lblAlgn val="ctr"/>
        <c:lblOffset val="100"/>
      </c:catAx>
      <c:valAx>
        <c:axId val="359022976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tickLblPos val="nextTo"/>
        <c:crossAx val="3589347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24E-3"/>
          <c:y val="0.24572893672039667"/>
          <c:w val="0.94935236649889265"/>
          <c:h val="0.6724285755201333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_-* #,##0_-;\-* #,##0_-;_-* "-"_-;_-@_-</c:formatCode>
                <c:ptCount val="1"/>
                <c:pt idx="0">
                  <c:v>17777664764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Val val="1"/>
        </c:dLbls>
        <c:shape val="cylinder"/>
        <c:axId val="360216832"/>
        <c:axId val="360316928"/>
        <c:axId val="0"/>
      </c:bar3DChart>
      <c:catAx>
        <c:axId val="360216832"/>
        <c:scaling>
          <c:orientation val="minMax"/>
        </c:scaling>
        <c:delete val="1"/>
        <c:axPos val="b"/>
        <c:numFmt formatCode="General" sourceLinked="1"/>
        <c:tickLblPos val="nextTo"/>
        <c:crossAx val="360316928"/>
        <c:crosses val="autoZero"/>
        <c:auto val="1"/>
        <c:lblAlgn val="ctr"/>
        <c:lblOffset val="100"/>
      </c:catAx>
      <c:valAx>
        <c:axId val="360316928"/>
        <c:scaling>
          <c:orientation val="minMax"/>
        </c:scaling>
        <c:delete val="1"/>
        <c:axPos val="l"/>
        <c:numFmt formatCode="_-* #,##0_-;\-* #,##0_-;_-* &quot;-&quot;_-;_-@_-" sourceLinked="1"/>
        <c:tickLblPos val="nextTo"/>
        <c:crossAx val="360216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7E-3"/>
          <c:y val="0.91500924212929668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24E-3"/>
          <c:y val="0.24572893672039667"/>
          <c:w val="0.94935236649889265"/>
          <c:h val="0.6724285755201333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_-* #,##0_-;\-* #,##0_-;_-* "-"_-;_-@_-</c:formatCode>
                <c:ptCount val="1"/>
                <c:pt idx="0">
                  <c:v>818646500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Val val="1"/>
        </c:dLbls>
        <c:shape val="cylinder"/>
        <c:axId val="360650240"/>
        <c:axId val="360651776"/>
        <c:axId val="0"/>
      </c:bar3DChart>
      <c:catAx>
        <c:axId val="360650240"/>
        <c:scaling>
          <c:orientation val="minMax"/>
        </c:scaling>
        <c:delete val="1"/>
        <c:axPos val="b"/>
        <c:numFmt formatCode="General" sourceLinked="1"/>
        <c:tickLblPos val="nextTo"/>
        <c:crossAx val="360651776"/>
        <c:crosses val="autoZero"/>
        <c:auto val="1"/>
        <c:lblAlgn val="ctr"/>
        <c:lblOffset val="100"/>
      </c:catAx>
      <c:valAx>
        <c:axId val="360651776"/>
        <c:scaling>
          <c:orientation val="minMax"/>
        </c:scaling>
        <c:delete val="1"/>
        <c:axPos val="l"/>
        <c:numFmt formatCode="_-* #,##0_-;\-* #,##0_-;_-* &quot;-&quot;_-;_-@_-" sourceLinked="1"/>
        <c:tickLblPos val="nextTo"/>
        <c:crossAx val="360650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7E-3"/>
          <c:y val="0.91500924212929668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16"/>
          <c:w val="0.94935236649889265"/>
          <c:h val="0.6724285755201333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_-* #,##0_-;\-* #,##0_-;_-* "-"_-;_-@_-</c:formatCode>
                <c:ptCount val="1"/>
                <c:pt idx="0">
                  <c:v>384507701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Val val="1"/>
        </c:dLbls>
        <c:shape val="cylinder"/>
        <c:axId val="360948480"/>
        <c:axId val="360950016"/>
        <c:axId val="0"/>
      </c:bar3DChart>
      <c:catAx>
        <c:axId val="360948480"/>
        <c:scaling>
          <c:orientation val="minMax"/>
        </c:scaling>
        <c:delete val="1"/>
        <c:axPos val="b"/>
        <c:numFmt formatCode="General" sourceLinked="1"/>
        <c:tickLblPos val="nextTo"/>
        <c:crossAx val="360950016"/>
        <c:crosses val="autoZero"/>
        <c:auto val="1"/>
        <c:lblAlgn val="ctr"/>
        <c:lblOffset val="100"/>
      </c:catAx>
      <c:valAx>
        <c:axId val="360950016"/>
        <c:scaling>
          <c:orientation val="minMax"/>
        </c:scaling>
        <c:delete val="1"/>
        <c:axPos val="l"/>
        <c:numFmt formatCode="_-* #,##0_-;\-* #,##0_-;_-* &quot;-&quot;_-;_-@_-" sourceLinked="1"/>
        <c:tickLblPos val="nextTo"/>
        <c:crossAx val="360948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7E-3"/>
          <c:y val="0.91500924212929668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150.758.149.000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18.980.818.965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52,00%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43921"/>
          <a:ext cx="3723591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2"/>
              </a:solidFill>
            </a:rPr>
            <a:t>150.758.149.000</a:t>
          </a:r>
        </a:p>
      </dsp:txBody>
      <dsp:txXfrm>
        <a:off x="0" y="543921"/>
        <a:ext cx="3723591" cy="968385"/>
      </dsp:txXfrm>
    </dsp:sp>
    <dsp:sp modelId="{A3D7C0DC-1F39-47DD-9578-2CF42B4B9963}">
      <dsp:nvSpPr>
        <dsp:cNvPr id="0" name=""/>
        <dsp:cNvSpPr/>
      </dsp:nvSpPr>
      <dsp:spPr>
        <a:xfrm>
          <a:off x="189465" y="248135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Anggaran</a:t>
          </a:r>
          <a:r>
            <a:rPr lang="en-US" sz="2000" b="1" kern="1200" dirty="0"/>
            <a:t> </a:t>
          </a:r>
          <a:r>
            <a:rPr lang="en-US" sz="2000" b="1" kern="1200" dirty="0" err="1"/>
            <a:t>Belanja</a:t>
          </a:r>
          <a:endParaRPr lang="en-US" sz="2000" b="1" kern="1200" dirty="0"/>
        </a:p>
      </dsp:txBody>
      <dsp:txXfrm>
        <a:off x="216536" y="275206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2"/>
              </a:solidFill>
            </a:rPr>
            <a:t>36.500.000.000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2"/>
              </a:solidFill>
            </a:rPr>
            <a:t>18.980.818.965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62922"/>
          <a:ext cx="3069447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2"/>
              </a:solidFill>
            </a:rPr>
            <a:t>52,00%</a:t>
          </a:r>
        </a:p>
      </dsp:txBody>
      <dsp:txXfrm>
        <a:off x="0" y="462922"/>
        <a:ext cx="3069447" cy="968385"/>
      </dsp:txXfrm>
    </dsp:sp>
    <dsp:sp modelId="{A3D7C0DC-1F39-47DD-9578-2CF42B4B9963}">
      <dsp:nvSpPr>
        <dsp:cNvPr id="0" name=""/>
        <dsp:cNvSpPr/>
      </dsp:nvSpPr>
      <dsp:spPr>
        <a:xfrm>
          <a:off x="156180" y="167137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194208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0.64655</cdr:x>
      <cdr:y>0.35808</cdr:y>
    </cdr:from>
    <cdr:to>
      <cdr:x>0.77688</cdr:x>
      <cdr:y>0.44321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1741367"/>
          <a:ext cx="108863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27,09%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0.21263</cdr:x>
      <cdr:y>0.72388</cdr:y>
    </cdr:from>
    <cdr:to>
      <cdr:x>0.32083</cdr:x>
      <cdr:y>0.79264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388520" y="3753035"/>
          <a:ext cx="1215438" cy="35649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</a:p>
      </cdr:txBody>
    </cdr:sp>
  </cdr:relSizeAnchor>
  <cdr:relSizeAnchor xmlns:cdr="http://schemas.openxmlformats.org/drawingml/2006/chartDrawing">
    <cdr:from>
      <cdr:x>0.48077</cdr:x>
      <cdr:y>0.72733</cdr:y>
    </cdr:from>
    <cdr:to>
      <cdr:x>0.58897</cdr:x>
      <cdr:y>0.79609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5400600" y="3770903"/>
          <a:ext cx="1215438" cy="35649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</a:p>
      </cdr:txBody>
    </cdr:sp>
  </cdr:relSizeAnchor>
  <cdr:relSizeAnchor xmlns:cdr="http://schemas.openxmlformats.org/drawingml/2006/chartDrawing">
    <cdr:from>
      <cdr:x>0.60256</cdr:x>
      <cdr:y>0.72673</cdr:y>
    </cdr:from>
    <cdr:to>
      <cdr:x>0.71076</cdr:x>
      <cdr:y>0.79549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768752" y="3767784"/>
          <a:ext cx="1215438" cy="356491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</a:p>
      </cdr:txBody>
    </cdr:sp>
  </cdr:relSizeAnchor>
  <cdr:relSizeAnchor xmlns:cdr="http://schemas.openxmlformats.org/drawingml/2006/chartDrawing">
    <cdr:from>
      <cdr:x>0.85256</cdr:x>
      <cdr:y>0.72577</cdr:y>
    </cdr:from>
    <cdr:to>
      <cdr:x>0.96076</cdr:x>
      <cdr:y>0.79167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577064" y="3762824"/>
          <a:ext cx="1215397" cy="341632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8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52,00%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0.4674</cdr:y>
    </cdr:from>
    <cdr:to>
      <cdr:x>1</cdr:x>
      <cdr:y>0.54219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15" y="1800200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17.777.664.764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0.50658</cdr:x>
      <cdr:y>0.41131</cdr:y>
    </cdr:from>
    <cdr:to>
      <cdr:x>0.95</cdr:x>
      <cdr:y>0.50479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0766" y="1584176"/>
          <a:ext cx="1296138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818.646.500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0.49661</cdr:x>
      <cdr:y>0.3766</cdr:y>
    </cdr:from>
    <cdr:to>
      <cdr:x>0.91411</cdr:x>
      <cdr:y>0.46029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615" y="1450483"/>
          <a:ext cx="1220373" cy="322333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384.507.701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0583604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5237" y="5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835025"/>
            <a:ext cx="7462838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194" y="5292766"/>
            <a:ext cx="5289550" cy="5014198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0583604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5237" y="10583604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61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33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8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2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17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02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77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835025"/>
            <a:ext cx="7456488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xmlns="" val="10854816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chart" Target="../charts/chart3.xml"/><Relationship Id="rId10" Type="http://schemas.openxmlformats.org/officeDocument/2006/relationships/diagramColors" Target="../diagrams/colors3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05014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JULI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xmlns="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0632064"/>
              </p:ext>
            </p:extLst>
          </p:nvPr>
        </p:nvGraphicFramePr>
        <p:xfrm>
          <a:off x="301449" y="1052737"/>
          <a:ext cx="9634789" cy="56182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87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3229108005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33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</a:rPr>
                        <a:t>22.121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3.770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</a:rPr>
                        <a:t>25.449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1.681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65,94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60,73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66,82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24,21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5.932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41.437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42.433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803597901"/>
              </p:ext>
            </p:extLst>
          </p:nvPr>
        </p:nvGraphicFramePr>
        <p:xfrm>
          <a:off x="1404114" y="3933057"/>
          <a:ext cx="8316095" cy="22679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46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3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8131978"/>
              </p:ext>
            </p:extLst>
          </p:nvPr>
        </p:nvGraphicFramePr>
        <p:xfrm>
          <a:off x="1404115" y="1226552"/>
          <a:ext cx="8316095" cy="24904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2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25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435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6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8875086"/>
              </p:ext>
            </p:extLst>
          </p:nvPr>
        </p:nvGraphicFramePr>
        <p:xfrm>
          <a:off x="1301405" y="704671"/>
          <a:ext cx="9640727" cy="6096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20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5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1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711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87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59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0720652"/>
              </p:ext>
            </p:extLst>
          </p:nvPr>
        </p:nvGraphicFramePr>
        <p:xfrm>
          <a:off x="215155" y="476672"/>
          <a:ext cx="11521284" cy="59285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2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8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1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8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8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88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488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5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5" cy="3511765"/>
            <a:chOff x="7561950" y="1420808"/>
            <a:chExt cx="2200897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7" cy="492182"/>
              <a:chOff x="7561947" y="1420807"/>
              <a:chExt cx="2200897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4.203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3.924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4.105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3.947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1.931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1.101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326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138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450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165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6578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162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542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462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189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181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117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503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xmlns="" val="327122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206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184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305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200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145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116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72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6905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9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37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:p14="http://schemas.microsoft.com/office/powerpoint/2010/main" xmlns="" val="405349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1772816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2878966"/>
              </p:ext>
            </p:extLst>
          </p:nvPr>
        </p:nvGraphicFramePr>
        <p:xfrm>
          <a:off x="1303748" y="444203"/>
          <a:ext cx="7624376" cy="19046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5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6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1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8163">
                  <a:extLst>
                    <a:ext uri="{9D8B030D-6E8A-4147-A177-3AD203B41FA5}">
                      <a16:colId xmlns:a16="http://schemas.microsoft.com/office/drawing/2014/main" xmlns="" val="1736145083"/>
                    </a:ext>
                  </a:extLst>
                </a:gridCol>
                <a:gridCol w="731152">
                  <a:extLst>
                    <a:ext uri="{9D8B030D-6E8A-4147-A177-3AD203B41FA5}">
                      <a16:colId xmlns:a16="http://schemas.microsoft.com/office/drawing/2014/main" xmlns="" val="1007844888"/>
                    </a:ext>
                  </a:extLst>
                </a:gridCol>
                <a:gridCol w="7311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544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1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2.527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1.297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9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1621603"/>
              </p:ext>
            </p:extLst>
          </p:nvPr>
        </p:nvGraphicFramePr>
        <p:xfrm>
          <a:off x="1327888" y="2936923"/>
          <a:ext cx="7600239" cy="36957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2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4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xmlns="" val="810503393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xmlns="" val="2059324652"/>
                    </a:ext>
                  </a:extLst>
                </a:gridCol>
                <a:gridCol w="8214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94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5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65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4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679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1.419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48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304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679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22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29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2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29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49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15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8624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31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80" y="281950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9875865"/>
              </p:ext>
            </p:extLst>
          </p:nvPr>
        </p:nvGraphicFramePr>
        <p:xfrm>
          <a:off x="1799330" y="826773"/>
          <a:ext cx="7776868" cy="5704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6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9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9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99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99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324">
                  <a:extLst>
                    <a:ext uri="{9D8B030D-6E8A-4147-A177-3AD203B41FA5}">
                      <a16:colId xmlns:a16="http://schemas.microsoft.com/office/drawing/2014/main" xmlns="" val="1103115275"/>
                    </a:ext>
                  </a:extLst>
                </a:gridCol>
                <a:gridCol w="8133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015356" y="22165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44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9308404"/>
              </p:ext>
            </p:extLst>
          </p:nvPr>
        </p:nvGraphicFramePr>
        <p:xfrm>
          <a:off x="143148" y="919601"/>
          <a:ext cx="7920880" cy="56222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7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834878751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2279656781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48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0379864"/>
              </p:ext>
            </p:extLst>
          </p:nvPr>
        </p:nvGraphicFramePr>
        <p:xfrm>
          <a:off x="741524" y="653644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xmlns="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2560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4853632"/>
              </p:ext>
            </p:extLst>
          </p:nvPr>
        </p:nvGraphicFramePr>
        <p:xfrm>
          <a:off x="5327724" y="655669"/>
          <a:ext cx="5107677" cy="60658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5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8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2614">
                  <a:extLst>
                    <a:ext uri="{9D8B030D-6E8A-4147-A177-3AD203B41FA5}">
                      <a16:colId xmlns:a16="http://schemas.microsoft.com/office/drawing/2014/main" xmlns="" val="1956765448"/>
                    </a:ext>
                  </a:extLst>
                </a:gridCol>
                <a:gridCol w="6626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976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2973397"/>
              </p:ext>
            </p:extLst>
          </p:nvPr>
        </p:nvGraphicFramePr>
        <p:xfrm>
          <a:off x="215157" y="981776"/>
          <a:ext cx="8064896" cy="56875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9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8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8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075">
                  <a:extLst>
                    <a:ext uri="{9D8B030D-6E8A-4147-A177-3AD203B41FA5}">
                      <a16:colId xmlns:a16="http://schemas.microsoft.com/office/drawing/2014/main" xmlns="" val="582800970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xmlns="" val="512309643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xmlns="" val="3259394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8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58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1939528"/>
              </p:ext>
            </p:extLst>
          </p:nvPr>
        </p:nvGraphicFramePr>
        <p:xfrm>
          <a:off x="240416" y="1133885"/>
          <a:ext cx="8183651" cy="53914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8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8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9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81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494">
                  <a:extLst>
                    <a:ext uri="{9D8B030D-6E8A-4147-A177-3AD203B41FA5}">
                      <a16:colId xmlns:a16="http://schemas.microsoft.com/office/drawing/2014/main" xmlns="" val="932652469"/>
                    </a:ext>
                  </a:extLst>
                </a:gridCol>
                <a:gridCol w="842788">
                  <a:extLst>
                    <a:ext uri="{9D8B030D-6E8A-4147-A177-3AD203B41FA5}">
                      <a16:colId xmlns:a16="http://schemas.microsoft.com/office/drawing/2014/main" xmlns="" val="4022380955"/>
                    </a:ext>
                  </a:extLst>
                </a:gridCol>
                <a:gridCol w="8427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144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8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51260" y="38344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90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16720" y="13145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3286396"/>
              </p:ext>
            </p:extLst>
          </p:nvPr>
        </p:nvGraphicFramePr>
        <p:xfrm>
          <a:off x="2142866" y="674367"/>
          <a:ext cx="8801480" cy="59621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3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2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3053790741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3106746984"/>
                    </a:ext>
                  </a:extLst>
                </a:gridCol>
                <a:gridCol w="7993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94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7965970"/>
              </p:ext>
            </p:extLst>
          </p:nvPr>
        </p:nvGraphicFramePr>
        <p:xfrm>
          <a:off x="215156" y="1124744"/>
          <a:ext cx="8136900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3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5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xmlns="" val="1812442974"/>
                    </a:ext>
                  </a:extLst>
                </a:gridCol>
                <a:gridCol w="8136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85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7971892"/>
              </p:ext>
            </p:extLst>
          </p:nvPr>
        </p:nvGraphicFramePr>
        <p:xfrm>
          <a:off x="145866" y="767361"/>
          <a:ext cx="9718360" cy="5757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8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9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5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8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82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8214">
                  <a:extLst>
                    <a:ext uri="{9D8B030D-6E8A-4147-A177-3AD203B41FA5}">
                      <a16:colId xmlns:a16="http://schemas.microsoft.com/office/drawing/2014/main" xmlns="" val="3931643691"/>
                    </a:ext>
                  </a:extLst>
                </a:gridCol>
                <a:gridCol w="858214">
                  <a:extLst>
                    <a:ext uri="{9D8B030D-6E8A-4147-A177-3AD203B41FA5}">
                      <a16:colId xmlns:a16="http://schemas.microsoft.com/office/drawing/2014/main" xmlns="" val="337737328"/>
                    </a:ext>
                  </a:extLst>
                </a:gridCol>
                <a:gridCol w="8582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93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7264991"/>
              </p:ext>
            </p:extLst>
          </p:nvPr>
        </p:nvGraphicFramePr>
        <p:xfrm>
          <a:off x="214342" y="831657"/>
          <a:ext cx="8065709" cy="57815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7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7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1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96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9683">
                  <a:extLst>
                    <a:ext uri="{9D8B030D-6E8A-4147-A177-3AD203B41FA5}">
                      <a16:colId xmlns:a16="http://schemas.microsoft.com/office/drawing/2014/main" xmlns="" val="4275596099"/>
                    </a:ext>
                  </a:extLst>
                </a:gridCol>
                <a:gridCol w="919683">
                  <a:extLst>
                    <a:ext uri="{9D8B030D-6E8A-4147-A177-3AD203B41FA5}">
                      <a16:colId xmlns:a16="http://schemas.microsoft.com/office/drawing/2014/main" xmlns="" val="468095946"/>
                    </a:ext>
                  </a:extLst>
                </a:gridCol>
                <a:gridCol w="9196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133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332495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26108" y="409213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60,92%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xmlns="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1694630"/>
              </p:ext>
            </p:extLst>
          </p:nvPr>
        </p:nvGraphicFramePr>
        <p:xfrm>
          <a:off x="215156" y="1041179"/>
          <a:ext cx="8064897" cy="28928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7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8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3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7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8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8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4335">
                  <a:extLst>
                    <a:ext uri="{9D8B030D-6E8A-4147-A177-3AD203B41FA5}">
                      <a16:colId xmlns:a16="http://schemas.microsoft.com/office/drawing/2014/main" xmlns="" val="2037083700"/>
                    </a:ext>
                  </a:extLst>
                </a:gridCol>
                <a:gridCol w="8743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801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11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9517"/>
              </p:ext>
            </p:extLst>
          </p:nvPr>
        </p:nvGraphicFramePr>
        <p:xfrm>
          <a:off x="1439292" y="85059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95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933794"/>
              </p:ext>
            </p:extLst>
          </p:nvPr>
        </p:nvGraphicFramePr>
        <p:xfrm>
          <a:off x="1439292" y="85059"/>
          <a:ext cx="10153128" cy="64479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:a16="http://schemas.microsoft.com/office/drawing/2014/main" xmlns="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xmlns="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xmlns="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:a16="http://schemas.microsoft.com/office/drawing/2014/main" xmlns="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400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4436036"/>
              </p:ext>
            </p:extLst>
          </p:nvPr>
        </p:nvGraphicFramePr>
        <p:xfrm>
          <a:off x="1101224" y="722645"/>
          <a:ext cx="8479448" cy="60871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38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03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0332">
                  <a:extLst>
                    <a:ext uri="{9D8B030D-6E8A-4147-A177-3AD203B41FA5}">
                      <a16:colId xmlns:a16="http://schemas.microsoft.com/office/drawing/2014/main" xmlns="" val="3627775014"/>
                    </a:ext>
                  </a:extLst>
                </a:gridCol>
                <a:gridCol w="881593">
                  <a:extLst>
                    <a:ext uri="{9D8B030D-6E8A-4147-A177-3AD203B41FA5}">
                      <a16:colId xmlns:a16="http://schemas.microsoft.com/office/drawing/2014/main" xmlns="" val="2332325314"/>
                    </a:ext>
                  </a:extLst>
                </a:gridCol>
                <a:gridCol w="8815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79252" y="163054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56" y="16305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66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9441043"/>
              </p:ext>
            </p:extLst>
          </p:nvPr>
        </p:nvGraphicFramePr>
        <p:xfrm>
          <a:off x="863228" y="836712"/>
          <a:ext cx="10009116" cy="520959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43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8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8657">
                  <a:extLst>
                    <a:ext uri="{9D8B030D-6E8A-4147-A177-3AD203B41FA5}">
                      <a16:colId xmlns:a16="http://schemas.microsoft.com/office/drawing/2014/main" xmlns="" val="3089556866"/>
                    </a:ext>
                  </a:extLst>
                </a:gridCol>
                <a:gridCol w="1058657">
                  <a:extLst>
                    <a:ext uri="{9D8B030D-6E8A-4147-A177-3AD203B41FA5}">
                      <a16:colId xmlns:a16="http://schemas.microsoft.com/office/drawing/2014/main" xmlns="" val="267879582"/>
                    </a:ext>
                  </a:extLst>
                </a:gridCol>
                <a:gridCol w="10586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924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159092"/>
              </p:ext>
            </p:extLst>
          </p:nvPr>
        </p:nvGraphicFramePr>
        <p:xfrm>
          <a:off x="1026570" y="1052737"/>
          <a:ext cx="8189585" cy="39604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9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6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9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17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574">
                  <a:extLst>
                    <a:ext uri="{9D8B030D-6E8A-4147-A177-3AD203B41FA5}">
                      <a16:colId xmlns:a16="http://schemas.microsoft.com/office/drawing/2014/main" xmlns="" val="4216263789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xmlns="" val="2661622751"/>
                    </a:ext>
                  </a:extLst>
                </a:gridCol>
                <a:gridCol w="8418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3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7282348"/>
              </p:ext>
            </p:extLst>
          </p:nvPr>
        </p:nvGraphicFramePr>
        <p:xfrm>
          <a:off x="198075" y="1052736"/>
          <a:ext cx="7865952" cy="26642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6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3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240">
                  <a:extLst>
                    <a:ext uri="{9D8B030D-6E8A-4147-A177-3AD203B41FA5}">
                      <a16:colId xmlns:a16="http://schemas.microsoft.com/office/drawing/2014/main" xmlns="" val="3767118619"/>
                    </a:ext>
                  </a:extLst>
                </a:gridCol>
                <a:gridCol w="743240">
                  <a:extLst>
                    <a:ext uri="{9D8B030D-6E8A-4147-A177-3AD203B41FA5}">
                      <a16:colId xmlns:a16="http://schemas.microsoft.com/office/drawing/2014/main" xmlns="" val="1861973676"/>
                    </a:ext>
                  </a:extLst>
                </a:gridCol>
                <a:gridCol w="7432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077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32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6290572"/>
              </p:ext>
            </p:extLst>
          </p:nvPr>
        </p:nvGraphicFramePr>
        <p:xfrm>
          <a:off x="269354" y="767703"/>
          <a:ext cx="9162828" cy="57578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5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7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3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3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31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1960">
                  <a:extLst>
                    <a:ext uri="{9D8B030D-6E8A-4147-A177-3AD203B41FA5}">
                      <a16:colId xmlns:a16="http://schemas.microsoft.com/office/drawing/2014/main" xmlns="" val="1263746072"/>
                    </a:ext>
                  </a:extLst>
                </a:gridCol>
                <a:gridCol w="981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32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35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8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58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939096"/>
              </p:ext>
            </p:extLst>
          </p:nvPr>
        </p:nvGraphicFramePr>
        <p:xfrm>
          <a:off x="287164" y="260648"/>
          <a:ext cx="11593284" cy="6616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9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3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3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962">
                  <a:extLst>
                    <a:ext uri="{9D8B030D-6E8A-4147-A177-3AD203B41FA5}">
                      <a16:colId xmlns:a16="http://schemas.microsoft.com/office/drawing/2014/main" xmlns="" val="1677233450"/>
                    </a:ext>
                  </a:extLst>
                </a:gridCol>
                <a:gridCol w="7319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19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242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6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255">
                <a:tc gridSpan="3"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5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4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375396" y="364331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65619" y="33752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48" y="100486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87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0581" y="392704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2701228"/>
              </p:ext>
            </p:extLst>
          </p:nvPr>
        </p:nvGraphicFramePr>
        <p:xfrm>
          <a:off x="359172" y="1196752"/>
          <a:ext cx="10450422" cy="55349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4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2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9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29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906">
                  <a:extLst>
                    <a:ext uri="{9D8B030D-6E8A-4147-A177-3AD203B41FA5}">
                      <a16:colId xmlns:a16="http://schemas.microsoft.com/office/drawing/2014/main" xmlns="" val="1327901295"/>
                    </a:ext>
                  </a:extLst>
                </a:gridCol>
                <a:gridCol w="9329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29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859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593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459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4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2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362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9291499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67,64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17,58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94,12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62,82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4,82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32,84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58,76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20,75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64,43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3883008"/>
              </p:ext>
            </p:extLst>
          </p:nvPr>
        </p:nvGraphicFramePr>
        <p:xfrm>
          <a:off x="304476" y="602777"/>
          <a:ext cx="11761536" cy="585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4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280">
                  <a:extLst>
                    <a:ext uri="{9D8B030D-6E8A-4147-A177-3AD203B41FA5}">
                      <a16:colId xmlns:a16="http://schemas.microsoft.com/office/drawing/2014/main" xmlns="" val="139531973"/>
                    </a:ext>
                  </a:extLst>
                </a:gridCol>
                <a:gridCol w="8891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9138">
                  <a:extLst>
                    <a:ext uri="{9D8B030D-6E8A-4147-A177-3AD203B41FA5}">
                      <a16:colId xmlns:a16="http://schemas.microsoft.com/office/drawing/2014/main" xmlns="" val="4056241572"/>
                    </a:ext>
                  </a:extLst>
                </a:gridCol>
                <a:gridCol w="8891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91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49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249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919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143148" y="15786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145124"/>
              </p:ext>
            </p:extLst>
          </p:nvPr>
        </p:nvGraphicFramePr>
        <p:xfrm>
          <a:off x="143148" y="764704"/>
          <a:ext cx="10585171" cy="57115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7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942">
                  <a:extLst>
                    <a:ext uri="{9D8B030D-6E8A-4147-A177-3AD203B41FA5}">
                      <a16:colId xmlns:a16="http://schemas.microsoft.com/office/drawing/2014/main" xmlns="" val="2099314172"/>
                    </a:ext>
                  </a:extLst>
                </a:gridCol>
                <a:gridCol w="1086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6557">
                  <a:extLst>
                    <a:ext uri="{9D8B030D-6E8A-4147-A177-3AD203B41FA5}">
                      <a16:colId xmlns:a16="http://schemas.microsoft.com/office/drawing/2014/main" xmlns="" val="4269605121"/>
                    </a:ext>
                  </a:extLst>
                </a:gridCol>
                <a:gridCol w="1086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6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053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11441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9530197"/>
              </p:ext>
            </p:extLst>
          </p:nvPr>
        </p:nvGraphicFramePr>
        <p:xfrm>
          <a:off x="311441" y="836712"/>
          <a:ext cx="10920934" cy="55443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1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1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1023">
                  <a:extLst>
                    <a:ext uri="{9D8B030D-6E8A-4147-A177-3AD203B41FA5}">
                      <a16:colId xmlns:a16="http://schemas.microsoft.com/office/drawing/2014/main" xmlns="" val="3510416322"/>
                    </a:ext>
                  </a:extLst>
                </a:gridCol>
                <a:gridCol w="1121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1023">
                  <a:extLst>
                    <a:ext uri="{9D8B030D-6E8A-4147-A177-3AD203B41FA5}">
                      <a16:colId xmlns:a16="http://schemas.microsoft.com/office/drawing/2014/main" xmlns="" val="211283007"/>
                    </a:ext>
                  </a:extLst>
                </a:gridCol>
                <a:gridCol w="11210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210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773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5560198"/>
              </p:ext>
            </p:extLst>
          </p:nvPr>
        </p:nvGraphicFramePr>
        <p:xfrm>
          <a:off x="380279" y="836712"/>
          <a:ext cx="10778068" cy="46429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3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6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4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4601">
                  <a:extLst>
                    <a:ext uri="{9D8B030D-6E8A-4147-A177-3AD203B41FA5}">
                      <a16:colId xmlns:a16="http://schemas.microsoft.com/office/drawing/2014/main" xmlns="" val="4251597332"/>
                    </a:ext>
                  </a:extLst>
                </a:gridCol>
                <a:gridCol w="10946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4601">
                  <a:extLst>
                    <a:ext uri="{9D8B030D-6E8A-4147-A177-3AD203B41FA5}">
                      <a16:colId xmlns:a16="http://schemas.microsoft.com/office/drawing/2014/main" xmlns="" val="4065162805"/>
                    </a:ext>
                  </a:extLst>
                </a:gridCol>
                <a:gridCol w="10946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46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820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0718007"/>
              </p:ext>
            </p:extLst>
          </p:nvPr>
        </p:nvGraphicFramePr>
        <p:xfrm>
          <a:off x="791220" y="1213053"/>
          <a:ext cx="10729191" cy="3656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3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6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4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103">
                  <a:extLst>
                    <a:ext uri="{9D8B030D-6E8A-4147-A177-3AD203B41FA5}">
                      <a16:colId xmlns:a16="http://schemas.microsoft.com/office/drawing/2014/main" xmlns="" val="3337407727"/>
                    </a:ext>
                  </a:extLst>
                </a:gridCol>
                <a:gridCol w="1154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4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4103">
                  <a:extLst>
                    <a:ext uri="{9D8B030D-6E8A-4147-A177-3AD203B41FA5}">
                      <a16:colId xmlns:a16="http://schemas.microsoft.com/office/drawing/2014/main" xmlns="" val="2776193559"/>
                    </a:ext>
                  </a:extLst>
                </a:gridCol>
                <a:gridCol w="11541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52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7889917"/>
              </p:ext>
            </p:extLst>
          </p:nvPr>
        </p:nvGraphicFramePr>
        <p:xfrm>
          <a:off x="791222" y="5530703"/>
          <a:ext cx="9953805" cy="12186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7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1800004270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1514996530"/>
                    </a:ext>
                  </a:extLst>
                </a:gridCol>
                <a:gridCol w="9422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23268" y="4987265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63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1189297"/>
              </p:ext>
            </p:extLst>
          </p:nvPr>
        </p:nvGraphicFramePr>
        <p:xfrm>
          <a:off x="814724" y="1412776"/>
          <a:ext cx="9409547" cy="52427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5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915187935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4031160036"/>
                    </a:ext>
                  </a:extLst>
                </a:gridCol>
                <a:gridCol w="8895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7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3860180"/>
              </p:ext>
            </p:extLst>
          </p:nvPr>
        </p:nvGraphicFramePr>
        <p:xfrm>
          <a:off x="215156" y="585390"/>
          <a:ext cx="9073009" cy="608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5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9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8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595">
                  <a:extLst>
                    <a:ext uri="{9D8B030D-6E8A-4147-A177-3AD203B41FA5}">
                      <a16:colId xmlns:a16="http://schemas.microsoft.com/office/drawing/2014/main" xmlns="" val="1007913707"/>
                    </a:ext>
                  </a:extLst>
                </a:gridCol>
                <a:gridCol w="8505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97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9712">
                  <a:extLst>
                    <a:ext uri="{9D8B030D-6E8A-4147-A177-3AD203B41FA5}">
                      <a16:colId xmlns:a16="http://schemas.microsoft.com/office/drawing/2014/main" xmlns="" val="2888358659"/>
                    </a:ext>
                  </a:extLst>
                </a:gridCol>
                <a:gridCol w="7797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87661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8331354"/>
              </p:ext>
            </p:extLst>
          </p:nvPr>
        </p:nvGraphicFramePr>
        <p:xfrm>
          <a:off x="935236" y="908720"/>
          <a:ext cx="9577068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5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543901712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926084661"/>
                    </a:ext>
                  </a:extLst>
                </a:gridCol>
                <a:gridCol w="9053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7852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175869"/>
              </p:ext>
            </p:extLst>
          </p:nvPr>
        </p:nvGraphicFramePr>
        <p:xfrm>
          <a:off x="921091" y="980728"/>
          <a:ext cx="9072254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04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3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3737801543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199488058"/>
                    </a:ext>
                  </a:extLst>
                </a:gridCol>
                <a:gridCol w="8576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79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3624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0671021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27,14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60,10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47,77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23,85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35,62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41,74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58,29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8401006"/>
              </p:ext>
            </p:extLst>
          </p:nvPr>
        </p:nvGraphicFramePr>
        <p:xfrm>
          <a:off x="1391088" y="1074687"/>
          <a:ext cx="8141381" cy="57225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5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9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57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204">
                  <a:extLst>
                    <a:ext uri="{9D8B030D-6E8A-4147-A177-3AD203B41FA5}">
                      <a16:colId xmlns:a16="http://schemas.microsoft.com/office/drawing/2014/main" xmlns="" val="2166249741"/>
                    </a:ext>
                  </a:extLst>
                </a:gridCol>
                <a:gridCol w="717761">
                  <a:extLst>
                    <a:ext uri="{9D8B030D-6E8A-4147-A177-3AD203B41FA5}">
                      <a16:colId xmlns:a16="http://schemas.microsoft.com/office/drawing/2014/main" xmlns="" val="2521329851"/>
                    </a:ext>
                  </a:extLst>
                </a:gridCol>
                <a:gridCol w="7177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7761">
                  <a:extLst>
                    <a:ext uri="{9D8B030D-6E8A-4147-A177-3AD203B41FA5}">
                      <a16:colId xmlns:a16="http://schemas.microsoft.com/office/drawing/2014/main" xmlns="" val="818410127"/>
                    </a:ext>
                  </a:extLst>
                </a:gridCol>
                <a:gridCol w="717761">
                  <a:extLst>
                    <a:ext uri="{9D8B030D-6E8A-4147-A177-3AD203B41FA5}">
                      <a16:colId xmlns:a16="http://schemas.microsoft.com/office/drawing/2014/main" xmlns="" val="1567342269"/>
                    </a:ext>
                  </a:extLst>
                </a:gridCol>
                <a:gridCol w="7177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28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82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9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96.%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8154" y="608412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:p14="http://schemas.microsoft.com/office/powerpoint/2010/main" xmlns="" val="402856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31498"/>
              </p:ext>
            </p:extLst>
          </p:nvPr>
        </p:nvGraphicFramePr>
        <p:xfrm>
          <a:off x="975989" y="492426"/>
          <a:ext cx="8312177" cy="49389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0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3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4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4813">
                  <a:extLst>
                    <a:ext uri="{9D8B030D-6E8A-4147-A177-3AD203B41FA5}">
                      <a16:colId xmlns:a16="http://schemas.microsoft.com/office/drawing/2014/main" xmlns="" val="3254215967"/>
                    </a:ext>
                  </a:extLst>
                </a:gridCol>
                <a:gridCol w="665293">
                  <a:extLst>
                    <a:ext uri="{9D8B030D-6E8A-4147-A177-3AD203B41FA5}">
                      <a16:colId xmlns:a16="http://schemas.microsoft.com/office/drawing/2014/main" xmlns="" val="347707201"/>
                    </a:ext>
                  </a:extLst>
                </a:gridCol>
                <a:gridCol w="6652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5293">
                  <a:extLst>
                    <a:ext uri="{9D8B030D-6E8A-4147-A177-3AD203B41FA5}">
                      <a16:colId xmlns:a16="http://schemas.microsoft.com/office/drawing/2014/main" xmlns="" val="1986530751"/>
                    </a:ext>
                  </a:extLst>
                </a:gridCol>
                <a:gridCol w="665293">
                  <a:extLst>
                    <a:ext uri="{9D8B030D-6E8A-4147-A177-3AD203B41FA5}">
                      <a16:colId xmlns:a16="http://schemas.microsoft.com/office/drawing/2014/main" xmlns="" val="3722913138"/>
                    </a:ext>
                  </a:extLst>
                </a:gridCol>
                <a:gridCol w="6652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0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61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5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3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87.13%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90,19%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37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7312986"/>
              </p:ext>
            </p:extLst>
          </p:nvPr>
        </p:nvGraphicFramePr>
        <p:xfrm>
          <a:off x="143148" y="548680"/>
          <a:ext cx="11305256" cy="602821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5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4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6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1350780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12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64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406214"/>
              </p:ext>
            </p:extLst>
          </p:nvPr>
        </p:nvGraphicFramePr>
        <p:xfrm>
          <a:off x="431180" y="548680"/>
          <a:ext cx="10243403" cy="39471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5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4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3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399">
                  <a:extLst>
                    <a:ext uri="{9D8B030D-6E8A-4147-A177-3AD203B41FA5}">
                      <a16:colId xmlns:a16="http://schemas.microsoft.com/office/drawing/2014/main" xmlns="" val="55075663"/>
                    </a:ext>
                  </a:extLst>
                </a:gridCol>
                <a:gridCol w="1107305">
                  <a:extLst>
                    <a:ext uri="{9D8B030D-6E8A-4147-A177-3AD203B41FA5}">
                      <a16:colId xmlns:a16="http://schemas.microsoft.com/office/drawing/2014/main" xmlns="" val="4054226262"/>
                    </a:ext>
                  </a:extLst>
                </a:gridCol>
                <a:gridCol w="11073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73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07305">
                  <a:extLst>
                    <a:ext uri="{9D8B030D-6E8A-4147-A177-3AD203B41FA5}">
                      <a16:colId xmlns:a16="http://schemas.microsoft.com/office/drawing/2014/main" xmlns="" val="3992500987"/>
                    </a:ext>
                  </a:extLst>
                </a:gridCol>
                <a:gridCol w="11073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99,55%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512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2160793"/>
              </p:ext>
            </p:extLst>
          </p:nvPr>
        </p:nvGraphicFramePr>
        <p:xfrm>
          <a:off x="575196" y="764704"/>
          <a:ext cx="7992885" cy="25846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7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5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704341674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652597421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3784434087"/>
                    </a:ext>
                  </a:extLst>
                </a:gridCol>
                <a:gridCol w="7518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425188"/>
              </p:ext>
            </p:extLst>
          </p:nvPr>
        </p:nvGraphicFramePr>
        <p:xfrm>
          <a:off x="552000" y="3933056"/>
          <a:ext cx="9528256" cy="23762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2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5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9803">
                  <a:extLst>
                    <a:ext uri="{9D8B030D-6E8A-4147-A177-3AD203B41FA5}">
                      <a16:colId xmlns:a16="http://schemas.microsoft.com/office/drawing/2014/main" xmlns="" val="4036339703"/>
                    </a:ext>
                  </a:extLst>
                </a:gridCol>
                <a:gridCol w="741645">
                  <a:extLst>
                    <a:ext uri="{9D8B030D-6E8A-4147-A177-3AD203B41FA5}">
                      <a16:colId xmlns:a16="http://schemas.microsoft.com/office/drawing/2014/main" xmlns="" val="2539284910"/>
                    </a:ext>
                  </a:extLst>
                </a:gridCol>
                <a:gridCol w="7416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6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1645">
                  <a:extLst>
                    <a:ext uri="{9D8B030D-6E8A-4147-A177-3AD203B41FA5}">
                      <a16:colId xmlns:a16="http://schemas.microsoft.com/office/drawing/2014/main" xmlns="" val="3648553418"/>
                    </a:ext>
                  </a:extLst>
                </a:gridCol>
                <a:gridCol w="7416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61,62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380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156" y="100529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5647580"/>
              </p:ext>
            </p:extLst>
          </p:nvPr>
        </p:nvGraphicFramePr>
        <p:xfrm>
          <a:off x="215156" y="692698"/>
          <a:ext cx="8064896" cy="201662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4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7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2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014">
                  <a:extLst>
                    <a:ext uri="{9D8B030D-6E8A-4147-A177-3AD203B41FA5}">
                      <a16:colId xmlns:a16="http://schemas.microsoft.com/office/drawing/2014/main" xmlns="" val="2154470126"/>
                    </a:ext>
                  </a:extLst>
                </a:gridCol>
                <a:gridCol w="561267">
                  <a:extLst>
                    <a:ext uri="{9D8B030D-6E8A-4147-A177-3AD203B41FA5}">
                      <a16:colId xmlns:a16="http://schemas.microsoft.com/office/drawing/2014/main" xmlns="" val="1834932678"/>
                    </a:ext>
                  </a:extLst>
                </a:gridCol>
                <a:gridCol w="561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2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2911">
                  <a:extLst>
                    <a:ext uri="{9D8B030D-6E8A-4147-A177-3AD203B41FA5}">
                      <a16:colId xmlns:a16="http://schemas.microsoft.com/office/drawing/2014/main" xmlns="" val="648935766"/>
                    </a:ext>
                  </a:extLst>
                </a:gridCol>
                <a:gridCol w="6929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88,06%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7910389"/>
              </p:ext>
            </p:extLst>
          </p:nvPr>
        </p:nvGraphicFramePr>
        <p:xfrm>
          <a:off x="215156" y="3212976"/>
          <a:ext cx="8784980" cy="23762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1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7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2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5610">
                  <a:extLst>
                    <a:ext uri="{9D8B030D-6E8A-4147-A177-3AD203B41FA5}">
                      <a16:colId xmlns:a16="http://schemas.microsoft.com/office/drawing/2014/main" xmlns="" val="1450426753"/>
                    </a:ext>
                  </a:extLst>
                </a:gridCol>
                <a:gridCol w="632013">
                  <a:extLst>
                    <a:ext uri="{9D8B030D-6E8A-4147-A177-3AD203B41FA5}">
                      <a16:colId xmlns:a16="http://schemas.microsoft.com/office/drawing/2014/main" xmlns="" val="199251761"/>
                    </a:ext>
                  </a:extLst>
                </a:gridCol>
                <a:gridCol w="6320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2013">
                  <a:extLst>
                    <a:ext uri="{9D8B030D-6E8A-4147-A177-3AD203B41FA5}">
                      <a16:colId xmlns:a16="http://schemas.microsoft.com/office/drawing/2014/main" xmlns="" val="452200640"/>
                    </a:ext>
                  </a:extLst>
                </a:gridCol>
                <a:gridCol w="632013">
                  <a:extLst>
                    <a:ext uri="{9D8B030D-6E8A-4147-A177-3AD203B41FA5}">
                      <a16:colId xmlns:a16="http://schemas.microsoft.com/office/drawing/2014/main" xmlns="" val="2396066419"/>
                    </a:ext>
                  </a:extLst>
                </a:gridCol>
                <a:gridCol w="6320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87,59%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983" y="2709318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2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214914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889199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1099517"/>
              </p:ext>
            </p:extLst>
          </p:nvPr>
        </p:nvGraphicFramePr>
        <p:xfrm>
          <a:off x="485670" y="478143"/>
          <a:ext cx="9738600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6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2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074">
                  <a:extLst>
                    <a:ext uri="{9D8B030D-6E8A-4147-A177-3AD203B41FA5}">
                      <a16:colId xmlns:a16="http://schemas.microsoft.com/office/drawing/2014/main" xmlns="" val="4033260856"/>
                    </a:ext>
                  </a:extLst>
                </a:gridCol>
                <a:gridCol w="837075">
                  <a:extLst>
                    <a:ext uri="{9D8B030D-6E8A-4147-A177-3AD203B41FA5}">
                      <a16:colId xmlns:a16="http://schemas.microsoft.com/office/drawing/2014/main" xmlns="" val="2870072829"/>
                    </a:ext>
                  </a:extLst>
                </a:gridCol>
                <a:gridCol w="837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7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7075">
                  <a:extLst>
                    <a:ext uri="{9D8B030D-6E8A-4147-A177-3AD203B41FA5}">
                      <a16:colId xmlns:a16="http://schemas.microsoft.com/office/drawing/2014/main" xmlns="" val="2376362254"/>
                    </a:ext>
                  </a:extLst>
                </a:gridCol>
                <a:gridCol w="8370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6774117"/>
              </p:ext>
            </p:extLst>
          </p:nvPr>
        </p:nvGraphicFramePr>
        <p:xfrm>
          <a:off x="509661" y="2554695"/>
          <a:ext cx="7128794" cy="133239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8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3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6527">
                  <a:extLst>
                    <a:ext uri="{9D8B030D-6E8A-4147-A177-3AD203B41FA5}">
                      <a16:colId xmlns:a16="http://schemas.microsoft.com/office/drawing/2014/main" xmlns="" val="900328664"/>
                    </a:ext>
                  </a:extLst>
                </a:gridCol>
                <a:gridCol w="613738">
                  <a:extLst>
                    <a:ext uri="{9D8B030D-6E8A-4147-A177-3AD203B41FA5}">
                      <a16:colId xmlns:a16="http://schemas.microsoft.com/office/drawing/2014/main" xmlns="" val="572824590"/>
                    </a:ext>
                  </a:extLst>
                </a:gridCol>
                <a:gridCol w="6137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7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3738">
                  <a:extLst>
                    <a:ext uri="{9D8B030D-6E8A-4147-A177-3AD203B41FA5}">
                      <a16:colId xmlns:a16="http://schemas.microsoft.com/office/drawing/2014/main" xmlns="" val="2750201303"/>
                    </a:ext>
                  </a:extLst>
                </a:gridCol>
                <a:gridCol w="6137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382844"/>
              </p:ext>
            </p:extLst>
          </p:nvPr>
        </p:nvGraphicFramePr>
        <p:xfrm>
          <a:off x="501434" y="4363906"/>
          <a:ext cx="9290787" cy="22561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6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6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8222">
                  <a:extLst>
                    <a:ext uri="{9D8B030D-6E8A-4147-A177-3AD203B41FA5}">
                      <a16:colId xmlns:a16="http://schemas.microsoft.com/office/drawing/2014/main" xmlns="" val="2955966293"/>
                    </a:ext>
                  </a:extLst>
                </a:gridCol>
                <a:gridCol w="799741">
                  <a:extLst>
                    <a:ext uri="{9D8B030D-6E8A-4147-A177-3AD203B41FA5}">
                      <a16:colId xmlns:a16="http://schemas.microsoft.com/office/drawing/2014/main" xmlns="" val="3443731962"/>
                    </a:ext>
                  </a:extLst>
                </a:gridCol>
                <a:gridCol w="7997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97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9741">
                  <a:extLst>
                    <a:ext uri="{9D8B030D-6E8A-4147-A177-3AD203B41FA5}">
                      <a16:colId xmlns:a16="http://schemas.microsoft.com/office/drawing/2014/main" xmlns="" val="1815756387"/>
                    </a:ext>
                  </a:extLst>
                </a:gridCol>
                <a:gridCol w="7997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Informed Concent Setelah Mendapatkan Informasi Yang Jelas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8,62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084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642659"/>
              </p:ext>
            </p:extLst>
          </p:nvPr>
        </p:nvGraphicFramePr>
        <p:xfrm>
          <a:off x="215156" y="980728"/>
          <a:ext cx="6048670" cy="307364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5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5630">
                  <a:extLst>
                    <a:ext uri="{9D8B030D-6E8A-4147-A177-3AD203B41FA5}">
                      <a16:colId xmlns:a16="http://schemas.microsoft.com/office/drawing/2014/main" xmlns="" val="2082377016"/>
                    </a:ext>
                  </a:extLst>
                </a:gridCol>
                <a:gridCol w="573061">
                  <a:extLst>
                    <a:ext uri="{9D8B030D-6E8A-4147-A177-3AD203B41FA5}">
                      <a16:colId xmlns:a16="http://schemas.microsoft.com/office/drawing/2014/main" xmlns="" val="1083929013"/>
                    </a:ext>
                  </a:extLst>
                </a:gridCol>
                <a:gridCol w="564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6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1602">
                  <a:extLst>
                    <a:ext uri="{9D8B030D-6E8A-4147-A177-3AD203B41FA5}">
                      <a16:colId xmlns:a16="http://schemas.microsoft.com/office/drawing/2014/main" xmlns="" val="3875277346"/>
                    </a:ext>
                  </a:extLst>
                </a:gridCol>
                <a:gridCol w="5816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9172" y="342692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98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161726"/>
              </p:ext>
            </p:extLst>
          </p:nvPr>
        </p:nvGraphicFramePr>
        <p:xfrm>
          <a:off x="215156" y="764704"/>
          <a:ext cx="7128790" cy="56939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2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4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3161540599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1757344551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3528596241"/>
                    </a:ext>
                  </a:extLst>
                </a:gridCol>
                <a:gridCol w="6290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14,08%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7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186722"/>
              </p:ext>
            </p:extLst>
          </p:nvPr>
        </p:nvGraphicFramePr>
        <p:xfrm>
          <a:off x="165818" y="616627"/>
          <a:ext cx="8042225" cy="18232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4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5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1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xmlns="" val="877844154"/>
                    </a:ext>
                  </a:extLst>
                </a:gridCol>
                <a:gridCol w="541423">
                  <a:extLst>
                    <a:ext uri="{9D8B030D-6E8A-4147-A177-3AD203B41FA5}">
                      <a16:colId xmlns:a16="http://schemas.microsoft.com/office/drawing/2014/main" xmlns="" val="3373034094"/>
                    </a:ext>
                  </a:extLst>
                </a:gridCol>
                <a:gridCol w="541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14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1423">
                  <a:extLst>
                    <a:ext uri="{9D8B030D-6E8A-4147-A177-3AD203B41FA5}">
                      <a16:colId xmlns:a16="http://schemas.microsoft.com/office/drawing/2014/main" xmlns="" val="1272988375"/>
                    </a:ext>
                  </a:extLst>
                </a:gridCol>
                <a:gridCol w="5414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1794684"/>
              </p:ext>
            </p:extLst>
          </p:nvPr>
        </p:nvGraphicFramePr>
        <p:xfrm>
          <a:off x="160505" y="3140968"/>
          <a:ext cx="7039433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72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5893">
                  <a:extLst>
                    <a:ext uri="{9D8B030D-6E8A-4147-A177-3AD203B41FA5}">
                      <a16:colId xmlns:a16="http://schemas.microsoft.com/office/drawing/2014/main" xmlns="" val="1569228018"/>
                    </a:ext>
                  </a:extLst>
                </a:gridCol>
                <a:gridCol w="546238">
                  <a:extLst>
                    <a:ext uri="{9D8B030D-6E8A-4147-A177-3AD203B41FA5}">
                      <a16:colId xmlns:a16="http://schemas.microsoft.com/office/drawing/2014/main" xmlns="" val="1235652189"/>
                    </a:ext>
                  </a:extLst>
                </a:gridCol>
                <a:gridCol w="5462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62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6238">
                  <a:extLst>
                    <a:ext uri="{9D8B030D-6E8A-4147-A177-3AD203B41FA5}">
                      <a16:colId xmlns:a16="http://schemas.microsoft.com/office/drawing/2014/main" xmlns="" val="823732899"/>
                    </a:ext>
                  </a:extLst>
                </a:gridCol>
                <a:gridCol w="5462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397114"/>
              </p:ext>
            </p:extLst>
          </p:nvPr>
        </p:nvGraphicFramePr>
        <p:xfrm>
          <a:off x="184753" y="4653136"/>
          <a:ext cx="8383333" cy="19015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5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1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354">
                  <a:extLst>
                    <a:ext uri="{9D8B030D-6E8A-4147-A177-3AD203B41FA5}">
                      <a16:colId xmlns:a16="http://schemas.microsoft.com/office/drawing/2014/main" xmlns="" val="1402689987"/>
                    </a:ext>
                  </a:extLst>
                </a:gridCol>
                <a:gridCol w="574837">
                  <a:extLst>
                    <a:ext uri="{9D8B030D-6E8A-4147-A177-3AD203B41FA5}">
                      <a16:colId xmlns:a16="http://schemas.microsoft.com/office/drawing/2014/main" xmlns="" val="2784448141"/>
                    </a:ext>
                  </a:extLst>
                </a:gridCol>
                <a:gridCol w="5748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4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4837">
                  <a:extLst>
                    <a:ext uri="{9D8B030D-6E8A-4147-A177-3AD203B41FA5}">
                      <a16:colId xmlns:a16="http://schemas.microsoft.com/office/drawing/2014/main" xmlns="" val="1807708975"/>
                    </a:ext>
                  </a:extLst>
                </a:gridCol>
                <a:gridCol w="5748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91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44658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739575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3.204.960.000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49,31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11.940.495.243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41,90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89.988.326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9107340"/>
      </p:ext>
    </p:extLst>
  </p:cSld>
  <p:clrMapOvr>
    <a:masterClrMapping/>
  </p:clrMapOvr>
  <p:transition advTm="1000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1875346"/>
              </p:ext>
            </p:extLst>
          </p:nvPr>
        </p:nvGraphicFramePr>
        <p:xfrm>
          <a:off x="421059" y="692696"/>
          <a:ext cx="7858997" cy="13952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9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1728747484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1172054941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3285869067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3524231167"/>
                    </a:ext>
                  </a:extLst>
                </a:gridCol>
                <a:gridCol w="69344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2465524"/>
              </p:ext>
            </p:extLst>
          </p:nvPr>
        </p:nvGraphicFramePr>
        <p:xfrm>
          <a:off x="431180" y="2772972"/>
          <a:ext cx="9073007" cy="23151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8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5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62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537">
                  <a:extLst>
                    <a:ext uri="{9D8B030D-6E8A-4147-A177-3AD203B41FA5}">
                      <a16:colId xmlns:a16="http://schemas.microsoft.com/office/drawing/2014/main" xmlns="" val="3915838410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xmlns="" val="3156199901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xmlns="" val="3269251005"/>
                    </a:ext>
                  </a:extLst>
                </a:gridCol>
                <a:gridCol w="7640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0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681015847"/>
              </p:ext>
            </p:extLst>
          </p:nvPr>
        </p:nvGraphicFramePr>
        <p:xfrm>
          <a:off x="287164" y="1412776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14320" y="5085184"/>
            <a:ext cx="1051891" cy="3416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0359" y="5108552"/>
            <a:ext cx="1215397" cy="3416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424068" y="5175600"/>
            <a:ext cx="1215397" cy="3416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</a:p>
        </p:txBody>
      </p:sp>
    </p:spTree>
    <p:extLst>
      <p:ext uri="{BB962C8B-B14F-4D97-AF65-F5344CB8AC3E}">
        <p14:creationId xmlns:p14="http://schemas.microsoft.com/office/powerpoint/2010/main" xmlns="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xmlns="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1670346584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474186171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64598" y="1700808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xmlns="" val="3865020933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xmlns="" val="2146580072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xmlns="" val="3086706274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>
                  <a:latin typeface="Agency FB" pitchFamily="34" charset="0"/>
                </a:rPr>
                <a:t>51,28%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288780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>
                  <a:latin typeface="Agency FB" pitchFamily="34" charset="0"/>
                </a:rPr>
                <a:t>64,46%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346742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>
                  <a:latin typeface="Agency FB" pitchFamily="34" charset="0"/>
                </a:rPr>
                <a:t>68,11%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xmlns="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11095</TotalTime>
  <Words>8661</Words>
  <Application>Microsoft Office PowerPoint</Application>
  <PresentationFormat>Custom</PresentationFormat>
  <Paragraphs>5402</Paragraphs>
  <Slides>60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Theme3</vt:lpstr>
      <vt:lpstr>LAPORAN KINERJA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DATA WILAYAH CAKUPAN SURAKARTA &amp; JAWA TENGAH</vt:lpstr>
      <vt:lpstr>Slide 16</vt:lpstr>
      <vt:lpstr>DATA WILAYAH CAKUPAN SURAKARTA &amp; JAWA TENGAH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863</cp:revision>
  <cp:lastPrinted>2019-08-19T05:45:21Z</cp:lastPrinted>
  <dcterms:created xsi:type="dcterms:W3CDTF">2017-07-26T01:43:47Z</dcterms:created>
  <dcterms:modified xsi:type="dcterms:W3CDTF">2019-09-03T04:25:28Z</dcterms:modified>
</cp:coreProperties>
</file>