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14.jpg" ContentType="image/pn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59"/>
  </p:notesMasterIdLst>
  <p:handoutMasterIdLst>
    <p:handoutMasterId r:id="rId60"/>
  </p:handoutMasterIdLst>
  <p:sldIdLst>
    <p:sldId id="345" r:id="rId2"/>
    <p:sldId id="330" r:id="rId3"/>
    <p:sldId id="346" r:id="rId4"/>
    <p:sldId id="379" r:id="rId5"/>
    <p:sldId id="380" r:id="rId6"/>
    <p:sldId id="347" r:id="rId7"/>
    <p:sldId id="332" r:id="rId8"/>
    <p:sldId id="381" r:id="rId9"/>
    <p:sldId id="348" r:id="rId10"/>
    <p:sldId id="333" r:id="rId11"/>
    <p:sldId id="265" r:id="rId12"/>
    <p:sldId id="272" r:id="rId13"/>
    <p:sldId id="285" r:id="rId14"/>
    <p:sldId id="382" r:id="rId15"/>
    <p:sldId id="349" r:id="rId16"/>
    <p:sldId id="350" r:id="rId17"/>
    <p:sldId id="351" r:id="rId18"/>
    <p:sldId id="352" r:id="rId19"/>
    <p:sldId id="338" r:id="rId20"/>
    <p:sldId id="293" r:id="rId21"/>
    <p:sldId id="369" r:id="rId22"/>
    <p:sldId id="294" r:id="rId23"/>
    <p:sldId id="383" r:id="rId24"/>
    <p:sldId id="339" r:id="rId25"/>
    <p:sldId id="340" r:id="rId26"/>
    <p:sldId id="341" r:id="rId27"/>
    <p:sldId id="384" r:id="rId28"/>
    <p:sldId id="342" r:id="rId29"/>
    <p:sldId id="296" r:id="rId30"/>
    <p:sldId id="385" r:id="rId31"/>
    <p:sldId id="307" r:id="rId32"/>
    <p:sldId id="309" r:id="rId33"/>
    <p:sldId id="389" r:id="rId34"/>
    <p:sldId id="386" r:id="rId35"/>
    <p:sldId id="311" r:id="rId36"/>
    <p:sldId id="343" r:id="rId37"/>
    <p:sldId id="365" r:id="rId38"/>
    <p:sldId id="366" r:id="rId39"/>
    <p:sldId id="367" r:id="rId40"/>
    <p:sldId id="368" r:id="rId41"/>
    <p:sldId id="314" r:id="rId42"/>
    <p:sldId id="355" r:id="rId43"/>
    <p:sldId id="356" r:id="rId44"/>
    <p:sldId id="357" r:id="rId45"/>
    <p:sldId id="363" r:id="rId46"/>
    <p:sldId id="344" r:id="rId47"/>
    <p:sldId id="370" r:id="rId48"/>
    <p:sldId id="371" r:id="rId49"/>
    <p:sldId id="372" r:id="rId50"/>
    <p:sldId id="387" r:id="rId51"/>
    <p:sldId id="373" r:id="rId52"/>
    <p:sldId id="374" r:id="rId53"/>
    <p:sldId id="375" r:id="rId54"/>
    <p:sldId id="376" r:id="rId55"/>
    <p:sldId id="388" r:id="rId56"/>
    <p:sldId id="377" r:id="rId57"/>
    <p:sldId id="378" r:id="rId58"/>
  </p:sldIdLst>
  <p:sldSz cx="12239625" cy="6858000"/>
  <p:notesSz cx="6611938" cy="1114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92" userDrawn="1">
          <p15:clr>
            <a:srgbClr val="A4A3A4"/>
          </p15:clr>
        </p15:guide>
        <p15:guide id="3" pos="3855"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e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8F12F"/>
    <a:srgbClr val="FF6600"/>
    <a:srgbClr val="990099"/>
    <a:srgbClr val="016301"/>
    <a:srgbClr val="FF0000"/>
    <a:srgbClr val="6666FF"/>
    <a:srgbClr val="FFFF00"/>
    <a:srgbClr val="0C0C0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0" autoAdjust="0"/>
    <p:restoredTop sz="94660"/>
  </p:normalViewPr>
  <p:slideViewPr>
    <p:cSldViewPr>
      <p:cViewPr varScale="1">
        <p:scale>
          <a:sx n="65" d="100"/>
          <a:sy n="65" d="100"/>
        </p:scale>
        <p:origin x="-828" y="-96"/>
      </p:cViewPr>
      <p:guideLst>
        <p:guide orient="horz" pos="2160"/>
        <p:guide pos="2892"/>
        <p:guide pos="3855"/>
      </p:guideLst>
    </p:cSldViewPr>
  </p:slideViewPr>
  <p:notesTextViewPr>
    <p:cViewPr>
      <p:scale>
        <a:sx n="100" d="100"/>
        <a:sy n="100" d="100"/>
      </p:scale>
      <p:origin x="0" y="0"/>
    </p:cViewPr>
  </p:notesTextViewPr>
  <p:notesViewPr>
    <p:cSldViewPr>
      <p:cViewPr varScale="1">
        <p:scale>
          <a:sx n="55" d="100"/>
          <a:sy n="55"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66C08323-C85E-4BA4-A145-66A2B8D53D21}"/>
    <pc:docChg chg="modSld">
      <pc:chgData name="" userId="" providerId="" clId="Web-{66C08323-C85E-4BA4-A145-66A2B8D53D21}" dt="2019-04-15T06:25:30.689" v="79"/>
      <pc:docMkLst>
        <pc:docMk/>
      </pc:docMkLst>
      <pc:sldChg chg="modSp">
        <pc:chgData name="" userId="" providerId="" clId="Web-{66C08323-C85E-4BA4-A145-66A2B8D53D21}" dt="2019-04-15T06:25:30.689" v="79"/>
        <pc:sldMkLst>
          <pc:docMk/>
          <pc:sldMk cId="1971035984" sldId="293"/>
        </pc:sldMkLst>
        <pc:graphicFrameChg chg="mod modGraphic">
          <ac:chgData name="" userId="" providerId="" clId="Web-{66C08323-C85E-4BA4-A145-66A2B8D53D21}" dt="2019-04-15T06:22:32.641" v="45"/>
          <ac:graphicFrameMkLst>
            <pc:docMk/>
            <pc:sldMk cId="1971035984" sldId="293"/>
            <ac:graphicFrameMk id="5" creationId="{00000000-0000-0000-0000-000000000000}"/>
          </ac:graphicFrameMkLst>
        </pc:graphicFrameChg>
        <pc:graphicFrameChg chg="mod modGraphic">
          <ac:chgData name="" userId="" providerId="" clId="Web-{66C08323-C85E-4BA4-A145-66A2B8D53D21}" dt="2019-04-15T06:25:30.689" v="79"/>
          <ac:graphicFrameMkLst>
            <pc:docMk/>
            <pc:sldMk cId="1971035984" sldId="293"/>
            <ac:graphicFrameMk id="8" creationId="{00000000-0000-0000-0000-000000000000}"/>
          </ac:graphicFrameMkLst>
        </pc:graphicFrameChg>
      </pc:sldChg>
    </pc:docChg>
  </pc:docChgLst>
  <pc:docChgLst>
    <pc:chgData clId="Web-{DF929425-D8CF-496A-86CB-6A997CFBC5F4}"/>
    <pc:docChg chg="modSld">
      <pc:chgData name="" userId="" providerId="" clId="Web-{DF929425-D8CF-496A-86CB-6A997CFBC5F4}" dt="2019-04-15T06:49:08.113" v="235"/>
      <pc:docMkLst>
        <pc:docMk/>
      </pc:docMkLst>
      <pc:sldChg chg="modSp">
        <pc:chgData name="" userId="" providerId="" clId="Web-{DF929425-D8CF-496A-86CB-6A997CFBC5F4}" dt="2019-04-15T06:43:26.924" v="187"/>
        <pc:sldMkLst>
          <pc:docMk/>
          <pc:sldMk cId="3847622675" sldId="294"/>
        </pc:sldMkLst>
        <pc:graphicFrameChg chg="mod modGraphic">
          <ac:chgData name="" userId="" providerId="" clId="Web-{DF929425-D8CF-496A-86CB-6A997CFBC5F4}" dt="2019-04-15T06:33:31.013" v="83"/>
          <ac:graphicFrameMkLst>
            <pc:docMk/>
            <pc:sldMk cId="3847622675" sldId="294"/>
            <ac:graphicFrameMk id="7" creationId="{00000000-0000-0000-0000-000000000000}"/>
          </ac:graphicFrameMkLst>
        </pc:graphicFrameChg>
        <pc:graphicFrameChg chg="mod modGraphic">
          <ac:chgData name="" userId="" providerId="" clId="Web-{DF929425-D8CF-496A-86CB-6A997CFBC5F4}" dt="2019-04-15T06:43:26.924" v="187"/>
          <ac:graphicFrameMkLst>
            <pc:docMk/>
            <pc:sldMk cId="3847622675" sldId="294"/>
            <ac:graphicFrameMk id="11" creationId="{00000000-0000-0000-0000-000000000000}"/>
          </ac:graphicFrameMkLst>
        </pc:graphicFrameChg>
      </pc:sldChg>
      <pc:sldChg chg="addSp delSp modSp">
        <pc:chgData name="" userId="" providerId="" clId="Web-{DF929425-D8CF-496A-86CB-6A997CFBC5F4}" dt="2019-04-15T06:49:08.113" v="235"/>
        <pc:sldMkLst>
          <pc:docMk/>
          <pc:sldMk cId="2019409849" sldId="339"/>
        </pc:sldMkLst>
        <pc:graphicFrameChg chg="add del mod modGraphic">
          <ac:chgData name="" userId="" providerId="" clId="Web-{DF929425-D8CF-496A-86CB-6A997CFBC5F4}" dt="2019-04-15T06:47:58.707" v="228"/>
          <ac:graphicFrameMkLst>
            <pc:docMk/>
            <pc:sldMk cId="2019409849" sldId="339"/>
            <ac:graphicFrameMk id="6" creationId="{64A5C36D-5724-44CD-8D20-C63EFC187887}"/>
          </ac:graphicFrameMkLst>
        </pc:graphicFrameChg>
        <pc:graphicFrameChg chg="mod ord modGraphic">
          <ac:chgData name="" userId="" providerId="" clId="Web-{DF929425-D8CF-496A-86CB-6A997CFBC5F4}" dt="2019-04-15T06:46:59.394" v="223"/>
          <ac:graphicFrameMkLst>
            <pc:docMk/>
            <pc:sldMk cId="2019409849" sldId="339"/>
            <ac:graphicFrameMk id="8" creationId="{00000000-0000-0000-0000-000000000000}"/>
          </ac:graphicFrameMkLst>
        </pc:graphicFrameChg>
        <pc:graphicFrameChg chg="add del mod modGraphic">
          <ac:chgData name="" userId="" providerId="" clId="Web-{DF929425-D8CF-496A-86CB-6A997CFBC5F4}" dt="2019-04-15T06:49:08.113" v="235"/>
          <ac:graphicFrameMkLst>
            <pc:docMk/>
            <pc:sldMk cId="2019409849" sldId="339"/>
            <ac:graphicFrameMk id="11" creationId="{E6EE487A-8E7C-4FD3-B544-332B2B506BC7}"/>
          </ac:graphicFrameMkLst>
        </pc:graphicFrameChg>
        <pc:graphicFrameChg chg="add del mod">
          <ac:chgData name="" userId="" providerId="" clId="Web-{DF929425-D8CF-496A-86CB-6A997CFBC5F4}" dt="2019-04-15T06:48:39.504" v="233"/>
          <ac:graphicFrameMkLst>
            <pc:docMk/>
            <pc:sldMk cId="2019409849" sldId="339"/>
            <ac:graphicFrameMk id="14" creationId="{F5CA8AE2-261E-4BA2-B10A-1EDC39404680}"/>
          </ac:graphicFrameMkLst>
        </pc:graphicFrameChg>
      </pc:sldChg>
      <pc:sldChg chg="modSp">
        <pc:chgData name="" userId="" providerId="" clId="Web-{DF929425-D8CF-496A-86CB-6A997CFBC5F4}" dt="2019-04-15T06:29:14.465" v="39"/>
        <pc:sldMkLst>
          <pc:docMk/>
          <pc:sldMk cId="4100244669" sldId="369"/>
        </pc:sldMkLst>
        <pc:graphicFrameChg chg="mod modGraphic">
          <ac:chgData name="" userId="" providerId="" clId="Web-{DF929425-D8CF-496A-86CB-6A997CFBC5F4}" dt="2019-04-15T06:29:14.465" v="39"/>
          <ac:graphicFrameMkLst>
            <pc:docMk/>
            <pc:sldMk cId="4100244669" sldId="369"/>
            <ac:graphicFrameMk id="9"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view3D>
      <c:rotX val="15"/>
      <c:rotY val="20"/>
      <c:depthPercent val="100"/>
      <c:rAngAx val="1"/>
    </c:view3D>
    <c:floor>
      <c:thickness val="0"/>
    </c:floor>
    <c:sideWall>
      <c:thickness val="0"/>
    </c:sideWall>
    <c:backWall>
      <c:thickness val="0"/>
    </c:backWall>
    <c:plotArea>
      <c:layout>
        <c:manualLayout>
          <c:layoutTarget val="inner"/>
          <c:xMode val="edge"/>
          <c:yMode val="edge"/>
          <c:x val="0"/>
          <c:y val="6.4399396429160413E-2"/>
          <c:w val="0.94272229710325683"/>
          <c:h val="0.69061198770123311"/>
        </c:manualLayout>
      </c:layout>
      <c:bar3DChart>
        <c:barDir val="col"/>
        <c:grouping val="clustered"/>
        <c:varyColors val="0"/>
        <c:ser>
          <c:idx val="0"/>
          <c:order val="0"/>
          <c:tx>
            <c:strRef>
              <c:f>Sheet1!$B$1</c:f>
              <c:strCache>
                <c:ptCount val="1"/>
                <c:pt idx="0">
                  <c:v>Target</c:v>
                </c:pt>
              </c:strCache>
            </c:strRef>
          </c:tx>
          <c:spPr>
            <a:solidFill>
              <a:srgbClr val="FF0000"/>
            </a:solidFill>
            <a:scene3d>
              <a:camera prst="orthographicFront"/>
              <a:lightRig rig="threePt" dir="t"/>
            </a:scene3d>
            <a:sp3d>
              <a:bevelT/>
            </a:sp3d>
          </c:spPr>
          <c:invertIfNegative val="0"/>
          <c:dLbls>
            <c:dLbl>
              <c:idx val="0"/>
              <c:layout>
                <c:manualLayout>
                  <c:x val="0"/>
                  <c:y val="-4.177167449230788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CF4-4242-89BF-D02CED566F32}"/>
                </c:ext>
                <c:ext xmlns:c15="http://schemas.microsoft.com/office/drawing/2012/chart" uri="{CE6537A1-D6FC-4f65-9D91-7224C49458BB}">
                  <c15:layout/>
                </c:ext>
              </c:extLst>
            </c:dLbl>
            <c:dLbl>
              <c:idx val="1"/>
              <c:layout>
                <c:manualLayout>
                  <c:x val="1.6783939335500091E-2"/>
                  <c:y val="-4.873357051055737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CF4-4242-89BF-D02CED566F32}"/>
                </c:ext>
                <c:ext xmlns:c15="http://schemas.microsoft.com/office/drawing/2012/chart" uri="{CE6537A1-D6FC-4f65-9D91-7224C49458BB}">
                  <c15:layout/>
                </c:ext>
              </c:extLst>
            </c:dLbl>
            <c:spPr>
              <a:noFill/>
              <a:ln>
                <a:noFill/>
              </a:ln>
              <a:effectLst/>
            </c:spPr>
            <c:txPr>
              <a:bodyPr rot="0" vert="horz"/>
              <a:lstStyle/>
              <a:p>
                <a:pPr>
                  <a:defRPr b="1">
                    <a:solidFill>
                      <a:srgbClr val="0C0C0C"/>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Belanja Tidak Langsung</c:v>
                </c:pt>
                <c:pt idx="1">
                  <c:v>Belanja  Langsung</c:v>
                </c:pt>
              </c:strCache>
            </c:strRef>
          </c:cat>
          <c:val>
            <c:numRef>
              <c:f>Sheet1!$B$2:$B$3</c:f>
              <c:numCache>
                <c:formatCode>_(* #,##0_);_(* \(#,##0\);_(* "-"_);_(@_)</c:formatCode>
                <c:ptCount val="2"/>
                <c:pt idx="0">
                  <c:v>59321177000</c:v>
                </c:pt>
                <c:pt idx="1">
                  <c:v>91436972000</c:v>
                </c:pt>
              </c:numCache>
            </c:numRef>
          </c:val>
          <c:extLst xmlns:c16r2="http://schemas.microsoft.com/office/drawing/2015/06/chart">
            <c:ext xmlns:c16="http://schemas.microsoft.com/office/drawing/2014/chart" uri="{C3380CC4-5D6E-409C-BE32-E72D297353CC}">
              <c16:uniqueId val="{00000002-8CF4-4242-89BF-D02CED566F32}"/>
            </c:ext>
          </c:extLst>
        </c:ser>
        <c:ser>
          <c:idx val="1"/>
          <c:order val="1"/>
          <c:tx>
            <c:strRef>
              <c:f>Sheet1!$C$1</c:f>
              <c:strCache>
                <c:ptCount val="1"/>
                <c:pt idx="0">
                  <c:v>Realisasi</c:v>
                </c:pt>
              </c:strCache>
            </c:strRef>
          </c:tx>
          <c:spPr>
            <a:solidFill>
              <a:srgbClr val="FFFF66"/>
            </a:solidFill>
            <a:scene3d>
              <a:camera prst="orthographicFront"/>
              <a:lightRig rig="threePt" dir="t"/>
            </a:scene3d>
            <a:sp3d>
              <a:bevelT w="165100" prst="coolSlant"/>
            </a:sp3d>
          </c:spPr>
          <c:invertIfNegative val="0"/>
          <c:dLbls>
            <c:dLbl>
              <c:idx val="0"/>
              <c:layout>
                <c:manualLayout>
                  <c:x val="0.10588191582906793"/>
                  <c:y val="-3.14825607213084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A47-43B8-9F0F-6C081B99ABCB}"/>
                </c:ext>
                <c:ext xmlns:c15="http://schemas.microsoft.com/office/drawing/2012/chart" uri="{CE6537A1-D6FC-4f65-9D91-7224C49458BB}">
                  <c15:layout/>
                </c:ext>
              </c:extLst>
            </c:dLbl>
            <c:dLbl>
              <c:idx val="1"/>
              <c:layout>
                <c:manualLayout>
                  <c:x val="9.3358126609661002E-2"/>
                  <c:y val="-4.409235672296139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CF4-4242-89BF-D02CED566F32}"/>
                </c:ext>
                <c:ext xmlns:c15="http://schemas.microsoft.com/office/drawing/2012/chart" uri="{CE6537A1-D6FC-4f65-9D91-7224C49458BB}">
                  <c15:layout/>
                </c:ext>
              </c:extLst>
            </c:dLbl>
            <c:spPr>
              <a:noFill/>
              <a:ln>
                <a:noFill/>
              </a:ln>
              <a:effectLst/>
            </c:spPr>
            <c:txPr>
              <a:bodyPr rot="0" vert="horz"/>
              <a:lstStyle/>
              <a:p>
                <a:pPr>
                  <a:defRPr b="1">
                    <a:solidFill>
                      <a:schemeClr val="tx2"/>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Sheet1!$A$2:$A$3</c:f>
              <c:strCache>
                <c:ptCount val="2"/>
                <c:pt idx="0">
                  <c:v>Belanja Tidak Langsung</c:v>
                </c:pt>
                <c:pt idx="1">
                  <c:v>Belanja  Langsung</c:v>
                </c:pt>
              </c:strCache>
            </c:strRef>
          </c:cat>
          <c:val>
            <c:numRef>
              <c:f>Sheet1!$C$2:$C$3</c:f>
              <c:numCache>
                <c:formatCode>_(* #,##0_);_(* \(#,##0\);_(* "-"_);_(@_)</c:formatCode>
                <c:ptCount val="2"/>
                <c:pt idx="0">
                  <c:v>16009432761</c:v>
                </c:pt>
                <c:pt idx="1">
                  <c:v>8162162399</c:v>
                </c:pt>
              </c:numCache>
            </c:numRef>
          </c:val>
          <c:extLst xmlns:c16r2="http://schemas.microsoft.com/office/drawing/2015/06/chart">
            <c:ext xmlns:c16="http://schemas.microsoft.com/office/drawing/2014/chart" uri="{C3380CC4-5D6E-409C-BE32-E72D297353CC}">
              <c16:uniqueId val="{00000005-8CF4-4242-89BF-D02CED566F32}"/>
            </c:ext>
          </c:extLst>
        </c:ser>
        <c:dLbls>
          <c:showLegendKey val="0"/>
          <c:showVal val="0"/>
          <c:showCatName val="0"/>
          <c:showSerName val="0"/>
          <c:showPercent val="0"/>
          <c:showBubbleSize val="0"/>
        </c:dLbls>
        <c:gapWidth val="150"/>
        <c:shape val="box"/>
        <c:axId val="145943552"/>
        <c:axId val="135860992"/>
        <c:axId val="0"/>
      </c:bar3DChart>
      <c:catAx>
        <c:axId val="145943552"/>
        <c:scaling>
          <c:orientation val="minMax"/>
        </c:scaling>
        <c:delete val="0"/>
        <c:axPos val="b"/>
        <c:numFmt formatCode="General" sourceLinked="1"/>
        <c:majorTickMark val="none"/>
        <c:minorTickMark val="none"/>
        <c:tickLblPos val="nextTo"/>
        <c:spPr>
          <a:effectLst>
            <a:outerShdw blurRad="50800" dist="38100" dir="5400000" algn="t" rotWithShape="0">
              <a:prstClr val="black">
                <a:alpha val="40000"/>
              </a:prstClr>
            </a:outerShdw>
          </a:effectLst>
        </c:spPr>
        <c:txPr>
          <a:bodyPr rot="-60000000" vert="horz"/>
          <a:lstStyle/>
          <a:p>
            <a:pPr>
              <a:defRPr b="1">
                <a:solidFill>
                  <a:schemeClr val="tx2"/>
                </a:solidFill>
              </a:defRPr>
            </a:pPr>
            <a:endParaRPr lang="en-US"/>
          </a:p>
        </c:txPr>
        <c:crossAx val="135860992"/>
        <c:crosses val="autoZero"/>
        <c:auto val="1"/>
        <c:lblAlgn val="ctr"/>
        <c:lblOffset val="100"/>
        <c:noMultiLvlLbl val="0"/>
      </c:catAx>
      <c:valAx>
        <c:axId val="135860992"/>
        <c:scaling>
          <c:orientation val="minMax"/>
        </c:scaling>
        <c:delete val="1"/>
        <c:axPos val="l"/>
        <c:numFmt formatCode="_(* #,##0_);_(* \(#,##0\);_(* &quot;-&quot;_);_(@_)" sourceLinked="1"/>
        <c:majorTickMark val="none"/>
        <c:minorTickMark val="none"/>
        <c:tickLblPos val="nextTo"/>
        <c:crossAx val="145943552"/>
        <c:crosses val="autoZero"/>
        <c:crossBetween val="between"/>
      </c:valAx>
      <c:spPr>
        <a:scene3d>
          <a:camera prst="orthographicFront"/>
          <a:lightRig rig="threePt" dir="t"/>
        </a:scene3d>
        <a:sp3d prstMaterial="dkEdge"/>
      </c:spPr>
    </c:plotArea>
    <c:legend>
      <c:legendPos val="b"/>
      <c:layout/>
      <c:overlay val="0"/>
      <c:txPr>
        <a:bodyPr rot="0" vert="horz"/>
        <a:lstStyle/>
        <a:p>
          <a:pPr>
            <a:defRPr b="1">
              <a:solidFill>
                <a:schemeClr val="tx2"/>
              </a:solidFill>
            </a:defRPr>
          </a:pPr>
          <a:endParaRPr lang="en-US"/>
        </a:p>
      </c:txPr>
    </c:legend>
    <c:plotVisOnly val="1"/>
    <c:dispBlanksAs val="gap"/>
    <c:showDLblsOverMax val="0"/>
  </c:chart>
  <c:spPr>
    <a:effectLst>
      <a:innerShdw blurRad="63500" dist="50800" dir="18900000">
        <a:prstClr val="black">
          <a:alpha val="50000"/>
        </a:prstClr>
      </a:innerShdw>
    </a:effectLst>
  </c:spPr>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3.0525454436686521E-2"/>
          <c:y val="4.1596626139768694E-2"/>
          <c:w val="0.89792792550934553"/>
          <c:h val="0.83974807952095498"/>
        </c:manualLayout>
      </c:layout>
      <c:bar3DChart>
        <c:barDir val="col"/>
        <c:grouping val="clustered"/>
        <c:varyColors val="0"/>
        <c:ser>
          <c:idx val="0"/>
          <c:order val="0"/>
          <c:tx>
            <c:strRef>
              <c:f>Sheet1!$B$1</c:f>
              <c:strCache>
                <c:ptCount val="1"/>
                <c:pt idx="0">
                  <c:v>PENDAPATAN</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a:sp3d/>
          </c:spPr>
          <c:invertIfNegative val="0"/>
          <c:dPt>
            <c:idx val="0"/>
            <c:invertIfNegative val="0"/>
            <c:bubble3D val="0"/>
            <c:spPr>
              <a:solidFill>
                <a:srgbClr val="00B050"/>
              </a:solidFill>
              <a:ln>
                <a:noFill/>
              </a:ln>
              <a:effectLst>
                <a:outerShdw blurRad="38100" dist="254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1-DB08-4984-A4C5-5919F096901A}"/>
              </c:ext>
            </c:extLst>
          </c:dPt>
          <c:dPt>
            <c:idx val="1"/>
            <c:invertIfNegative val="0"/>
            <c:bubble3D val="0"/>
            <c:spPr>
              <a:solidFill>
                <a:srgbClr val="E28B0A"/>
              </a:solidFill>
              <a:ln>
                <a:noFill/>
              </a:ln>
              <a:effectLst>
                <a:outerShdw blurRad="38100" dist="254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3-DB08-4984-A4C5-5919F096901A}"/>
              </c:ext>
            </c:extLst>
          </c:dPt>
          <c:dPt>
            <c:idx val="3"/>
            <c:invertIfNegative val="0"/>
            <c:bubble3D val="0"/>
            <c:spPr>
              <a:solidFill>
                <a:srgbClr val="C00000"/>
              </a:solidFill>
              <a:ln>
                <a:noFill/>
              </a:ln>
              <a:effectLst>
                <a:outerShdw blurRad="38100" dist="25400" dir="5400000" rotWithShape="0">
                  <a:srgbClr val="000000">
                    <a:alpha val="35000"/>
                  </a:srgbClr>
                </a:outerShdw>
              </a:effectLst>
              <a:sp3d/>
            </c:spPr>
            <c:extLst xmlns:c16r2="http://schemas.microsoft.com/office/drawing/2015/06/chart">
              <c:ext xmlns:c16="http://schemas.microsoft.com/office/drawing/2014/chart" uri="{C3380CC4-5D6E-409C-BE32-E72D297353CC}">
                <c16:uniqueId val="{00000005-DB08-4984-A4C5-5919F096901A}"/>
              </c:ext>
            </c:extLst>
          </c:dPt>
          <c:dLbls>
            <c:dLbl>
              <c:idx val="0"/>
              <c:layout>
                <c:manualLayout>
                  <c:x val="0"/>
                  <c:y val="-1.2870734908136483E-2"/>
                </c:manualLayout>
              </c:layout>
              <c:spPr>
                <a:solidFill>
                  <a:schemeClr val="accent2"/>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B08-4984-A4C5-5919F096901A}"/>
                </c:ext>
              </c:extLst>
            </c:dLbl>
            <c:dLbl>
              <c:idx val="1"/>
              <c:layout>
                <c:manualLayout>
                  <c:x val="-1.0205124538520965E-2"/>
                  <c:y val="-1.7411964129483815E-2"/>
                </c:manualLayout>
              </c:layout>
              <c:spPr>
                <a:solidFill>
                  <a:srgbClr val="FFC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B08-4984-A4C5-5919F096901A}"/>
                </c:ext>
              </c:extLst>
            </c:dLbl>
            <c:dLbl>
              <c:idx val="2"/>
              <c:layout>
                <c:manualLayout>
                  <c:x val="-2.4178030334495906E-2"/>
                  <c:y val="-1.8459645669291338E-2"/>
                </c:manualLayout>
              </c:layout>
              <c:spPr>
                <a:solidFill>
                  <a:schemeClr val="accent3">
                    <a:lumMod val="75000"/>
                  </a:schemeClr>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DB08-4984-A4C5-5919F096901A}"/>
                </c:ext>
              </c:extLst>
            </c:dLbl>
            <c:dLbl>
              <c:idx val="3"/>
              <c:layout>
                <c:manualLayout>
                  <c:x val="-6.5277106961079703E-2"/>
                  <c:y val="3.4517169728783903E-4"/>
                </c:manualLayout>
              </c:layout>
              <c:spPr>
                <a:solidFill>
                  <a:srgbClr val="C00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B08-4984-A4C5-5919F096901A}"/>
                </c:ext>
              </c:extLst>
            </c:dLbl>
            <c:dLbl>
              <c:idx val="4"/>
              <c:layout>
                <c:manualLayout>
                  <c:x val="-2.0113425049633843E-2"/>
                  <c:y val="-3.4707731846019246E-2"/>
                </c:manualLayout>
              </c:layout>
              <c:spPr>
                <a:solidFill>
                  <a:srgbClr val="FFFF66"/>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B08-4984-A4C5-5919F096901A}"/>
                </c:ext>
              </c:extLst>
            </c:dLbl>
            <c:dLbl>
              <c:idx val="5"/>
              <c:layout>
                <c:manualLayout>
                  <c:x val="-3.7661050398079439E-2"/>
                  <c:y val="-3.9338227252843395E-2"/>
                </c:manualLayout>
              </c:layout>
              <c:spPr>
                <a:solidFill>
                  <a:srgbClr val="FF66CC"/>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B08-4984-A4C5-5919F096901A}"/>
                </c:ext>
              </c:extLst>
            </c:dLbl>
            <c:dLbl>
              <c:idx val="6"/>
              <c:layout>
                <c:manualLayout>
                  <c:x val="-3.1785907548734914E-2"/>
                  <c:y val="-1.7890556649168853E-2"/>
                </c:manualLayout>
              </c:layout>
              <c:spPr>
                <a:solidFill>
                  <a:srgbClr val="6666FF"/>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DB08-4984-A4C5-5919F096901A}"/>
                </c:ext>
              </c:extLst>
            </c:dLbl>
            <c:dLbl>
              <c:idx val="7"/>
              <c:layout>
                <c:manualLayout>
                  <c:x val="-3.931946750273832E-2"/>
                  <c:y val="-3.0481873359580053E-2"/>
                </c:manualLayout>
              </c:layout>
              <c:spPr>
                <a:solidFill>
                  <a:schemeClr val="accent3">
                    <a:lumMod val="60000"/>
                    <a:lumOff val="40000"/>
                  </a:schemeClr>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DB08-4984-A4C5-5919F096901A}"/>
                </c:ext>
              </c:extLst>
            </c:dLbl>
            <c:dLbl>
              <c:idx val="8"/>
              <c:layout>
                <c:manualLayout>
                  <c:x val="-4.2597733872412842E-2"/>
                  <c:y val="-2.3872484689413824E-2"/>
                </c:manualLayout>
              </c:layout>
              <c:spPr>
                <a:solidFill>
                  <a:srgbClr val="CC66FF"/>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DB08-4984-A4C5-5919F096901A}"/>
                </c:ext>
              </c:extLst>
            </c:dLbl>
            <c:dLbl>
              <c:idx val="9"/>
              <c:layout>
                <c:manualLayout>
                  <c:x val="-5.2580277474838934E-2"/>
                  <c:y val="-1.8936050962379703E-2"/>
                </c:manualLayout>
              </c:layout>
              <c:spPr>
                <a:solidFill>
                  <a:srgbClr val="FF66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DB08-4984-A4C5-5919F096901A}"/>
                </c:ext>
              </c:extLst>
            </c:dLbl>
            <c:dLbl>
              <c:idx val="10"/>
              <c:layout>
                <c:manualLayout>
                  <c:x val="-4.7097265718174706E-2"/>
                  <c:y val="-5.6759760498687667E-2"/>
                </c:manualLayout>
              </c:layout>
              <c:spPr>
                <a:solidFill>
                  <a:srgbClr val="00B0F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DB08-4984-A4C5-5919F096901A}"/>
                </c:ext>
              </c:extLst>
            </c:dLbl>
            <c:dLbl>
              <c:idx val="11"/>
              <c:layout>
                <c:manualLayout>
                  <c:x val="-4.7435327666432096E-2"/>
                  <c:y val="-2.1427028652668417E-2"/>
                </c:manualLayout>
              </c:layout>
              <c:spPr>
                <a:solidFill>
                  <a:srgbClr val="FFC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F059-436C-833C-7AE1E711B330}"/>
                </c:ext>
              </c:extLst>
            </c:dLbl>
            <c:spPr>
              <a:solidFill>
                <a:schemeClr val="bg1"/>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JAN</c:v>
                </c:pt>
                <c:pt idx="1">
                  <c:v>FEB</c:v>
                </c:pt>
                <c:pt idx="2">
                  <c:v>MAR</c:v>
                </c:pt>
                <c:pt idx="3">
                  <c:v>APR</c:v>
                </c:pt>
              </c:strCache>
            </c:strRef>
          </c:cat>
          <c:val>
            <c:numRef>
              <c:f>Sheet1!$B$2:$B$5</c:f>
              <c:numCache>
                <c:formatCode>_(* #,##0_);_(* \(#,##0\);_(* "-"_);_(@_)</c:formatCode>
                <c:ptCount val="4"/>
                <c:pt idx="0">
                  <c:v>1210346439</c:v>
                </c:pt>
                <c:pt idx="1">
                  <c:v>4793748667</c:v>
                </c:pt>
                <c:pt idx="2">
                  <c:v>5699018130</c:v>
                </c:pt>
                <c:pt idx="3">
                  <c:v>10756085297</c:v>
                </c:pt>
              </c:numCache>
            </c:numRef>
          </c:val>
          <c:extLst xmlns:c16r2="http://schemas.microsoft.com/office/drawing/2015/06/chart">
            <c:ext xmlns:c16="http://schemas.microsoft.com/office/drawing/2014/chart" uri="{C3380CC4-5D6E-409C-BE32-E72D297353CC}">
              <c16:uniqueId val="{00000017-DB08-4984-A4C5-5919F096901A}"/>
            </c:ext>
          </c:extLst>
        </c:ser>
        <c:dLbls>
          <c:showLegendKey val="0"/>
          <c:showVal val="0"/>
          <c:showCatName val="0"/>
          <c:showSerName val="0"/>
          <c:showPercent val="0"/>
          <c:showBubbleSize val="0"/>
        </c:dLbls>
        <c:gapWidth val="150"/>
        <c:shape val="cylinder"/>
        <c:axId val="142240768"/>
        <c:axId val="142258944"/>
        <c:axId val="0"/>
      </c:bar3DChart>
      <c:catAx>
        <c:axId val="1422407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rgbClr val="002060"/>
                </a:solidFill>
                <a:latin typeface="Verdana" pitchFamily="34" charset="0"/>
                <a:ea typeface="Verdana" pitchFamily="34" charset="0"/>
                <a:cs typeface="Verdana" pitchFamily="34" charset="0"/>
              </a:defRPr>
            </a:pPr>
            <a:endParaRPr lang="en-US"/>
          </a:p>
        </c:txPr>
        <c:crossAx val="142258944"/>
        <c:crosses val="autoZero"/>
        <c:auto val="1"/>
        <c:lblAlgn val="ctr"/>
        <c:lblOffset val="100"/>
        <c:noMultiLvlLbl val="0"/>
      </c:catAx>
      <c:valAx>
        <c:axId val="142258944"/>
        <c:scaling>
          <c:orientation val="minMax"/>
        </c:scaling>
        <c:delete val="1"/>
        <c:axPos val="l"/>
        <c:numFmt formatCode="_(* #,##0_);_(* \(#,##0\);_(* &quot;-&quot;_);_(@_)" sourceLinked="1"/>
        <c:majorTickMark val="none"/>
        <c:minorTickMark val="none"/>
        <c:tickLblPos val="nextTo"/>
        <c:crossAx val="14224076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b="1"/>
            </a:pPr>
            <a:r>
              <a:rPr lang="en-US" sz="1600" b="1" dirty="0" err="1">
                <a:solidFill>
                  <a:srgbClr val="0000FF"/>
                </a:solidFill>
                <a:latin typeface="Verdana" pitchFamily="34" charset="0"/>
                <a:ea typeface="Verdana" pitchFamily="34" charset="0"/>
              </a:rPr>
              <a:t>Pelayanan</a:t>
            </a:r>
            <a:r>
              <a:rPr lang="en-US" sz="1600" b="1" baseline="0" dirty="0">
                <a:solidFill>
                  <a:srgbClr val="0000FF"/>
                </a:solidFill>
                <a:latin typeface="Verdana" pitchFamily="34" charset="0"/>
                <a:ea typeface="Verdana" pitchFamily="34" charset="0"/>
              </a:rPr>
              <a:t> </a:t>
            </a:r>
            <a:r>
              <a:rPr lang="en-US" sz="1600" b="1" baseline="0" dirty="0" err="1">
                <a:solidFill>
                  <a:srgbClr val="0000FF"/>
                </a:solidFill>
                <a:latin typeface="Verdana" pitchFamily="34" charset="0"/>
                <a:ea typeface="Verdana" pitchFamily="34" charset="0"/>
              </a:rPr>
              <a:t>Kesehatan</a:t>
            </a:r>
            <a:endParaRPr lang="en-US" sz="1600" b="1" dirty="0">
              <a:solidFill>
                <a:srgbClr val="0000FF"/>
              </a:solidFill>
              <a:latin typeface="Verdana" pitchFamily="34" charset="0"/>
              <a:ea typeface="Verdana" pitchFamily="34" charset="0"/>
            </a:endParaRPr>
          </a:p>
        </c:rich>
      </c:tx>
      <c:layout/>
      <c:overlay val="1"/>
      <c:spPr>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lin ang="5400000" scaled="1"/>
          <a:tileRect/>
        </a:gradFill>
        <a:effectLst>
          <a:outerShdw blurRad="50800" dist="38100" dir="16200000" rotWithShape="0">
            <a:prstClr val="black">
              <a:alpha val="40000"/>
            </a:prstClr>
          </a:outerShdw>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11E-3"/>
          <c:y val="0.24572893672039661"/>
          <c:w val="0.94935236649889265"/>
          <c:h val="0.67242857552013324"/>
        </c:manualLayout>
      </c:layout>
      <c:bar3DChart>
        <c:barDir val="col"/>
        <c:grouping val="clustered"/>
        <c:varyColors val="0"/>
        <c:ser>
          <c:idx val="0"/>
          <c:order val="0"/>
          <c:tx>
            <c:strRef>
              <c:f>Sheet1!$B$1</c:f>
              <c:strCache>
                <c:ptCount val="1"/>
                <c:pt idx="0">
                  <c:v>Target</c:v>
                </c:pt>
              </c:strCache>
            </c:strRef>
          </c:tx>
          <c:spPr>
            <a:solidFill>
              <a:srgbClr val="FF6600"/>
            </a:solidFill>
            <a:scene3d>
              <a:camera prst="orthographicFront"/>
              <a:lightRig rig="threePt" dir="t"/>
            </a:scene3d>
            <a:sp3d>
              <a:bevelT/>
            </a:sp3d>
          </c:spPr>
          <c:invertIfNegative val="0"/>
          <c:dPt>
            <c:idx val="0"/>
            <c:invertIfNegative val="0"/>
            <c:bubble3D val="0"/>
            <c:extLst xmlns:c16r2="http://schemas.microsoft.com/office/drawing/2015/06/chart">
              <c:ext xmlns:c16="http://schemas.microsoft.com/office/drawing/2014/chart" uri="{C3380CC4-5D6E-409C-BE32-E72D297353CC}">
                <c16:uniqueId val="{00000001-792E-4E7D-A9CC-47B9C3E08E6A}"/>
              </c:ext>
            </c:extLst>
          </c:dPt>
          <c:dLbls>
            <c:delete val="1"/>
          </c:dLbls>
          <c:cat>
            <c:strRef>
              <c:f>Sheet1!$A$2</c:f>
              <c:strCache>
                <c:ptCount val="1"/>
                <c:pt idx="0">
                  <c:v>Pelayanan Kesehatan</c:v>
                </c:pt>
              </c:strCache>
            </c:strRef>
          </c:cat>
          <c:val>
            <c:numRef>
              <c:f>Sheet1!$B$2</c:f>
              <c:numCache>
                <c:formatCode>_(* #,##0_);_(* \(#,##0\);_(* "-"_);_(@_)</c:formatCode>
                <c:ptCount val="1"/>
                <c:pt idx="0">
                  <c:v>34665500000</c:v>
                </c:pt>
              </c:numCache>
            </c:numRef>
          </c:val>
          <c:extLst xmlns:c16r2="http://schemas.microsoft.com/office/drawing/2015/06/chart">
            <c:ext xmlns:c16="http://schemas.microsoft.com/office/drawing/2014/chart" uri="{C3380CC4-5D6E-409C-BE32-E72D297353CC}">
              <c16:uniqueId val="{00000002-792E-4E7D-A9CC-47B9C3E08E6A}"/>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Pelayanan Kesehatan</c:v>
                </c:pt>
              </c:strCache>
            </c:strRef>
          </c:cat>
          <c:val>
            <c:numRef>
              <c:f>Sheet1!$C$2</c:f>
              <c:numCache>
                <c:formatCode>_(* #,##0_);_(* \(#,##0\);_(* "-"_);_(@_)</c:formatCode>
                <c:ptCount val="1"/>
                <c:pt idx="0">
                  <c:v>9976841569</c:v>
                </c:pt>
              </c:numCache>
            </c:numRef>
          </c:val>
          <c:extLst xmlns:c16r2="http://schemas.microsoft.com/office/drawing/2015/06/chart">
            <c:ext xmlns:c16="http://schemas.microsoft.com/office/drawing/2014/chart" uri="{C3380CC4-5D6E-409C-BE32-E72D297353CC}">
              <c16:uniqueId val="{00000003-792E-4E7D-A9CC-47B9C3E08E6A}"/>
            </c:ext>
          </c:extLst>
        </c:ser>
        <c:dLbls>
          <c:showLegendKey val="0"/>
          <c:showVal val="1"/>
          <c:showCatName val="0"/>
          <c:showSerName val="0"/>
          <c:showPercent val="0"/>
          <c:showBubbleSize val="0"/>
        </c:dLbls>
        <c:gapWidth val="150"/>
        <c:shape val="cylinder"/>
        <c:axId val="302498560"/>
        <c:axId val="302500096"/>
        <c:axId val="0"/>
      </c:bar3DChart>
      <c:catAx>
        <c:axId val="302498560"/>
        <c:scaling>
          <c:orientation val="minMax"/>
        </c:scaling>
        <c:delete val="1"/>
        <c:axPos val="b"/>
        <c:numFmt formatCode="General" sourceLinked="1"/>
        <c:majorTickMark val="out"/>
        <c:minorTickMark val="none"/>
        <c:tickLblPos val="nextTo"/>
        <c:crossAx val="302500096"/>
        <c:crosses val="autoZero"/>
        <c:auto val="1"/>
        <c:lblAlgn val="ctr"/>
        <c:lblOffset val="100"/>
        <c:noMultiLvlLbl val="0"/>
      </c:catAx>
      <c:valAx>
        <c:axId val="302500096"/>
        <c:scaling>
          <c:orientation val="minMax"/>
        </c:scaling>
        <c:delete val="1"/>
        <c:axPos val="l"/>
        <c:numFmt formatCode="_(* #,##0_);_(* \(#,##0\);_(* &quot;-&quot;_);_(@_)" sourceLinked="1"/>
        <c:majorTickMark val="out"/>
        <c:minorTickMark val="none"/>
        <c:tickLblPos val="nextTo"/>
        <c:crossAx val="302498560"/>
        <c:crosses val="autoZero"/>
        <c:crossBetween val="between"/>
      </c:valAx>
    </c:plotArea>
    <c:legend>
      <c:legendPos val="b"/>
      <c:layout>
        <c:manualLayout>
          <c:xMode val="edge"/>
          <c:yMode val="edge"/>
          <c:x val="1.9273714402786213E-3"/>
          <c:y val="0.91500924212929646"/>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b="1"/>
            </a:pPr>
            <a:r>
              <a:rPr lang="en-US" sz="1600" b="1" dirty="0" err="1">
                <a:solidFill>
                  <a:srgbClr val="0000FF"/>
                </a:solidFill>
                <a:latin typeface="Verdana" pitchFamily="34" charset="0"/>
                <a:ea typeface="Verdana" pitchFamily="34" charset="0"/>
              </a:rPr>
              <a:t>Pendidikan</a:t>
            </a:r>
            <a:r>
              <a:rPr lang="en-US" sz="1600" b="1" dirty="0">
                <a:solidFill>
                  <a:srgbClr val="0000FF"/>
                </a:solidFill>
                <a:latin typeface="Verdana" pitchFamily="34" charset="0"/>
                <a:ea typeface="Verdana" pitchFamily="34" charset="0"/>
              </a:rPr>
              <a:t> &amp; </a:t>
            </a:r>
            <a:r>
              <a:rPr lang="en-US" sz="1600" b="1" dirty="0" err="1">
                <a:solidFill>
                  <a:srgbClr val="0000FF"/>
                </a:solidFill>
                <a:latin typeface="Verdana" pitchFamily="34" charset="0"/>
                <a:ea typeface="Verdana" pitchFamily="34" charset="0"/>
              </a:rPr>
              <a:t>Pelatihan</a:t>
            </a:r>
            <a:endParaRPr lang="en-US" sz="1600" b="1" dirty="0">
              <a:solidFill>
                <a:srgbClr val="0000FF"/>
              </a:solidFill>
              <a:latin typeface="Verdana" pitchFamily="34" charset="0"/>
              <a:ea typeface="Verdana" pitchFamily="34" charset="0"/>
            </a:endParaRPr>
          </a:p>
        </c:rich>
      </c:tx>
      <c:layout/>
      <c:overlay val="1"/>
      <c:spPr>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lin ang="5400000" scaled="1"/>
          <a:tileRect/>
        </a:gradFill>
        <a:effectLst>
          <a:outerShdw blurRad="50800" dist="38100" dir="16200000" rotWithShape="0">
            <a:prstClr val="black">
              <a:alpha val="40000"/>
            </a:prstClr>
          </a:outerShdw>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11E-3"/>
          <c:y val="0.24572893672039661"/>
          <c:w val="0.94935236649889265"/>
          <c:h val="0.67242857552013324"/>
        </c:manualLayout>
      </c:layout>
      <c:bar3DChart>
        <c:barDir val="col"/>
        <c:grouping val="clustered"/>
        <c:varyColors val="0"/>
        <c:ser>
          <c:idx val="0"/>
          <c:order val="0"/>
          <c:tx>
            <c:strRef>
              <c:f>Sheet1!$B$1</c:f>
              <c:strCache>
                <c:ptCount val="1"/>
                <c:pt idx="0">
                  <c:v>Target</c:v>
                </c:pt>
              </c:strCache>
            </c:strRef>
          </c:tx>
          <c:spPr>
            <a:solidFill>
              <a:srgbClr val="FF6600"/>
            </a:solidFill>
            <a:scene3d>
              <a:camera prst="orthographicFront"/>
              <a:lightRig rig="threePt" dir="t"/>
            </a:scene3d>
            <a:sp3d>
              <a:bevelT/>
            </a:sp3d>
          </c:spPr>
          <c:invertIfNegative val="0"/>
          <c:dPt>
            <c:idx val="0"/>
            <c:invertIfNegative val="0"/>
            <c:bubble3D val="0"/>
            <c:extLst xmlns:c16r2="http://schemas.microsoft.com/office/drawing/2015/06/chart">
              <c:ext xmlns:c16="http://schemas.microsoft.com/office/drawing/2014/chart" uri="{C3380CC4-5D6E-409C-BE32-E72D297353CC}">
                <c16:uniqueId val="{00000000-E18A-4839-9B08-342DB0D6D0F6}"/>
              </c:ext>
            </c:extLst>
          </c:dPt>
          <c:dLbls>
            <c:delete val="1"/>
          </c:dLbls>
          <c:cat>
            <c:strRef>
              <c:f>Sheet1!$A$2</c:f>
              <c:strCache>
                <c:ptCount val="1"/>
                <c:pt idx="0">
                  <c:v>Pendidikan &amp; Pelatihan</c:v>
                </c:pt>
              </c:strCache>
            </c:strRef>
          </c:cat>
          <c:val>
            <c:numRef>
              <c:f>Sheet1!$B$2</c:f>
              <c:numCache>
                <c:formatCode>_(* #,##0_);_(* \(#,##0\);_(* "-"_);_(@_)</c:formatCode>
                <c:ptCount val="1"/>
                <c:pt idx="0">
                  <c:v>1270000000</c:v>
                </c:pt>
              </c:numCache>
            </c:numRef>
          </c:val>
          <c:extLst xmlns:c16r2="http://schemas.microsoft.com/office/drawing/2015/06/chart">
            <c:ext xmlns:c16="http://schemas.microsoft.com/office/drawing/2014/chart" uri="{C3380CC4-5D6E-409C-BE32-E72D297353CC}">
              <c16:uniqueId val="{00000001-E18A-4839-9B08-342DB0D6D0F6}"/>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Pendidikan &amp; Pelatihan</c:v>
                </c:pt>
              </c:strCache>
            </c:strRef>
          </c:cat>
          <c:val>
            <c:numRef>
              <c:f>Sheet1!$C$2</c:f>
              <c:numCache>
                <c:formatCode>_(* #,##0_);_(* \(#,##0\);_(* "-"_);_(@_)</c:formatCode>
                <c:ptCount val="1"/>
                <c:pt idx="0">
                  <c:v>594809000</c:v>
                </c:pt>
              </c:numCache>
            </c:numRef>
          </c:val>
          <c:extLst xmlns:c16r2="http://schemas.microsoft.com/office/drawing/2015/06/chart">
            <c:ext xmlns:c16="http://schemas.microsoft.com/office/drawing/2014/chart" uri="{C3380CC4-5D6E-409C-BE32-E72D297353CC}">
              <c16:uniqueId val="{00000002-E18A-4839-9B08-342DB0D6D0F6}"/>
            </c:ext>
          </c:extLst>
        </c:ser>
        <c:dLbls>
          <c:showLegendKey val="0"/>
          <c:showVal val="1"/>
          <c:showCatName val="0"/>
          <c:showSerName val="0"/>
          <c:showPercent val="0"/>
          <c:showBubbleSize val="0"/>
        </c:dLbls>
        <c:gapWidth val="150"/>
        <c:shape val="cylinder"/>
        <c:axId val="315071104"/>
        <c:axId val="315076992"/>
        <c:axId val="0"/>
      </c:bar3DChart>
      <c:catAx>
        <c:axId val="315071104"/>
        <c:scaling>
          <c:orientation val="minMax"/>
        </c:scaling>
        <c:delete val="1"/>
        <c:axPos val="b"/>
        <c:numFmt formatCode="General" sourceLinked="1"/>
        <c:majorTickMark val="out"/>
        <c:minorTickMark val="none"/>
        <c:tickLblPos val="nextTo"/>
        <c:crossAx val="315076992"/>
        <c:crosses val="autoZero"/>
        <c:auto val="1"/>
        <c:lblAlgn val="ctr"/>
        <c:lblOffset val="100"/>
        <c:noMultiLvlLbl val="0"/>
      </c:catAx>
      <c:valAx>
        <c:axId val="315076992"/>
        <c:scaling>
          <c:orientation val="minMax"/>
        </c:scaling>
        <c:delete val="1"/>
        <c:axPos val="l"/>
        <c:numFmt formatCode="_(* #,##0_);_(* \(#,##0\);_(* &quot;-&quot;_);_(@_)" sourceLinked="1"/>
        <c:majorTickMark val="out"/>
        <c:minorTickMark val="none"/>
        <c:tickLblPos val="nextTo"/>
        <c:crossAx val="315071104"/>
        <c:crosses val="autoZero"/>
        <c:crossBetween val="between"/>
      </c:valAx>
    </c:plotArea>
    <c:legend>
      <c:legendPos val="b"/>
      <c:layout>
        <c:manualLayout>
          <c:xMode val="edge"/>
          <c:yMode val="edge"/>
          <c:x val="1.9273714402786213E-3"/>
          <c:y val="0.91500924212929646"/>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b="1"/>
            </a:pPr>
            <a:r>
              <a:rPr lang="en-US" sz="1600" b="1" dirty="0">
                <a:solidFill>
                  <a:srgbClr val="0000FF"/>
                </a:solidFill>
                <a:latin typeface="Verdana" pitchFamily="34" charset="0"/>
                <a:ea typeface="Verdana" pitchFamily="34" charset="0"/>
              </a:rPr>
              <a:t>Lain-lain</a:t>
            </a:r>
          </a:p>
        </c:rich>
      </c:tx>
      <c:layout/>
      <c:overlay val="1"/>
      <c:spPr>
        <a:gradFill flip="none" rotWithShape="1">
          <a:gsLst>
            <a:gs pos="0">
              <a:srgbClr val="CC00FF">
                <a:tint val="66000"/>
                <a:satMod val="160000"/>
              </a:srgbClr>
            </a:gs>
            <a:gs pos="50000">
              <a:srgbClr val="CC00FF">
                <a:tint val="44500"/>
                <a:satMod val="160000"/>
              </a:srgbClr>
            </a:gs>
            <a:gs pos="100000">
              <a:srgbClr val="CC00FF">
                <a:tint val="23500"/>
                <a:satMod val="160000"/>
              </a:srgbClr>
            </a:gs>
          </a:gsLst>
          <a:lin ang="5400000" scaled="1"/>
          <a:tileRect/>
        </a:gradFill>
        <a:effectLst>
          <a:outerShdw blurRad="50800" dist="38100" dir="16200000" rotWithShape="0">
            <a:prstClr val="black">
              <a:alpha val="40000"/>
            </a:prstClr>
          </a:outerShdw>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24572901388571913"/>
          <c:w val="0.94935236649889265"/>
          <c:h val="0.67242857552013324"/>
        </c:manualLayout>
      </c:layout>
      <c:bar3DChart>
        <c:barDir val="col"/>
        <c:grouping val="clustered"/>
        <c:varyColors val="0"/>
        <c:ser>
          <c:idx val="0"/>
          <c:order val="0"/>
          <c:tx>
            <c:strRef>
              <c:f>Sheet1!$B$1</c:f>
              <c:strCache>
                <c:ptCount val="1"/>
                <c:pt idx="0">
                  <c:v>Target</c:v>
                </c:pt>
              </c:strCache>
            </c:strRef>
          </c:tx>
          <c:spPr>
            <a:solidFill>
              <a:srgbClr val="FF6600"/>
            </a:solidFill>
            <a:scene3d>
              <a:camera prst="orthographicFront"/>
              <a:lightRig rig="threePt" dir="t"/>
            </a:scene3d>
            <a:sp3d>
              <a:bevelT/>
            </a:sp3d>
          </c:spPr>
          <c:invertIfNegative val="0"/>
          <c:dPt>
            <c:idx val="0"/>
            <c:invertIfNegative val="0"/>
            <c:bubble3D val="0"/>
            <c:extLst xmlns:c16r2="http://schemas.microsoft.com/office/drawing/2015/06/chart">
              <c:ext xmlns:c16="http://schemas.microsoft.com/office/drawing/2014/chart" uri="{C3380CC4-5D6E-409C-BE32-E72D297353CC}">
                <c16:uniqueId val="{00000000-7C0F-4644-9312-6031FE453EBE}"/>
              </c:ext>
            </c:extLst>
          </c:dPt>
          <c:dLbls>
            <c:delete val="1"/>
          </c:dLbls>
          <c:cat>
            <c:strRef>
              <c:f>Sheet1!$A$2</c:f>
              <c:strCache>
                <c:ptCount val="1"/>
                <c:pt idx="0">
                  <c:v>Lain-lain</c:v>
                </c:pt>
              </c:strCache>
            </c:strRef>
          </c:cat>
          <c:val>
            <c:numRef>
              <c:f>Sheet1!$B$2</c:f>
              <c:numCache>
                <c:formatCode>_(* #,##0_);_(* \(#,##0\);_(* "-"_);_(@_)</c:formatCode>
                <c:ptCount val="1"/>
                <c:pt idx="0">
                  <c:v>564500000</c:v>
                </c:pt>
              </c:numCache>
            </c:numRef>
          </c:val>
          <c:extLst xmlns:c16r2="http://schemas.microsoft.com/office/drawing/2015/06/chart">
            <c:ext xmlns:c16="http://schemas.microsoft.com/office/drawing/2014/chart" uri="{C3380CC4-5D6E-409C-BE32-E72D297353CC}">
              <c16:uniqueId val="{00000001-7C0F-4644-9312-6031FE453EBE}"/>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Lain-lain</c:v>
                </c:pt>
              </c:strCache>
            </c:strRef>
          </c:cat>
          <c:val>
            <c:numRef>
              <c:f>Sheet1!$C$2</c:f>
              <c:numCache>
                <c:formatCode>_(* #,##0_);_(* \(#,##0\);_(* "-"_);_(@_)</c:formatCode>
                <c:ptCount val="1"/>
                <c:pt idx="0">
                  <c:v>184434728</c:v>
                </c:pt>
              </c:numCache>
            </c:numRef>
          </c:val>
          <c:extLst xmlns:c16r2="http://schemas.microsoft.com/office/drawing/2015/06/chart">
            <c:ext xmlns:c16="http://schemas.microsoft.com/office/drawing/2014/chart" uri="{C3380CC4-5D6E-409C-BE32-E72D297353CC}">
              <c16:uniqueId val="{00000002-7C0F-4644-9312-6031FE453EBE}"/>
            </c:ext>
          </c:extLst>
        </c:ser>
        <c:dLbls>
          <c:showLegendKey val="0"/>
          <c:showVal val="1"/>
          <c:showCatName val="0"/>
          <c:showSerName val="0"/>
          <c:showPercent val="0"/>
          <c:showBubbleSize val="0"/>
        </c:dLbls>
        <c:gapWidth val="150"/>
        <c:shape val="cylinder"/>
        <c:axId val="317857792"/>
        <c:axId val="317859328"/>
        <c:axId val="0"/>
      </c:bar3DChart>
      <c:catAx>
        <c:axId val="317857792"/>
        <c:scaling>
          <c:orientation val="minMax"/>
        </c:scaling>
        <c:delete val="1"/>
        <c:axPos val="b"/>
        <c:numFmt formatCode="General" sourceLinked="1"/>
        <c:majorTickMark val="out"/>
        <c:minorTickMark val="none"/>
        <c:tickLblPos val="nextTo"/>
        <c:crossAx val="317859328"/>
        <c:crosses val="autoZero"/>
        <c:auto val="1"/>
        <c:lblAlgn val="ctr"/>
        <c:lblOffset val="100"/>
        <c:noMultiLvlLbl val="0"/>
      </c:catAx>
      <c:valAx>
        <c:axId val="317859328"/>
        <c:scaling>
          <c:orientation val="minMax"/>
        </c:scaling>
        <c:delete val="1"/>
        <c:axPos val="l"/>
        <c:numFmt formatCode="_(* #,##0_);_(* \(#,##0\);_(* &quot;-&quot;_);_(@_)" sourceLinked="1"/>
        <c:majorTickMark val="out"/>
        <c:minorTickMark val="none"/>
        <c:tickLblPos val="nextTo"/>
        <c:crossAx val="317857792"/>
        <c:crosses val="autoZero"/>
        <c:crossBetween val="between"/>
      </c:valAx>
    </c:plotArea>
    <c:legend>
      <c:legendPos val="b"/>
      <c:layout>
        <c:manualLayout>
          <c:xMode val="edge"/>
          <c:yMode val="edge"/>
          <c:x val="1.9273714402786213E-3"/>
          <c:y val="0.91500924212929646"/>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D14B3AC8-870B-4847-BF2D-BF7B9320973D}">
      <dgm:prSet phldrT="[Text]" custT="1"/>
      <dgm:spPr>
        <a:solidFill>
          <a:srgbClr val="0000FF"/>
        </a:solidFill>
      </dgm:spPr>
      <dgm:t>
        <a:bodyPr/>
        <a:lstStyle/>
        <a:p>
          <a:pPr algn="ctr"/>
          <a:r>
            <a:rPr lang="en-US" sz="2000" b="1" dirty="0" err="1"/>
            <a:t>Anggaran</a:t>
          </a:r>
          <a:r>
            <a:rPr lang="en-US" sz="2000" b="1" dirty="0"/>
            <a:t> </a:t>
          </a:r>
          <a:r>
            <a:rPr lang="en-US" sz="2000" b="1" dirty="0" err="1"/>
            <a:t>Belanja</a:t>
          </a:r>
          <a:endParaRPr lang="en-US" sz="2000" b="1" dirty="0"/>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a:solidFill>
          <a:srgbClr val="99FF66">
            <a:alpha val="90000"/>
          </a:srgbClr>
        </a:solidFill>
        <a:ln>
          <a:noFill/>
        </a:ln>
      </dgm:spPr>
      <dgm:t>
        <a:bodyPr/>
        <a:lstStyle/>
        <a:p>
          <a:pPr algn="ctr"/>
          <a:r>
            <a:rPr lang="en-US" sz="2800" b="1" dirty="0">
              <a:solidFill>
                <a:schemeClr val="tx2"/>
              </a:solidFill>
            </a:rPr>
            <a:t>150.758.149.000</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t>
        <a:bodyPr/>
        <a:lstStyle/>
        <a:p>
          <a:endParaRPr lang="en-US"/>
        </a:p>
      </dgm:t>
    </dgm:pt>
  </dgm:ptLst>
  <dgm:cxnLst>
    <dgm:cxn modelId="{1B337F04-A743-48AD-BC14-5AB20C32DE60}" srcId="{D14B3AC8-870B-4847-BF2D-BF7B9320973D}" destId="{C6A310D7-C413-4F15-89C5-A2928660C5C5}" srcOrd="0" destOrd="0" parTransId="{612AD586-3FB7-464B-A7DD-355E6801DEC5}" sibTransId="{69B8C002-3095-484D-9B12-5AAAC0053489}"/>
    <dgm:cxn modelId="{E18AEF5F-1F09-4301-94B6-3E25CB82B9B9}" type="presOf" srcId="{D14B3AC8-870B-4847-BF2D-BF7B9320973D}" destId="{A3D7C0DC-1F39-47DD-9578-2CF42B4B9963}"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C5B626A8-8F29-422D-8FB6-C268A5F08BA8}" type="presOf" srcId="{C0391D6F-77E7-47C0-BA09-F8D7779497FE}" destId="{20DDDCF0-A3BC-4EC0-A97B-77C49A31DC7D}" srcOrd="0" destOrd="0" presId="urn:microsoft.com/office/officeart/2005/8/layout/list1"/>
    <dgm:cxn modelId="{5C2873B3-5036-497F-95CC-080AECDA0936}" type="presOf" srcId="{C6A310D7-C413-4F15-89C5-A2928660C5C5}" destId="{11816E51-8A6E-4AAD-9AD7-7B7D0518EE1A}" srcOrd="0" destOrd="0" presId="urn:microsoft.com/office/officeart/2005/8/layout/list1"/>
    <dgm:cxn modelId="{E13502B9-6659-4826-AA92-F24B44C69A37}" type="presOf" srcId="{D14B3AC8-870B-4847-BF2D-BF7B9320973D}" destId="{0372762E-2B2A-4B13-A81C-3FE4F80CF7F9}" srcOrd="0" destOrd="0" presId="urn:microsoft.com/office/officeart/2005/8/layout/list1"/>
    <dgm:cxn modelId="{4045B181-5C0D-4ECC-BB09-F84BBF022CE2}" type="presParOf" srcId="{20DDDCF0-A3BC-4EC0-A97B-77C49A31DC7D}" destId="{70CBA15F-B3E9-4D74-AB2F-89CBFF79DB2D}" srcOrd="0" destOrd="0" presId="urn:microsoft.com/office/officeart/2005/8/layout/list1"/>
    <dgm:cxn modelId="{62C3A884-31B0-4A45-968A-6A95688AB444}" type="presParOf" srcId="{70CBA15F-B3E9-4D74-AB2F-89CBFF79DB2D}" destId="{0372762E-2B2A-4B13-A81C-3FE4F80CF7F9}" srcOrd="0" destOrd="0" presId="urn:microsoft.com/office/officeart/2005/8/layout/list1"/>
    <dgm:cxn modelId="{6F9F311F-1ADB-4B35-9EFE-687817B0DD05}" type="presParOf" srcId="{70CBA15F-B3E9-4D74-AB2F-89CBFF79DB2D}" destId="{A3D7C0DC-1F39-47DD-9578-2CF42B4B9963}" srcOrd="1" destOrd="0" presId="urn:microsoft.com/office/officeart/2005/8/layout/list1"/>
    <dgm:cxn modelId="{DE6DBE75-32EE-4F84-8DD8-023BFF2D59E4}" type="presParOf" srcId="{20DDDCF0-A3BC-4EC0-A97B-77C49A31DC7D}" destId="{443D3E00-6E1D-42C5-92B8-CA7E75A6BDDB}" srcOrd="1" destOrd="0" presId="urn:microsoft.com/office/officeart/2005/8/layout/list1"/>
    <dgm:cxn modelId="{7D08B0EB-E707-433B-B5E1-8114AF3993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D14B3AC8-870B-4847-BF2D-BF7B9320973D}">
      <dgm:prSet phldrT="[Text]" custT="1"/>
      <dgm:spPr>
        <a:solidFill>
          <a:srgbClr val="0000FF"/>
        </a:solidFill>
      </dgm:spPr>
      <dgm:t>
        <a:bodyPr/>
        <a:lstStyle/>
        <a:p>
          <a:pPr algn="ctr"/>
          <a:r>
            <a:rPr lang="en-US" sz="2000" b="1" dirty="0"/>
            <a:t>TARGET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a:solidFill>
          <a:srgbClr val="99FF66">
            <a:alpha val="90000"/>
          </a:srgbClr>
        </a:solidFill>
        <a:ln>
          <a:noFill/>
        </a:ln>
      </dgm:spPr>
      <dgm:t>
        <a:bodyPr/>
        <a:lstStyle/>
        <a:p>
          <a:pPr algn="ctr"/>
          <a:r>
            <a:rPr lang="en-US" sz="2400" b="1" dirty="0">
              <a:solidFill>
                <a:schemeClr val="tx2"/>
              </a:solidFill>
            </a:rPr>
            <a:t>36.500.000.000</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t>
        <a:bodyPr/>
        <a:lstStyle/>
        <a:p>
          <a:endParaRPr lang="en-US"/>
        </a:p>
      </dgm:t>
    </dgm:pt>
  </dgm:ptLst>
  <dgm:cxnLst>
    <dgm:cxn modelId="{CB47121A-33C3-4D0E-9B23-2249B2478254}" type="presOf" srcId="{D14B3AC8-870B-4847-BF2D-BF7B9320973D}" destId="{A3D7C0DC-1F39-47DD-9578-2CF42B4B9963}" srcOrd="1" destOrd="0" presId="urn:microsoft.com/office/officeart/2005/8/layout/list1"/>
    <dgm:cxn modelId="{A3749052-18BF-479F-A9DF-689729C71371}" type="presOf" srcId="{D14B3AC8-870B-4847-BF2D-BF7B9320973D}" destId="{0372762E-2B2A-4B13-A81C-3FE4F80CF7F9}" srcOrd="0" destOrd="0" presId="urn:microsoft.com/office/officeart/2005/8/layout/list1"/>
    <dgm:cxn modelId="{1B337F04-A743-48AD-BC14-5AB20C32DE60}" srcId="{D14B3AC8-870B-4847-BF2D-BF7B9320973D}" destId="{C6A310D7-C413-4F15-89C5-A2928660C5C5}" srcOrd="0" destOrd="0" parTransId="{612AD586-3FB7-464B-A7DD-355E6801DEC5}" sibTransId="{69B8C002-3095-484D-9B12-5AAAC0053489}"/>
    <dgm:cxn modelId="{CEA8F3F7-B94F-4542-B7EB-D3D4C294C013}" type="presOf" srcId="{C6A310D7-C413-4F15-89C5-A2928660C5C5}" destId="{11816E51-8A6E-4AAD-9AD7-7B7D0518EE1A}" srcOrd="0" destOrd="0" presId="urn:microsoft.com/office/officeart/2005/8/layout/list1"/>
    <dgm:cxn modelId="{EBF41F52-C79D-4EFB-B2D5-E98F3148519A}" type="presOf" srcId="{C0391D6F-77E7-47C0-BA09-F8D7779497FE}" destId="{20DDDCF0-A3BC-4EC0-A97B-77C49A31DC7D}"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0E1FB00F-8D72-40E3-AF03-045964E51F9A}" type="presParOf" srcId="{20DDDCF0-A3BC-4EC0-A97B-77C49A31DC7D}" destId="{70CBA15F-B3E9-4D74-AB2F-89CBFF79DB2D}" srcOrd="0" destOrd="0" presId="urn:microsoft.com/office/officeart/2005/8/layout/list1"/>
    <dgm:cxn modelId="{DCABBFC9-B728-4FA6-8292-7C77B9207E7A}" type="presParOf" srcId="{70CBA15F-B3E9-4D74-AB2F-89CBFF79DB2D}" destId="{0372762E-2B2A-4B13-A81C-3FE4F80CF7F9}" srcOrd="0" destOrd="0" presId="urn:microsoft.com/office/officeart/2005/8/layout/list1"/>
    <dgm:cxn modelId="{18EEE8A9-BE5B-40B3-A879-6922A0D0222C}" type="presParOf" srcId="{70CBA15F-B3E9-4D74-AB2F-89CBFF79DB2D}" destId="{A3D7C0DC-1F39-47DD-9578-2CF42B4B9963}" srcOrd="1" destOrd="0" presId="urn:microsoft.com/office/officeart/2005/8/layout/list1"/>
    <dgm:cxn modelId="{F5A23811-A1A5-4A5B-A228-36F57FC8106A}" type="presParOf" srcId="{20DDDCF0-A3BC-4EC0-A97B-77C49A31DC7D}" destId="{443D3E00-6E1D-42C5-92B8-CA7E75A6BDDB}" srcOrd="1" destOrd="0" presId="urn:microsoft.com/office/officeart/2005/8/layout/list1"/>
    <dgm:cxn modelId="{603A5C3E-391F-4573-8470-9C165C4322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D14B3AC8-870B-4847-BF2D-BF7B9320973D}">
      <dgm:prSet phldrT="[Text]" custT="1"/>
      <dgm:spPr>
        <a:solidFill>
          <a:srgbClr val="0000FF"/>
        </a:solidFill>
      </dgm:spPr>
      <dgm:t>
        <a:bodyPr/>
        <a:lstStyle/>
        <a:p>
          <a:pPr algn="ctr"/>
          <a:r>
            <a:rPr lang="en-US" sz="2000" b="1" dirty="0"/>
            <a:t>REALISASI</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a:solidFill>
          <a:srgbClr val="99FF66">
            <a:alpha val="90000"/>
          </a:srgbClr>
        </a:solidFill>
        <a:ln>
          <a:noFill/>
        </a:ln>
      </dgm:spPr>
      <dgm:t>
        <a:bodyPr/>
        <a:lstStyle/>
        <a:p>
          <a:pPr algn="ctr"/>
          <a:r>
            <a:rPr lang="en-US" sz="2400" b="1" dirty="0" smtClean="0">
              <a:solidFill>
                <a:schemeClr val="tx2"/>
              </a:solidFill>
            </a:rPr>
            <a:t>10.756.085.297</a:t>
          </a:r>
          <a:endParaRPr lang="en-US" sz="2400" b="1" dirty="0">
            <a:solidFill>
              <a:schemeClr val="tx2"/>
            </a:solidFill>
          </a:endParaRP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t>
        <a:bodyPr/>
        <a:lstStyle/>
        <a:p>
          <a:endParaRPr lang="en-US"/>
        </a:p>
      </dgm:t>
    </dgm:pt>
  </dgm:ptLst>
  <dgm:cxnLst>
    <dgm:cxn modelId="{9EB2A7AA-1869-4143-81E5-130AF09B06CD}" type="presOf" srcId="{D14B3AC8-870B-4847-BF2D-BF7B9320973D}" destId="{0372762E-2B2A-4B13-A81C-3FE4F80CF7F9}" srcOrd="0" destOrd="0" presId="urn:microsoft.com/office/officeart/2005/8/layout/list1"/>
    <dgm:cxn modelId="{1B337F04-A743-48AD-BC14-5AB20C32DE60}" srcId="{D14B3AC8-870B-4847-BF2D-BF7B9320973D}" destId="{C6A310D7-C413-4F15-89C5-A2928660C5C5}" srcOrd="0" destOrd="0" parTransId="{612AD586-3FB7-464B-A7DD-355E6801DEC5}" sibTransId="{69B8C002-3095-484D-9B12-5AAAC0053489}"/>
    <dgm:cxn modelId="{22DF8618-054D-4242-83C8-6EBBD622A6BF}" type="presOf" srcId="{C0391D6F-77E7-47C0-BA09-F8D7779497FE}" destId="{20DDDCF0-A3BC-4EC0-A97B-77C49A31DC7D}" srcOrd="0" destOrd="0" presId="urn:microsoft.com/office/officeart/2005/8/layout/list1"/>
    <dgm:cxn modelId="{4100EB0F-DEB9-407F-A2B2-844A6675F9E9}" type="presOf" srcId="{D14B3AC8-870B-4847-BF2D-BF7B9320973D}" destId="{A3D7C0DC-1F39-47DD-9578-2CF42B4B9963}"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A551B3D1-3161-4396-83D5-F827C6677790}" type="presOf" srcId="{C6A310D7-C413-4F15-89C5-A2928660C5C5}" destId="{11816E51-8A6E-4AAD-9AD7-7B7D0518EE1A}" srcOrd="0" destOrd="0" presId="urn:microsoft.com/office/officeart/2005/8/layout/list1"/>
    <dgm:cxn modelId="{9ABC566A-C5D9-4206-AFAC-DD05CC272B6E}" type="presParOf" srcId="{20DDDCF0-A3BC-4EC0-A97B-77C49A31DC7D}" destId="{70CBA15F-B3E9-4D74-AB2F-89CBFF79DB2D}" srcOrd="0" destOrd="0" presId="urn:microsoft.com/office/officeart/2005/8/layout/list1"/>
    <dgm:cxn modelId="{FA482C20-56E1-46E8-ACDC-8B0AB34F78E9}" type="presParOf" srcId="{70CBA15F-B3E9-4D74-AB2F-89CBFF79DB2D}" destId="{0372762E-2B2A-4B13-A81C-3FE4F80CF7F9}" srcOrd="0" destOrd="0" presId="urn:microsoft.com/office/officeart/2005/8/layout/list1"/>
    <dgm:cxn modelId="{CD7EB18E-1045-40CF-A4F8-814A78616E0A}" type="presParOf" srcId="{70CBA15F-B3E9-4D74-AB2F-89CBFF79DB2D}" destId="{A3D7C0DC-1F39-47DD-9578-2CF42B4B9963}" srcOrd="1" destOrd="0" presId="urn:microsoft.com/office/officeart/2005/8/layout/list1"/>
    <dgm:cxn modelId="{D83FF1C2-F1FA-4179-AC38-CDB5556E7B94}" type="presParOf" srcId="{20DDDCF0-A3BC-4EC0-A97B-77C49A31DC7D}" destId="{443D3E00-6E1D-42C5-92B8-CA7E75A6BDDB}" srcOrd="1" destOrd="0" presId="urn:microsoft.com/office/officeart/2005/8/layout/list1"/>
    <dgm:cxn modelId="{C34D873F-EC8E-430D-94A7-F649CC996BD1}"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D14B3AC8-870B-4847-BF2D-BF7B9320973D}">
      <dgm:prSet phldrT="[Text]" custT="1"/>
      <dgm:spPr>
        <a:solidFill>
          <a:srgbClr val="0000FF"/>
        </a:solidFill>
      </dgm:spPr>
      <dgm:t>
        <a:bodyPr/>
        <a:lstStyle/>
        <a:p>
          <a:pPr algn="ctr"/>
          <a:r>
            <a:rPr lang="en-US" sz="2000" b="1" dirty="0"/>
            <a: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a:solidFill>
          <a:srgbClr val="99FF66">
            <a:alpha val="90000"/>
          </a:srgbClr>
        </a:solidFill>
        <a:ln>
          <a:noFill/>
        </a:ln>
      </dgm:spPr>
      <dgm:t>
        <a:bodyPr/>
        <a:lstStyle/>
        <a:p>
          <a:pPr algn="ctr"/>
          <a:r>
            <a:rPr lang="en-US" sz="2800" b="1" dirty="0" smtClean="0">
              <a:solidFill>
                <a:schemeClr val="tx2"/>
              </a:solidFill>
            </a:rPr>
            <a:t>29,47%</a:t>
          </a:r>
          <a:endParaRPr lang="en-US" sz="2800" b="1" dirty="0">
            <a:solidFill>
              <a:schemeClr val="tx2"/>
            </a:solidFill>
          </a:endParaRP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t>
        <a:bodyPr/>
        <a:lstStyle/>
        <a:p>
          <a:endParaRPr lang="en-US"/>
        </a:p>
      </dgm:t>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t>
        <a:bodyPr/>
        <a:lstStyle/>
        <a:p>
          <a:endParaRPr lang="en-US"/>
        </a:p>
      </dgm:t>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t>
        <a:bodyPr/>
        <a:lstStyle/>
        <a:p>
          <a:endParaRPr lang="en-US"/>
        </a:p>
      </dgm:t>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t>
        <a:bodyPr/>
        <a:lstStyle/>
        <a:p>
          <a:endParaRPr lang="en-US"/>
        </a:p>
      </dgm:t>
    </dgm:pt>
  </dgm:ptLst>
  <dgm:cxnLst>
    <dgm:cxn modelId="{A8F18BB6-2DB0-4F13-917C-DD51D3A90884}" type="presOf" srcId="{C6A310D7-C413-4F15-89C5-A2928660C5C5}" destId="{11816E51-8A6E-4AAD-9AD7-7B7D0518EE1A}" srcOrd="0" destOrd="0" presId="urn:microsoft.com/office/officeart/2005/8/layout/list1"/>
    <dgm:cxn modelId="{482E6525-A35A-459C-9F2F-79DED62DF1A4}" type="presOf" srcId="{C0391D6F-77E7-47C0-BA09-F8D7779497FE}" destId="{20DDDCF0-A3BC-4EC0-A97B-77C49A31DC7D}" srcOrd="0" destOrd="0" presId="urn:microsoft.com/office/officeart/2005/8/layout/list1"/>
    <dgm:cxn modelId="{6172033A-50BF-4971-906D-097612A92BC7}" type="presOf" srcId="{D14B3AC8-870B-4847-BF2D-BF7B9320973D}" destId="{A3D7C0DC-1F39-47DD-9578-2CF42B4B9963}" srcOrd="1" destOrd="0" presId="urn:microsoft.com/office/officeart/2005/8/layout/list1"/>
    <dgm:cxn modelId="{F490C5C3-DC27-49B0-B69B-0FA632961EB6}" type="presOf" srcId="{D14B3AC8-870B-4847-BF2D-BF7B9320973D}" destId="{0372762E-2B2A-4B13-A81C-3FE4F80CF7F9}" srcOrd="0" destOrd="0" presId="urn:microsoft.com/office/officeart/2005/8/layout/list1"/>
    <dgm:cxn modelId="{1B337F04-A743-48AD-BC14-5AB20C32DE60}" srcId="{D14B3AC8-870B-4847-BF2D-BF7B9320973D}" destId="{C6A310D7-C413-4F15-89C5-A2928660C5C5}" srcOrd="0" destOrd="0" parTransId="{612AD586-3FB7-464B-A7DD-355E6801DEC5}" sibTransId="{69B8C002-3095-484D-9B12-5AAAC0053489}"/>
    <dgm:cxn modelId="{69EC5E9F-2433-443C-B6B8-6AD11AECAC9D}" srcId="{C0391D6F-77E7-47C0-BA09-F8D7779497FE}" destId="{D14B3AC8-870B-4847-BF2D-BF7B9320973D}" srcOrd="0" destOrd="0" parTransId="{58C3D0C0-1A19-4398-A25C-6CB587F68D95}" sibTransId="{4A45B808-A33D-4D4B-A814-F62896C92006}"/>
    <dgm:cxn modelId="{61946190-5132-426B-AC66-80F00E6A75B9}" type="presParOf" srcId="{20DDDCF0-A3BC-4EC0-A97B-77C49A31DC7D}" destId="{70CBA15F-B3E9-4D74-AB2F-89CBFF79DB2D}" srcOrd="0" destOrd="0" presId="urn:microsoft.com/office/officeart/2005/8/layout/list1"/>
    <dgm:cxn modelId="{938F2765-5768-44A4-AED9-3DB2F8DE0ABC}" type="presParOf" srcId="{70CBA15F-B3E9-4D74-AB2F-89CBFF79DB2D}" destId="{0372762E-2B2A-4B13-A81C-3FE4F80CF7F9}" srcOrd="0" destOrd="0" presId="urn:microsoft.com/office/officeart/2005/8/layout/list1"/>
    <dgm:cxn modelId="{17AA3BD3-190D-45DC-BBBF-0CCBA4906DC0}" type="presParOf" srcId="{70CBA15F-B3E9-4D74-AB2F-89CBFF79DB2D}" destId="{A3D7C0DC-1F39-47DD-9578-2CF42B4B9963}" srcOrd="1" destOrd="0" presId="urn:microsoft.com/office/officeart/2005/8/layout/list1"/>
    <dgm:cxn modelId="{1E780CC7-90FF-43AC-A459-C23981358EA6}" type="presParOf" srcId="{20DDDCF0-A3BC-4EC0-A97B-77C49A31DC7D}" destId="{443D3E00-6E1D-42C5-92B8-CA7E75A6BDDB}" srcOrd="1" destOrd="0" presId="urn:microsoft.com/office/officeart/2005/8/layout/list1"/>
    <dgm:cxn modelId="{A31F0CB4-3C62-4D7D-9816-7AD8A479BC02}"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555793"/>
          <a:ext cx="3723591" cy="919966"/>
        </a:xfrm>
        <a:prstGeom prst="rect">
          <a:avLst/>
        </a:prstGeom>
        <a:solidFill>
          <a:srgbClr val="99FF66">
            <a:alpha val="90000"/>
          </a:srgbClr>
        </a:solidFill>
        <a:ln w="6350" cap="flat" cmpd="sng" algn="ctr">
          <a:no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68786" tIns="458216" rIns="368786" bIns="199136" numCol="1" spcCol="1270" anchor="t" anchorCtr="0">
          <a:noAutofit/>
        </a:bodyPr>
        <a:lstStyle/>
        <a:p>
          <a:pPr marL="285750" lvl="1" indent="-285750" algn="ctr" defTabSz="1244600">
            <a:lnSpc>
              <a:spcPct val="90000"/>
            </a:lnSpc>
            <a:spcBef>
              <a:spcPct val="0"/>
            </a:spcBef>
            <a:spcAft>
              <a:spcPct val="15000"/>
            </a:spcAft>
            <a:buChar char="••"/>
          </a:pPr>
          <a:r>
            <a:rPr lang="en-US" sz="2800" b="1" kern="1200" dirty="0">
              <a:solidFill>
                <a:schemeClr val="tx2"/>
              </a:solidFill>
            </a:rPr>
            <a:t>150.758.149.000</a:t>
          </a:r>
        </a:p>
      </dsp:txBody>
      <dsp:txXfrm>
        <a:off x="0" y="555793"/>
        <a:ext cx="3723591" cy="919966"/>
      </dsp:txXfrm>
    </dsp:sp>
    <dsp:sp modelId="{A3D7C0DC-1F39-47DD-9578-2CF42B4B9963}">
      <dsp:nvSpPr>
        <dsp:cNvPr id="0" name=""/>
        <dsp:cNvSpPr/>
      </dsp:nvSpPr>
      <dsp:spPr>
        <a:xfrm>
          <a:off x="189465" y="260008"/>
          <a:ext cx="3326205" cy="554560"/>
        </a:xfrm>
        <a:prstGeom prst="roundRect">
          <a:avLst/>
        </a:prstGeom>
        <a:solidFill>
          <a:srgbClr val="0000F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5723" tIns="0" rIns="125723" bIns="0" numCol="1" spcCol="1270" anchor="ctr" anchorCtr="0">
          <a:noAutofit/>
        </a:bodyPr>
        <a:lstStyle/>
        <a:p>
          <a:pPr lvl="0" algn="ctr" defTabSz="889000">
            <a:lnSpc>
              <a:spcPct val="90000"/>
            </a:lnSpc>
            <a:spcBef>
              <a:spcPct val="0"/>
            </a:spcBef>
            <a:spcAft>
              <a:spcPct val="35000"/>
            </a:spcAft>
          </a:pPr>
          <a:r>
            <a:rPr lang="en-US" sz="2000" b="1" kern="1200" dirty="0" err="1"/>
            <a:t>Anggaran</a:t>
          </a:r>
          <a:r>
            <a:rPr lang="en-US" sz="2000" b="1" kern="1200" dirty="0"/>
            <a:t> </a:t>
          </a:r>
          <a:r>
            <a:rPr lang="en-US" sz="2000" b="1" kern="1200" dirty="0" err="1"/>
            <a:t>Belanja</a:t>
          </a:r>
          <a:endParaRPr lang="en-US" sz="2000" b="1" kern="1200" dirty="0"/>
        </a:p>
      </dsp:txBody>
      <dsp:txXfrm>
        <a:off x="216536" y="287079"/>
        <a:ext cx="3272063" cy="500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069447" cy="895756"/>
        </a:xfrm>
        <a:prstGeom prst="rect">
          <a:avLst/>
        </a:prstGeom>
        <a:solidFill>
          <a:srgbClr val="99FF66">
            <a:alpha val="90000"/>
          </a:srgbClr>
        </a:solidFill>
        <a:ln w="6350" cap="flat" cmpd="sng" algn="ctr">
          <a:no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000" tIns="437388" rIns="304000" bIns="170688" numCol="1" spcCol="1270" anchor="t" anchorCtr="0">
          <a:noAutofit/>
        </a:bodyPr>
        <a:lstStyle/>
        <a:p>
          <a:pPr marL="228600" lvl="1" indent="-228600" algn="ctr" defTabSz="1066800">
            <a:lnSpc>
              <a:spcPct val="90000"/>
            </a:lnSpc>
            <a:spcBef>
              <a:spcPct val="0"/>
            </a:spcBef>
            <a:spcAft>
              <a:spcPct val="15000"/>
            </a:spcAft>
            <a:buChar char="••"/>
          </a:pPr>
          <a:r>
            <a:rPr lang="en-US" sz="2400" b="1" kern="1200" dirty="0">
              <a:solidFill>
                <a:schemeClr val="tx2"/>
              </a:solidFill>
            </a:rPr>
            <a:t>36.500.000.000</a:t>
          </a:r>
        </a:p>
      </dsp:txBody>
      <dsp:txXfrm>
        <a:off x="0" y="474795"/>
        <a:ext cx="3069447" cy="895756"/>
      </dsp:txXfrm>
    </dsp:sp>
    <dsp:sp modelId="{A3D7C0DC-1F39-47DD-9578-2CF42B4B9963}">
      <dsp:nvSpPr>
        <dsp:cNvPr id="0" name=""/>
        <dsp:cNvSpPr/>
      </dsp:nvSpPr>
      <dsp:spPr>
        <a:xfrm>
          <a:off x="156180" y="179009"/>
          <a:ext cx="2741872" cy="554560"/>
        </a:xfrm>
        <a:prstGeom prst="roundRect">
          <a:avLst/>
        </a:prstGeom>
        <a:solidFill>
          <a:srgbClr val="0000F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3636" tIns="0" rIns="103636" bIns="0" numCol="1" spcCol="1270" anchor="ctr" anchorCtr="0">
          <a:noAutofit/>
        </a:bodyPr>
        <a:lstStyle/>
        <a:p>
          <a:pPr lvl="0" algn="ctr" defTabSz="889000">
            <a:lnSpc>
              <a:spcPct val="90000"/>
            </a:lnSpc>
            <a:spcBef>
              <a:spcPct val="0"/>
            </a:spcBef>
            <a:spcAft>
              <a:spcPct val="35000"/>
            </a:spcAft>
          </a:pPr>
          <a:r>
            <a:rPr lang="en-US" sz="2000" b="1" kern="1200" dirty="0"/>
            <a:t>TARGET</a:t>
          </a:r>
        </a:p>
      </dsp:txBody>
      <dsp:txXfrm>
        <a:off x="183251" y="206080"/>
        <a:ext cx="2687730" cy="500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069447" cy="895756"/>
        </a:xfrm>
        <a:prstGeom prst="rect">
          <a:avLst/>
        </a:prstGeom>
        <a:solidFill>
          <a:srgbClr val="99FF66">
            <a:alpha val="90000"/>
          </a:srgbClr>
        </a:solidFill>
        <a:ln w="6350" cap="flat" cmpd="sng" algn="ctr">
          <a:no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000" tIns="437388" rIns="304000" bIns="170688" numCol="1" spcCol="1270" anchor="t" anchorCtr="0">
          <a:noAutofit/>
        </a:bodyPr>
        <a:lstStyle/>
        <a:p>
          <a:pPr marL="228600" lvl="1" indent="-228600" algn="ctr" defTabSz="1066800">
            <a:lnSpc>
              <a:spcPct val="90000"/>
            </a:lnSpc>
            <a:spcBef>
              <a:spcPct val="0"/>
            </a:spcBef>
            <a:spcAft>
              <a:spcPct val="15000"/>
            </a:spcAft>
            <a:buChar char="••"/>
          </a:pPr>
          <a:r>
            <a:rPr lang="en-US" sz="2400" b="1" kern="1200" dirty="0" smtClean="0">
              <a:solidFill>
                <a:schemeClr val="tx2"/>
              </a:solidFill>
            </a:rPr>
            <a:t>10.756.085.297</a:t>
          </a:r>
          <a:endParaRPr lang="en-US" sz="2400" b="1" kern="1200" dirty="0">
            <a:solidFill>
              <a:schemeClr val="tx2"/>
            </a:solidFill>
          </a:endParaRPr>
        </a:p>
      </dsp:txBody>
      <dsp:txXfrm>
        <a:off x="0" y="474795"/>
        <a:ext cx="3069447" cy="895756"/>
      </dsp:txXfrm>
    </dsp:sp>
    <dsp:sp modelId="{A3D7C0DC-1F39-47DD-9578-2CF42B4B9963}">
      <dsp:nvSpPr>
        <dsp:cNvPr id="0" name=""/>
        <dsp:cNvSpPr/>
      </dsp:nvSpPr>
      <dsp:spPr>
        <a:xfrm>
          <a:off x="156180" y="179009"/>
          <a:ext cx="2741872" cy="554560"/>
        </a:xfrm>
        <a:prstGeom prst="roundRect">
          <a:avLst/>
        </a:prstGeom>
        <a:solidFill>
          <a:srgbClr val="0000F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3636" tIns="0" rIns="103636" bIns="0" numCol="1" spcCol="1270" anchor="ctr" anchorCtr="0">
          <a:noAutofit/>
        </a:bodyPr>
        <a:lstStyle/>
        <a:p>
          <a:pPr lvl="0" algn="ctr" defTabSz="889000">
            <a:lnSpc>
              <a:spcPct val="90000"/>
            </a:lnSpc>
            <a:spcBef>
              <a:spcPct val="0"/>
            </a:spcBef>
            <a:spcAft>
              <a:spcPct val="35000"/>
            </a:spcAft>
          </a:pPr>
          <a:r>
            <a:rPr lang="en-US" sz="2000" b="1" kern="1200" dirty="0"/>
            <a:t>REALISASI</a:t>
          </a:r>
        </a:p>
      </dsp:txBody>
      <dsp:txXfrm>
        <a:off x="183251" y="206080"/>
        <a:ext cx="2687730" cy="500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069447" cy="919966"/>
        </a:xfrm>
        <a:prstGeom prst="rect">
          <a:avLst/>
        </a:prstGeom>
        <a:solidFill>
          <a:srgbClr val="99FF66">
            <a:alpha val="90000"/>
          </a:srgbClr>
        </a:solidFill>
        <a:ln w="6350" cap="flat" cmpd="sng" algn="ctr">
          <a:no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04000" tIns="458216" rIns="304000" bIns="199136" numCol="1" spcCol="1270" anchor="t" anchorCtr="0">
          <a:noAutofit/>
        </a:bodyPr>
        <a:lstStyle/>
        <a:p>
          <a:pPr marL="285750" lvl="1" indent="-285750" algn="ctr" defTabSz="1244600">
            <a:lnSpc>
              <a:spcPct val="90000"/>
            </a:lnSpc>
            <a:spcBef>
              <a:spcPct val="0"/>
            </a:spcBef>
            <a:spcAft>
              <a:spcPct val="15000"/>
            </a:spcAft>
            <a:buChar char="••"/>
          </a:pPr>
          <a:r>
            <a:rPr lang="en-US" sz="2800" b="1" kern="1200" dirty="0" smtClean="0">
              <a:solidFill>
                <a:schemeClr val="tx2"/>
              </a:solidFill>
            </a:rPr>
            <a:t>29,47%</a:t>
          </a:r>
          <a:endParaRPr lang="en-US" sz="2800" b="1" kern="1200" dirty="0">
            <a:solidFill>
              <a:schemeClr val="tx2"/>
            </a:solidFill>
          </a:endParaRPr>
        </a:p>
      </dsp:txBody>
      <dsp:txXfrm>
        <a:off x="0" y="474795"/>
        <a:ext cx="3069447" cy="919966"/>
      </dsp:txXfrm>
    </dsp:sp>
    <dsp:sp modelId="{A3D7C0DC-1F39-47DD-9578-2CF42B4B9963}">
      <dsp:nvSpPr>
        <dsp:cNvPr id="0" name=""/>
        <dsp:cNvSpPr/>
      </dsp:nvSpPr>
      <dsp:spPr>
        <a:xfrm>
          <a:off x="156180" y="179009"/>
          <a:ext cx="2741872" cy="554560"/>
        </a:xfrm>
        <a:prstGeom prst="roundRect">
          <a:avLst/>
        </a:prstGeom>
        <a:solidFill>
          <a:srgbClr val="0000F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3636" tIns="0" rIns="103636" bIns="0" numCol="1" spcCol="1270" anchor="ctr" anchorCtr="0">
          <a:noAutofit/>
        </a:bodyPr>
        <a:lstStyle/>
        <a:p>
          <a:pPr lvl="0" algn="ctr" defTabSz="889000">
            <a:lnSpc>
              <a:spcPct val="90000"/>
            </a:lnSpc>
            <a:spcBef>
              <a:spcPct val="0"/>
            </a:spcBef>
            <a:spcAft>
              <a:spcPct val="35000"/>
            </a:spcAft>
          </a:pPr>
          <a:r>
            <a:rPr lang="en-US" sz="2000" b="1" kern="1200" dirty="0"/>
            <a:t>%</a:t>
          </a:r>
        </a:p>
      </dsp:txBody>
      <dsp:txXfrm>
        <a:off x="183251" y="206080"/>
        <a:ext cx="2687730" cy="5004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0.56897</cdr:x>
      <cdr:y>0.45864</cdr:y>
    </cdr:from>
    <cdr:to>
      <cdr:x>0.6993</cdr:x>
      <cdr:y>0.54377</cdr:y>
    </cdr:to>
    <cdr:sp macro="" textlink="">
      <cdr:nvSpPr>
        <cdr:cNvPr id="2" name="TextBox 1"/>
        <cdr:cNvSpPr txBox="1"/>
      </cdr:nvSpPr>
      <cdr:spPr>
        <a:xfrm xmlns:a="http://schemas.openxmlformats.org/drawingml/2006/main">
          <a:off x="4752528" y="2230404"/>
          <a:ext cx="1088637" cy="413992"/>
        </a:xfrm>
        <a:prstGeom xmlns:a="http://schemas.openxmlformats.org/drawingml/2006/main" prst="rect">
          <a:avLst/>
        </a:prstGeom>
        <a:solidFill xmlns:a="http://schemas.openxmlformats.org/drawingml/2006/main">
          <a:srgbClr val="0000FF"/>
        </a:solidFill>
        <a:ln xmlns:a="http://schemas.openxmlformats.org/drawingml/2006/main">
          <a:noFill/>
        </a:ln>
        <a:effectLst xmlns:a="http://schemas.openxmlformats.org/drawingml/2006/main">
          <a:outerShdw blurRad="44450" dist="27940" dir="5400000" algn="ctr">
            <a:srgbClr val="000000">
              <a:alpha val="32000"/>
            </a:srgb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txBody>
        <a:bodyPr xmlns:a="http://schemas.openxmlformats.org/drawingml/2006/main" vertOverflow="clip" wrap="none" rtlCol="0"/>
        <a:lstStyle xmlns:a="http://schemas.openxmlformats.org/drawingml/2006/main"/>
        <a:p xmlns:a="http://schemas.openxmlformats.org/drawingml/2006/main">
          <a:pPr algn="ctr"/>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8,92</a:t>
          </a: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0.67623</cdr:x>
      <cdr:y>0.164</cdr:y>
    </cdr:from>
    <cdr:to>
      <cdr:x>0.69158</cdr:x>
      <cdr:y>0.19968</cdr:y>
    </cdr:to>
    <cdr:sp macro="" textlink="">
      <cdr:nvSpPr>
        <cdr:cNvPr id="8" name="TextBox 7"/>
        <cdr:cNvSpPr txBox="1"/>
      </cdr:nvSpPr>
      <cdr:spPr>
        <a:xfrm xmlns:a="http://schemas.openxmlformats.org/drawingml/2006/main">
          <a:off x="8136036" y="1124744"/>
          <a:ext cx="184731" cy="244682"/>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nSpc>
              <a:spcPct val="90000"/>
            </a:lnSpc>
          </a:pP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0.22473</cdr:x>
      <cdr:y>0.22435</cdr:y>
    </cdr:from>
    <cdr:to>
      <cdr:x>0.75229</cdr:x>
      <cdr:y>0.31638</cdr:y>
    </cdr:to>
    <cdr:sp macro="" textlink="">
      <cdr:nvSpPr>
        <cdr:cNvPr id="2" name="Rounded Rectangular Callout 1"/>
        <cdr:cNvSpPr/>
      </cdr:nvSpPr>
      <cdr:spPr>
        <a:xfrm xmlns:a="http://schemas.openxmlformats.org/drawingml/2006/main">
          <a:off x="656904" y="864096"/>
          <a:ext cx="1542071" cy="354457"/>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34.665.500.000</a:t>
          </a:r>
        </a:p>
      </cdr:txBody>
    </cdr:sp>
  </cdr:relSizeAnchor>
  <cdr:relSizeAnchor xmlns:cdr="http://schemas.openxmlformats.org/drawingml/2006/chartDrawing">
    <cdr:from>
      <cdr:x>0.49916</cdr:x>
      <cdr:y>0.59827</cdr:y>
    </cdr:from>
    <cdr:to>
      <cdr:x>0.99185</cdr:x>
      <cdr:y>0.67305</cdr:y>
    </cdr:to>
    <cdr:sp macro="" textlink="">
      <cdr:nvSpPr>
        <cdr:cNvPr id="3" name="Rounded Rectangular Callout 2"/>
        <cdr:cNvSpPr/>
      </cdr:nvSpPr>
      <cdr:spPr>
        <a:xfrm xmlns:a="http://schemas.openxmlformats.org/drawingml/2006/main">
          <a:off x="1459070" y="2304256"/>
          <a:ext cx="1440157" cy="288016"/>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smtClean="0">
              <a:solidFill>
                <a:schemeClr val="tx2"/>
              </a:solidFill>
              <a:latin typeface="Verdana" pitchFamily="34" charset="0"/>
              <a:ea typeface="Verdana" pitchFamily="34" charset="0"/>
            </a:rPr>
            <a:t>9.976.841.569</a:t>
          </a:r>
          <a:endParaRPr lang="en-US" b="1" dirty="0">
            <a:solidFill>
              <a:schemeClr val="tx2"/>
            </a:solidFill>
            <a:latin typeface="Verdana" pitchFamily="34" charset="0"/>
            <a:ea typeface="Verdana"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0.01389</cdr:x>
      <cdr:y>0.26174</cdr:y>
    </cdr:from>
    <cdr:to>
      <cdr:x>0.54515</cdr:x>
      <cdr:y>0.36118</cdr:y>
    </cdr:to>
    <cdr:sp macro="" textlink="">
      <cdr:nvSpPr>
        <cdr:cNvPr id="2" name="Rounded Rectangular Callout 1"/>
        <cdr:cNvSpPr/>
      </cdr:nvSpPr>
      <cdr:spPr>
        <a:xfrm xmlns:a="http://schemas.openxmlformats.org/drawingml/2006/main" flipH="1">
          <a:off x="40605" y="1008112"/>
          <a:ext cx="1552897" cy="382976"/>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1.270.000.000</a:t>
          </a:r>
        </a:p>
      </cdr:txBody>
    </cdr:sp>
  </cdr:relSizeAnchor>
  <cdr:relSizeAnchor xmlns:cdr="http://schemas.openxmlformats.org/drawingml/2006/chartDrawing">
    <cdr:from>
      <cdr:x>0.53122</cdr:x>
      <cdr:y>0.4861</cdr:y>
    </cdr:from>
    <cdr:to>
      <cdr:x>0.97464</cdr:x>
      <cdr:y>0.57958</cdr:y>
    </cdr:to>
    <cdr:sp macro="" textlink="">
      <cdr:nvSpPr>
        <cdr:cNvPr id="3" name="Rounded Rectangular Callout 2"/>
        <cdr:cNvSpPr/>
      </cdr:nvSpPr>
      <cdr:spPr>
        <a:xfrm xmlns:a="http://schemas.openxmlformats.org/drawingml/2006/main">
          <a:off x="1552774" y="1872208"/>
          <a:ext cx="1296139" cy="360039"/>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smtClean="0">
              <a:solidFill>
                <a:schemeClr val="tx2"/>
              </a:solidFill>
              <a:latin typeface="Verdana" pitchFamily="34" charset="0"/>
              <a:ea typeface="Verdana" pitchFamily="34" charset="0"/>
            </a:rPr>
            <a:t>594.809.000</a:t>
          </a:r>
          <a:endParaRPr lang="en-US" b="1" dirty="0">
            <a:solidFill>
              <a:schemeClr val="tx2"/>
            </a:solidFill>
            <a:latin typeface="Verdana" pitchFamily="34" charset="0"/>
            <a:ea typeface="Verdana"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0.22563</cdr:x>
      <cdr:y>0.20566</cdr:y>
    </cdr:from>
    <cdr:to>
      <cdr:x>0.65961</cdr:x>
      <cdr:y>0.31031</cdr:y>
    </cdr:to>
    <cdr:sp macro="" textlink="">
      <cdr:nvSpPr>
        <cdr:cNvPr id="2" name="Rounded Rectangular Callout 1"/>
        <cdr:cNvSpPr/>
      </cdr:nvSpPr>
      <cdr:spPr>
        <a:xfrm xmlns:a="http://schemas.openxmlformats.org/drawingml/2006/main">
          <a:off x="659524" y="792088"/>
          <a:ext cx="1268548" cy="403056"/>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564.500.000</a:t>
          </a:r>
        </a:p>
      </cdr:txBody>
    </cdr:sp>
  </cdr:relSizeAnchor>
  <cdr:relSizeAnchor xmlns:cdr="http://schemas.openxmlformats.org/drawingml/2006/chartDrawing">
    <cdr:from>
      <cdr:x>0.52124</cdr:x>
      <cdr:y>0.56088</cdr:y>
    </cdr:from>
    <cdr:to>
      <cdr:x>0.93874</cdr:x>
      <cdr:y>0.64457</cdr:y>
    </cdr:to>
    <cdr:sp macro="" textlink="">
      <cdr:nvSpPr>
        <cdr:cNvPr id="3" name="Rounded Rectangular Callout 2"/>
        <cdr:cNvSpPr/>
      </cdr:nvSpPr>
      <cdr:spPr>
        <a:xfrm xmlns:a="http://schemas.openxmlformats.org/drawingml/2006/main">
          <a:off x="1523620" y="2160240"/>
          <a:ext cx="1220373" cy="322333"/>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smtClean="0">
              <a:solidFill>
                <a:schemeClr val="tx2"/>
              </a:solidFill>
              <a:latin typeface="Verdana" pitchFamily="34" charset="0"/>
              <a:ea typeface="Verdana" pitchFamily="34" charset="0"/>
            </a:rPr>
            <a:t>184.434.728</a:t>
          </a:r>
          <a:endParaRPr lang="en-US" b="1" dirty="0">
            <a:solidFill>
              <a:schemeClr val="tx2"/>
            </a:solidFill>
            <a:latin typeface="Verdana" pitchFamily="34" charset="0"/>
            <a:ea typeface="Verdana"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65173" cy="557133"/>
          </a:xfrm>
          <a:prstGeom prst="rect">
            <a:avLst/>
          </a:prstGeom>
        </p:spPr>
        <p:txBody>
          <a:bodyPr vert="horz" lIns="93177" tIns="46589" rIns="93177" bIns="46589" rtlCol="0"/>
          <a:lstStyle>
            <a:lvl1pPr algn="l">
              <a:defRPr sz="1200"/>
            </a:lvl1pPr>
          </a:lstStyle>
          <a:p>
            <a:r>
              <a:rPr lang="fi-FI"/>
              <a:t>Laporan Capaian Kinerja Pelayanan</a:t>
            </a:r>
            <a:endParaRPr lang="en-US"/>
          </a:p>
        </p:txBody>
      </p:sp>
      <p:sp>
        <p:nvSpPr>
          <p:cNvPr id="4" name="Footer Placeholder 3"/>
          <p:cNvSpPr>
            <a:spLocks noGrp="1"/>
          </p:cNvSpPr>
          <p:nvPr>
            <p:ph type="ftr" sz="quarter" idx="2"/>
          </p:nvPr>
        </p:nvSpPr>
        <p:spPr>
          <a:xfrm>
            <a:off x="0" y="10583602"/>
            <a:ext cx="2865173" cy="557133"/>
          </a:xfrm>
          <a:prstGeom prst="rect">
            <a:avLst/>
          </a:prstGeom>
        </p:spPr>
        <p:txBody>
          <a:bodyPr vert="horz" lIns="93177" tIns="46589" rIns="93177" bIns="46589" rtlCol="0" anchor="b"/>
          <a:lstStyle>
            <a:lvl1pPr algn="l">
              <a:defRPr sz="1200"/>
            </a:lvl1pPr>
          </a:lstStyle>
          <a:p>
            <a:r>
              <a:rPr lang="fi-FI"/>
              <a:t>" Melayani Lebih Baik"</a:t>
            </a:r>
            <a:endParaRPr lang="en-US"/>
          </a:p>
        </p:txBody>
      </p:sp>
    </p:spTree>
    <p:extLst>
      <p:ext uri="{BB962C8B-B14F-4D97-AF65-F5344CB8AC3E}">
        <p14:creationId xmlns:p14="http://schemas.microsoft.com/office/powerpoint/2010/main" val="277174801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865173" cy="557133"/>
          </a:xfrm>
          <a:prstGeom prst="rect">
            <a:avLst/>
          </a:prstGeom>
        </p:spPr>
        <p:txBody>
          <a:bodyPr vert="horz" lIns="93177" tIns="46589" rIns="93177" bIns="46589" rtlCol="0"/>
          <a:lstStyle>
            <a:lvl1pPr algn="l">
              <a:defRPr sz="1200"/>
            </a:lvl1pPr>
          </a:lstStyle>
          <a:p>
            <a:r>
              <a:rPr lang="fi-FI"/>
              <a:t>Laporan Capaian Kinerja Pelayanan</a:t>
            </a:r>
            <a:endParaRPr lang="en-US"/>
          </a:p>
        </p:txBody>
      </p:sp>
      <p:sp>
        <p:nvSpPr>
          <p:cNvPr id="3" name="Date Placeholder 2"/>
          <p:cNvSpPr>
            <a:spLocks noGrp="1"/>
          </p:cNvSpPr>
          <p:nvPr>
            <p:ph type="dt" idx="1"/>
          </p:nvPr>
        </p:nvSpPr>
        <p:spPr>
          <a:xfrm>
            <a:off x="3745235" y="4"/>
            <a:ext cx="2865173" cy="557133"/>
          </a:xfrm>
          <a:prstGeom prst="rect">
            <a:avLst/>
          </a:prstGeom>
        </p:spPr>
        <p:txBody>
          <a:bodyPr vert="horz" lIns="93177" tIns="46589" rIns="93177" bIns="46589" rtlCol="0"/>
          <a:lstStyle>
            <a:lvl1pPr algn="r">
              <a:defRPr sz="1200"/>
            </a:lvl1pPr>
          </a:lstStyle>
          <a:p>
            <a:fld id="{74574ABE-4C11-49EC-885D-02AF52C2764C}" type="datetime7">
              <a:rPr lang="en-US" smtClean="0"/>
              <a:pPr/>
              <a:t>May-19</a:t>
            </a:fld>
            <a:endParaRPr lang="en-US"/>
          </a:p>
        </p:txBody>
      </p:sp>
      <p:sp>
        <p:nvSpPr>
          <p:cNvPr id="4" name="Slide Image Placeholder 3"/>
          <p:cNvSpPr>
            <a:spLocks noGrp="1" noRot="1" noChangeAspect="1"/>
          </p:cNvSpPr>
          <p:nvPr>
            <p:ph type="sldImg" idx="2"/>
          </p:nvPr>
        </p:nvSpPr>
        <p:spPr>
          <a:xfrm>
            <a:off x="-423863" y="835025"/>
            <a:ext cx="7459663" cy="41814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61194" y="5292765"/>
            <a:ext cx="5289550" cy="5014198"/>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583602"/>
            <a:ext cx="2865173" cy="557133"/>
          </a:xfrm>
          <a:prstGeom prst="rect">
            <a:avLst/>
          </a:prstGeom>
        </p:spPr>
        <p:txBody>
          <a:bodyPr vert="horz" lIns="93177" tIns="46589" rIns="93177" bIns="46589" rtlCol="0" anchor="b"/>
          <a:lstStyle>
            <a:lvl1pPr algn="l">
              <a:defRPr sz="1200"/>
            </a:lvl1pPr>
          </a:lstStyle>
          <a:p>
            <a:r>
              <a:rPr lang="fi-FI"/>
              <a:t>" Melayani Lebih Baik"</a:t>
            </a:r>
            <a:endParaRPr lang="en-US"/>
          </a:p>
        </p:txBody>
      </p:sp>
      <p:sp>
        <p:nvSpPr>
          <p:cNvPr id="7" name="Slide Number Placeholder 6"/>
          <p:cNvSpPr>
            <a:spLocks noGrp="1"/>
          </p:cNvSpPr>
          <p:nvPr>
            <p:ph type="sldNum" sz="quarter" idx="5"/>
          </p:nvPr>
        </p:nvSpPr>
        <p:spPr>
          <a:xfrm>
            <a:off x="3745235" y="10583602"/>
            <a:ext cx="2865173" cy="557133"/>
          </a:xfrm>
          <a:prstGeom prst="rect">
            <a:avLst/>
          </a:prstGeom>
        </p:spPr>
        <p:txBody>
          <a:bodyPr vert="horz" lIns="93177" tIns="46589" rIns="93177" bIns="46589" rtlCol="0" anchor="b"/>
          <a:lstStyle>
            <a:lvl1pPr algn="r">
              <a:defRPr sz="1200"/>
            </a:lvl1pPr>
          </a:lstStyle>
          <a:p>
            <a:fld id="{B64EB224-D5A9-4B03-9760-27AED58BE118}" type="slidenum">
              <a:rPr lang="en-US" smtClean="0"/>
              <a:pPr/>
              <a:t>‹#›</a:t>
            </a:fld>
            <a:endParaRPr lang="en-US"/>
          </a:p>
        </p:txBody>
      </p:sp>
    </p:spTree>
    <p:extLst>
      <p:ext uri="{BB962C8B-B14F-4D97-AF65-F5344CB8AC3E}">
        <p14:creationId xmlns:p14="http://schemas.microsoft.com/office/powerpoint/2010/main" val="298433447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a:t>
            </a:fld>
            <a:endParaRPr lang="en-IN" dirty="0"/>
          </a:p>
        </p:txBody>
      </p:sp>
    </p:spTree>
    <p:extLst>
      <p:ext uri="{BB962C8B-B14F-4D97-AF65-F5344CB8AC3E}">
        <p14:creationId xmlns:p14="http://schemas.microsoft.com/office/powerpoint/2010/main" val="1063408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423863" y="835025"/>
            <a:ext cx="7459663" cy="4181475"/>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id-ID" dirty="0">
              <a:latin typeface="Arial" panose="020B0604020202020204" pitchFamily="34" charset="0"/>
            </a:endParaRPr>
          </a:p>
        </p:txBody>
      </p:sp>
      <p:sp>
        <p:nvSpPr>
          <p:cNvPr id="3" name="Date Placeholder 2"/>
          <p:cNvSpPr>
            <a:spLocks noGrp="1"/>
          </p:cNvSpPr>
          <p:nvPr>
            <p:ph type="dt" idx="10"/>
          </p:nvPr>
        </p:nvSpPr>
        <p:spPr/>
        <p:txBody>
          <a:bodyPr/>
          <a:lstStyle/>
          <a:p>
            <a:fld id="{980B1528-D40A-4EE8-BD23-EEDFF0F404B9}" type="datetime7">
              <a:rPr lang="en-US" smtClean="0"/>
              <a:pPr/>
              <a:t>May-19</a:t>
            </a:fld>
            <a:endParaRPr lang="en-US"/>
          </a:p>
        </p:txBody>
      </p:sp>
      <p:sp>
        <p:nvSpPr>
          <p:cNvPr id="4" name="Footer Placeholder 3"/>
          <p:cNvSpPr>
            <a:spLocks noGrp="1"/>
          </p:cNvSpPr>
          <p:nvPr>
            <p:ph type="ftr" sz="quarter" idx="11"/>
          </p:nvPr>
        </p:nvSpPr>
        <p:spPr/>
        <p:txBody>
          <a:bodyPr/>
          <a:lstStyle/>
          <a:p>
            <a:r>
              <a:rPr lang="fi-FI"/>
              <a:t>" Melayani Lebih Baik"</a:t>
            </a:r>
            <a:endParaRPr lang="en-US"/>
          </a:p>
        </p:txBody>
      </p:sp>
      <p:sp>
        <p:nvSpPr>
          <p:cNvPr id="5" name="Header Placeholder 4"/>
          <p:cNvSpPr>
            <a:spLocks noGrp="1"/>
          </p:cNvSpPr>
          <p:nvPr>
            <p:ph type="hdr" sz="quarter" idx="12"/>
          </p:nvPr>
        </p:nvSpPr>
        <p:spPr/>
        <p:txBody>
          <a:bodyPr/>
          <a:lstStyle/>
          <a:p>
            <a:r>
              <a:rPr lang="fi-FI"/>
              <a:t>Laporan Capaian Kinerja Pelayanan</a:t>
            </a:r>
            <a:endParaRPr lang="en-US"/>
          </a:p>
        </p:txBody>
      </p:sp>
      <p:sp>
        <p:nvSpPr>
          <p:cNvPr id="6" name="Slide Number Placeholder 5"/>
          <p:cNvSpPr>
            <a:spLocks noGrp="1"/>
          </p:cNvSpPr>
          <p:nvPr>
            <p:ph type="sldNum" sz="quarter" idx="13"/>
          </p:nvPr>
        </p:nvSpPr>
        <p:spPr/>
        <p:txBody>
          <a:bodyPr/>
          <a:lstStyle/>
          <a:p>
            <a:fld id="{B64EB224-D5A9-4B03-9760-27AED58BE118}" type="slidenum">
              <a:rPr lang="en-US" smtClean="0"/>
              <a:pPr/>
              <a:t>10</a:t>
            </a:fld>
            <a:endParaRPr lang="en-US"/>
          </a:p>
        </p:txBody>
      </p:sp>
    </p:spTree>
    <p:extLst>
      <p:ext uri="{BB962C8B-B14F-4D97-AF65-F5344CB8AC3E}">
        <p14:creationId xmlns:p14="http://schemas.microsoft.com/office/powerpoint/2010/main" val="3283079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423863" y="835025"/>
            <a:ext cx="7459663" cy="4181475"/>
          </a:xfrm>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dirty="0">
              <a:latin typeface="Arial" panose="020B0604020202020204" pitchFamily="34" charset="0"/>
            </a:endParaRPr>
          </a:p>
        </p:txBody>
      </p:sp>
      <p:sp>
        <p:nvSpPr>
          <p:cNvPr id="3" name="Date Placeholder 2"/>
          <p:cNvSpPr>
            <a:spLocks noGrp="1"/>
          </p:cNvSpPr>
          <p:nvPr>
            <p:ph type="dt" idx="10"/>
          </p:nvPr>
        </p:nvSpPr>
        <p:spPr/>
        <p:txBody>
          <a:bodyPr/>
          <a:lstStyle/>
          <a:p>
            <a:fld id="{7BB7C910-61E6-44BF-8C07-86978F9FC0A8}" type="datetime7">
              <a:rPr lang="en-US" smtClean="0"/>
              <a:pPr/>
              <a:t>May-19</a:t>
            </a:fld>
            <a:endParaRPr lang="en-US"/>
          </a:p>
        </p:txBody>
      </p:sp>
      <p:sp>
        <p:nvSpPr>
          <p:cNvPr id="4" name="Footer Placeholder 3"/>
          <p:cNvSpPr>
            <a:spLocks noGrp="1"/>
          </p:cNvSpPr>
          <p:nvPr>
            <p:ph type="ftr" sz="quarter" idx="11"/>
          </p:nvPr>
        </p:nvSpPr>
        <p:spPr/>
        <p:txBody>
          <a:bodyPr/>
          <a:lstStyle/>
          <a:p>
            <a:r>
              <a:rPr lang="fi-FI"/>
              <a:t>" Melayani Lebih Baik"</a:t>
            </a:r>
            <a:endParaRPr lang="en-US"/>
          </a:p>
        </p:txBody>
      </p:sp>
      <p:sp>
        <p:nvSpPr>
          <p:cNvPr id="5" name="Header Placeholder 4"/>
          <p:cNvSpPr>
            <a:spLocks noGrp="1"/>
          </p:cNvSpPr>
          <p:nvPr>
            <p:ph type="hdr" sz="quarter" idx="12"/>
          </p:nvPr>
        </p:nvSpPr>
        <p:spPr/>
        <p:txBody>
          <a:bodyPr/>
          <a:lstStyle/>
          <a:p>
            <a:r>
              <a:rPr lang="fi-FI"/>
              <a:t>Laporan Capaian Kinerja Pelayanan</a:t>
            </a:r>
            <a:endParaRPr lang="en-US"/>
          </a:p>
        </p:txBody>
      </p:sp>
      <p:sp>
        <p:nvSpPr>
          <p:cNvPr id="6" name="Slide Number Placeholder 5"/>
          <p:cNvSpPr>
            <a:spLocks noGrp="1"/>
          </p:cNvSpPr>
          <p:nvPr>
            <p:ph type="sldNum" sz="quarter" idx="13"/>
          </p:nvPr>
        </p:nvSpPr>
        <p:spPr/>
        <p:txBody>
          <a:bodyPr/>
          <a:lstStyle/>
          <a:p>
            <a:fld id="{B64EB224-D5A9-4B03-9760-27AED58BE118}" type="slidenum">
              <a:rPr lang="en-US" smtClean="0"/>
              <a:pPr/>
              <a:t>11</a:t>
            </a:fld>
            <a:endParaRPr lang="en-US"/>
          </a:p>
        </p:txBody>
      </p:sp>
    </p:spTree>
    <p:extLst>
      <p:ext uri="{BB962C8B-B14F-4D97-AF65-F5344CB8AC3E}">
        <p14:creationId xmlns:p14="http://schemas.microsoft.com/office/powerpoint/2010/main" val="1462502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23863" y="835025"/>
            <a:ext cx="7459663" cy="4181475"/>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3" name="Date Placeholder 2"/>
          <p:cNvSpPr>
            <a:spLocks noGrp="1"/>
          </p:cNvSpPr>
          <p:nvPr>
            <p:ph type="dt" idx="10"/>
          </p:nvPr>
        </p:nvSpPr>
        <p:spPr/>
        <p:txBody>
          <a:bodyPr/>
          <a:lstStyle/>
          <a:p>
            <a:fld id="{56DFBA03-5789-463A-A771-6E5C516384E7}" type="datetime7">
              <a:rPr lang="en-US" smtClean="0"/>
              <a:pPr/>
              <a:t>May-19</a:t>
            </a:fld>
            <a:endParaRPr lang="en-US"/>
          </a:p>
        </p:txBody>
      </p:sp>
      <p:sp>
        <p:nvSpPr>
          <p:cNvPr id="4" name="Footer Placeholder 3"/>
          <p:cNvSpPr>
            <a:spLocks noGrp="1"/>
          </p:cNvSpPr>
          <p:nvPr>
            <p:ph type="ftr" sz="quarter" idx="11"/>
          </p:nvPr>
        </p:nvSpPr>
        <p:spPr/>
        <p:txBody>
          <a:bodyPr/>
          <a:lstStyle/>
          <a:p>
            <a:r>
              <a:rPr lang="fi-FI"/>
              <a:t>" Melayani Lebih Baik"</a:t>
            </a:r>
            <a:endParaRPr lang="en-US"/>
          </a:p>
        </p:txBody>
      </p:sp>
      <p:sp>
        <p:nvSpPr>
          <p:cNvPr id="5" name="Header Placeholder 4"/>
          <p:cNvSpPr>
            <a:spLocks noGrp="1"/>
          </p:cNvSpPr>
          <p:nvPr>
            <p:ph type="hdr" sz="quarter" idx="12"/>
          </p:nvPr>
        </p:nvSpPr>
        <p:spPr/>
        <p:txBody>
          <a:bodyPr/>
          <a:lstStyle/>
          <a:p>
            <a:r>
              <a:rPr lang="fi-FI"/>
              <a:t>Laporan Capaian Kinerja Pelayanan</a:t>
            </a:r>
            <a:endParaRPr lang="en-US"/>
          </a:p>
        </p:txBody>
      </p:sp>
      <p:sp>
        <p:nvSpPr>
          <p:cNvPr id="6" name="Slide Number Placeholder 5"/>
          <p:cNvSpPr>
            <a:spLocks noGrp="1"/>
          </p:cNvSpPr>
          <p:nvPr>
            <p:ph type="sldNum" sz="quarter" idx="13"/>
          </p:nvPr>
        </p:nvSpPr>
        <p:spPr/>
        <p:txBody>
          <a:bodyPr/>
          <a:lstStyle/>
          <a:p>
            <a:fld id="{B64EB224-D5A9-4B03-9760-27AED58BE118}" type="slidenum">
              <a:rPr lang="en-US" smtClean="0"/>
              <a:pPr/>
              <a:t>12</a:t>
            </a:fld>
            <a:endParaRPr lang="en-US"/>
          </a:p>
        </p:txBody>
      </p:sp>
    </p:spTree>
    <p:extLst>
      <p:ext uri="{BB962C8B-B14F-4D97-AF65-F5344CB8AC3E}">
        <p14:creationId xmlns:p14="http://schemas.microsoft.com/office/powerpoint/2010/main" val="2762278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fld id="{FE390A2E-27AF-40BC-B72B-6A5BE0708252}"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13</a:t>
            </a:fld>
            <a:endParaRPr lang="en-US"/>
          </a:p>
        </p:txBody>
      </p:sp>
    </p:spTree>
    <p:extLst>
      <p:ext uri="{BB962C8B-B14F-4D97-AF65-F5344CB8AC3E}">
        <p14:creationId xmlns:p14="http://schemas.microsoft.com/office/powerpoint/2010/main" val="532583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fld id="{FE390A2E-27AF-40BC-B72B-6A5BE0708252}"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14</a:t>
            </a:fld>
            <a:endParaRPr lang="en-US"/>
          </a:p>
        </p:txBody>
      </p:sp>
    </p:spTree>
    <p:extLst>
      <p:ext uri="{BB962C8B-B14F-4D97-AF65-F5344CB8AC3E}">
        <p14:creationId xmlns:p14="http://schemas.microsoft.com/office/powerpoint/2010/main" val="532583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423863" y="835025"/>
            <a:ext cx="7459663" cy="4181475"/>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id-ID" dirty="0">
              <a:latin typeface="Arial" panose="020B0604020202020204" pitchFamily="34" charset="0"/>
            </a:endParaRPr>
          </a:p>
        </p:txBody>
      </p:sp>
      <p:sp>
        <p:nvSpPr>
          <p:cNvPr id="3" name="Date Placeholder 2"/>
          <p:cNvSpPr>
            <a:spLocks noGrp="1"/>
          </p:cNvSpPr>
          <p:nvPr>
            <p:ph type="dt" idx="10"/>
          </p:nvPr>
        </p:nvSpPr>
        <p:spPr/>
        <p:txBody>
          <a:bodyPr/>
          <a:lstStyle/>
          <a:p>
            <a:fld id="{980B1528-D40A-4EE8-BD23-EEDFF0F404B9}" type="datetime7">
              <a:rPr lang="en-US" smtClean="0"/>
              <a:pPr/>
              <a:t>May-19</a:t>
            </a:fld>
            <a:endParaRPr lang="en-US"/>
          </a:p>
        </p:txBody>
      </p:sp>
      <p:sp>
        <p:nvSpPr>
          <p:cNvPr id="4" name="Footer Placeholder 3"/>
          <p:cNvSpPr>
            <a:spLocks noGrp="1"/>
          </p:cNvSpPr>
          <p:nvPr>
            <p:ph type="ftr" sz="quarter" idx="11"/>
          </p:nvPr>
        </p:nvSpPr>
        <p:spPr/>
        <p:txBody>
          <a:bodyPr/>
          <a:lstStyle/>
          <a:p>
            <a:r>
              <a:rPr lang="fi-FI"/>
              <a:t>" Melayani Lebih Baik"</a:t>
            </a:r>
            <a:endParaRPr lang="en-US"/>
          </a:p>
        </p:txBody>
      </p:sp>
      <p:sp>
        <p:nvSpPr>
          <p:cNvPr id="5" name="Header Placeholder 4"/>
          <p:cNvSpPr>
            <a:spLocks noGrp="1"/>
          </p:cNvSpPr>
          <p:nvPr>
            <p:ph type="hdr" sz="quarter" idx="12"/>
          </p:nvPr>
        </p:nvSpPr>
        <p:spPr/>
        <p:txBody>
          <a:bodyPr/>
          <a:lstStyle/>
          <a:p>
            <a:r>
              <a:rPr lang="fi-FI"/>
              <a:t>Laporan Capaian Kinerja Pelayanan</a:t>
            </a:r>
            <a:endParaRPr lang="en-US"/>
          </a:p>
        </p:txBody>
      </p:sp>
      <p:sp>
        <p:nvSpPr>
          <p:cNvPr id="6" name="Slide Number Placeholder 5"/>
          <p:cNvSpPr>
            <a:spLocks noGrp="1"/>
          </p:cNvSpPr>
          <p:nvPr>
            <p:ph type="sldNum" sz="quarter" idx="13"/>
          </p:nvPr>
        </p:nvSpPr>
        <p:spPr/>
        <p:txBody>
          <a:bodyPr/>
          <a:lstStyle/>
          <a:p>
            <a:fld id="{B64EB224-D5A9-4B03-9760-27AED58BE118}" type="slidenum">
              <a:rPr lang="en-US" smtClean="0"/>
              <a:pPr/>
              <a:t>19</a:t>
            </a:fld>
            <a:endParaRPr lang="en-US"/>
          </a:p>
        </p:txBody>
      </p:sp>
    </p:spTree>
    <p:extLst>
      <p:ext uri="{BB962C8B-B14F-4D97-AF65-F5344CB8AC3E}">
        <p14:creationId xmlns:p14="http://schemas.microsoft.com/office/powerpoint/2010/main" val="3283079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1"/>
          </p:nvPr>
        </p:nvSpPr>
        <p:spPr/>
        <p:txBody>
          <a:bodyPr/>
          <a:lstStyle/>
          <a:p>
            <a:fld id="{9C617C84-480C-4541-A46F-C92E083C30B1}"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20</a:t>
            </a:fld>
            <a:endParaRPr lang="en-US"/>
          </a:p>
        </p:txBody>
      </p:sp>
    </p:spTree>
    <p:extLst>
      <p:ext uri="{BB962C8B-B14F-4D97-AF65-F5344CB8AC3E}">
        <p14:creationId xmlns:p14="http://schemas.microsoft.com/office/powerpoint/2010/main" val="709888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1"/>
          </p:nvPr>
        </p:nvSpPr>
        <p:spPr/>
        <p:txBody>
          <a:bodyPr/>
          <a:lstStyle/>
          <a:p>
            <a:fld id="{9C617C84-480C-4541-A46F-C92E083C30B1}"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21</a:t>
            </a:fld>
            <a:endParaRPr lang="en-US"/>
          </a:p>
        </p:txBody>
      </p:sp>
    </p:spTree>
    <p:extLst>
      <p:ext uri="{BB962C8B-B14F-4D97-AF65-F5344CB8AC3E}">
        <p14:creationId xmlns:p14="http://schemas.microsoft.com/office/powerpoint/2010/main" val="709888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1"/>
          </p:nvPr>
        </p:nvSpPr>
        <p:spPr/>
        <p:txBody>
          <a:bodyPr/>
          <a:lstStyle/>
          <a:p>
            <a:fld id="{B298E0D2-02CD-4875-8E84-CB0790EB0DED}"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22</a:t>
            </a:fld>
            <a:endParaRPr lang="en-US"/>
          </a:p>
        </p:txBody>
      </p:sp>
    </p:spTree>
    <p:extLst>
      <p:ext uri="{BB962C8B-B14F-4D97-AF65-F5344CB8AC3E}">
        <p14:creationId xmlns:p14="http://schemas.microsoft.com/office/powerpoint/2010/main" val="1734802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1"/>
          </p:nvPr>
        </p:nvSpPr>
        <p:spPr/>
        <p:txBody>
          <a:bodyPr/>
          <a:lstStyle/>
          <a:p>
            <a:fld id="{B298E0D2-02CD-4875-8E84-CB0790EB0DED}"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23</a:t>
            </a:fld>
            <a:endParaRPr lang="en-US"/>
          </a:p>
        </p:txBody>
      </p:sp>
    </p:spTree>
    <p:extLst>
      <p:ext uri="{BB962C8B-B14F-4D97-AF65-F5344CB8AC3E}">
        <p14:creationId xmlns:p14="http://schemas.microsoft.com/office/powerpoint/2010/main" val="173480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423863" y="835025"/>
            <a:ext cx="7459663" cy="4181475"/>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id-ID" dirty="0">
              <a:latin typeface="Arial" panose="020B0604020202020204" pitchFamily="34" charset="0"/>
            </a:endParaRPr>
          </a:p>
        </p:txBody>
      </p:sp>
      <p:sp>
        <p:nvSpPr>
          <p:cNvPr id="3" name="Date Placeholder 2"/>
          <p:cNvSpPr>
            <a:spLocks noGrp="1"/>
          </p:cNvSpPr>
          <p:nvPr>
            <p:ph type="dt" idx="10"/>
          </p:nvPr>
        </p:nvSpPr>
        <p:spPr/>
        <p:txBody>
          <a:bodyPr/>
          <a:lstStyle/>
          <a:p>
            <a:fld id="{980B1528-D40A-4EE8-BD23-EEDFF0F404B9}" type="datetime7">
              <a:rPr lang="en-US" smtClean="0"/>
              <a:pPr/>
              <a:t>May-19</a:t>
            </a:fld>
            <a:endParaRPr lang="en-US"/>
          </a:p>
        </p:txBody>
      </p:sp>
      <p:sp>
        <p:nvSpPr>
          <p:cNvPr id="4" name="Footer Placeholder 3"/>
          <p:cNvSpPr>
            <a:spLocks noGrp="1"/>
          </p:cNvSpPr>
          <p:nvPr>
            <p:ph type="ftr" sz="quarter" idx="11"/>
          </p:nvPr>
        </p:nvSpPr>
        <p:spPr/>
        <p:txBody>
          <a:bodyPr/>
          <a:lstStyle/>
          <a:p>
            <a:r>
              <a:rPr lang="fi-FI"/>
              <a:t>" Melayani Lebih Baik"</a:t>
            </a:r>
            <a:endParaRPr lang="en-US"/>
          </a:p>
        </p:txBody>
      </p:sp>
      <p:sp>
        <p:nvSpPr>
          <p:cNvPr id="5" name="Header Placeholder 4"/>
          <p:cNvSpPr>
            <a:spLocks noGrp="1"/>
          </p:cNvSpPr>
          <p:nvPr>
            <p:ph type="hdr" sz="quarter" idx="12"/>
          </p:nvPr>
        </p:nvSpPr>
        <p:spPr/>
        <p:txBody>
          <a:bodyPr/>
          <a:lstStyle/>
          <a:p>
            <a:r>
              <a:rPr lang="fi-FI"/>
              <a:t>Laporan Capaian Kinerja Pelayanan</a:t>
            </a:r>
            <a:endParaRPr lang="en-US"/>
          </a:p>
        </p:txBody>
      </p:sp>
      <p:sp>
        <p:nvSpPr>
          <p:cNvPr id="6" name="Slide Number Placeholder 5"/>
          <p:cNvSpPr>
            <a:spLocks noGrp="1"/>
          </p:cNvSpPr>
          <p:nvPr>
            <p:ph type="sldNum" sz="quarter" idx="13"/>
          </p:nvPr>
        </p:nvSpPr>
        <p:spPr/>
        <p:txBody>
          <a:bodyPr/>
          <a:lstStyle/>
          <a:p>
            <a:fld id="{B64EB224-D5A9-4B03-9760-27AED58BE118}" type="slidenum">
              <a:rPr lang="en-US" smtClean="0"/>
              <a:pPr/>
              <a:t>2</a:t>
            </a:fld>
            <a:endParaRPr lang="en-US"/>
          </a:p>
        </p:txBody>
      </p:sp>
    </p:spTree>
    <p:extLst>
      <p:ext uri="{BB962C8B-B14F-4D97-AF65-F5344CB8AC3E}">
        <p14:creationId xmlns:p14="http://schemas.microsoft.com/office/powerpoint/2010/main" val="3283079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1"/>
          </p:nvPr>
        </p:nvSpPr>
        <p:spPr/>
        <p:txBody>
          <a:bodyPr/>
          <a:lstStyle/>
          <a:p>
            <a:fld id="{B298E0D2-02CD-4875-8E84-CB0790EB0DED}"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24</a:t>
            </a:fld>
            <a:endParaRPr lang="en-US"/>
          </a:p>
        </p:txBody>
      </p:sp>
    </p:spTree>
    <p:extLst>
      <p:ext uri="{BB962C8B-B14F-4D97-AF65-F5344CB8AC3E}">
        <p14:creationId xmlns:p14="http://schemas.microsoft.com/office/powerpoint/2010/main" val="1734802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1"/>
          </p:nvPr>
        </p:nvSpPr>
        <p:spPr/>
        <p:txBody>
          <a:bodyPr/>
          <a:lstStyle/>
          <a:p>
            <a:fld id="{B298E0D2-02CD-4875-8E84-CB0790EB0DED}"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25</a:t>
            </a:fld>
            <a:endParaRPr lang="en-US"/>
          </a:p>
        </p:txBody>
      </p:sp>
    </p:spTree>
    <p:extLst>
      <p:ext uri="{BB962C8B-B14F-4D97-AF65-F5344CB8AC3E}">
        <p14:creationId xmlns:p14="http://schemas.microsoft.com/office/powerpoint/2010/main" val="1734802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1"/>
          </p:nvPr>
        </p:nvSpPr>
        <p:spPr/>
        <p:txBody>
          <a:bodyPr/>
          <a:lstStyle/>
          <a:p>
            <a:fld id="{B298E0D2-02CD-4875-8E84-CB0790EB0DED}"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26</a:t>
            </a:fld>
            <a:endParaRPr lang="en-US"/>
          </a:p>
        </p:txBody>
      </p:sp>
    </p:spTree>
    <p:extLst>
      <p:ext uri="{BB962C8B-B14F-4D97-AF65-F5344CB8AC3E}">
        <p14:creationId xmlns:p14="http://schemas.microsoft.com/office/powerpoint/2010/main" val="1734802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1"/>
          </p:nvPr>
        </p:nvSpPr>
        <p:spPr/>
        <p:txBody>
          <a:bodyPr/>
          <a:lstStyle/>
          <a:p>
            <a:fld id="{B298E0D2-02CD-4875-8E84-CB0790EB0DED}"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27</a:t>
            </a:fld>
            <a:endParaRPr lang="en-US"/>
          </a:p>
        </p:txBody>
      </p:sp>
    </p:spTree>
    <p:extLst>
      <p:ext uri="{BB962C8B-B14F-4D97-AF65-F5344CB8AC3E}">
        <p14:creationId xmlns:p14="http://schemas.microsoft.com/office/powerpoint/2010/main" val="17348024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1"/>
          </p:nvPr>
        </p:nvSpPr>
        <p:spPr/>
        <p:txBody>
          <a:bodyPr/>
          <a:lstStyle/>
          <a:p>
            <a:fld id="{B298E0D2-02CD-4875-8E84-CB0790EB0DED}"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28</a:t>
            </a:fld>
            <a:endParaRPr lang="en-US"/>
          </a:p>
        </p:txBody>
      </p:sp>
    </p:spTree>
    <p:extLst>
      <p:ext uri="{BB962C8B-B14F-4D97-AF65-F5344CB8AC3E}">
        <p14:creationId xmlns:p14="http://schemas.microsoft.com/office/powerpoint/2010/main" val="1734802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23863" y="835025"/>
            <a:ext cx="7459663" cy="4181475"/>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3" name="Date Placeholder 2"/>
          <p:cNvSpPr>
            <a:spLocks noGrp="1"/>
          </p:cNvSpPr>
          <p:nvPr>
            <p:ph type="dt" idx="10"/>
          </p:nvPr>
        </p:nvSpPr>
        <p:spPr/>
        <p:txBody>
          <a:bodyPr/>
          <a:lstStyle/>
          <a:p>
            <a:fld id="{5148E20F-F016-4CB6-9E3C-14B635DB46F0}" type="datetime7">
              <a:rPr lang="en-US" smtClean="0"/>
              <a:pPr/>
              <a:t>May-19</a:t>
            </a:fld>
            <a:endParaRPr lang="en-US"/>
          </a:p>
        </p:txBody>
      </p:sp>
      <p:sp>
        <p:nvSpPr>
          <p:cNvPr id="4" name="Footer Placeholder 3"/>
          <p:cNvSpPr>
            <a:spLocks noGrp="1"/>
          </p:cNvSpPr>
          <p:nvPr>
            <p:ph type="ftr" sz="quarter" idx="11"/>
          </p:nvPr>
        </p:nvSpPr>
        <p:spPr/>
        <p:txBody>
          <a:bodyPr/>
          <a:lstStyle/>
          <a:p>
            <a:r>
              <a:rPr lang="fi-FI"/>
              <a:t>" Melayani Lebih Baik"</a:t>
            </a:r>
            <a:endParaRPr lang="en-US"/>
          </a:p>
        </p:txBody>
      </p:sp>
      <p:sp>
        <p:nvSpPr>
          <p:cNvPr id="5" name="Header Placeholder 4"/>
          <p:cNvSpPr>
            <a:spLocks noGrp="1"/>
          </p:cNvSpPr>
          <p:nvPr>
            <p:ph type="hdr" sz="quarter" idx="12"/>
          </p:nvPr>
        </p:nvSpPr>
        <p:spPr/>
        <p:txBody>
          <a:bodyPr/>
          <a:lstStyle/>
          <a:p>
            <a:r>
              <a:rPr lang="fi-FI"/>
              <a:t>Laporan Capaian Kinerja Pelayanan</a:t>
            </a:r>
            <a:endParaRPr lang="en-US"/>
          </a:p>
        </p:txBody>
      </p:sp>
      <p:sp>
        <p:nvSpPr>
          <p:cNvPr id="6" name="Slide Number Placeholder 5"/>
          <p:cNvSpPr>
            <a:spLocks noGrp="1"/>
          </p:cNvSpPr>
          <p:nvPr>
            <p:ph type="sldNum" sz="quarter" idx="13"/>
          </p:nvPr>
        </p:nvSpPr>
        <p:spPr/>
        <p:txBody>
          <a:bodyPr/>
          <a:lstStyle/>
          <a:p>
            <a:fld id="{B64EB224-D5A9-4B03-9760-27AED58BE118}" type="slidenum">
              <a:rPr lang="en-US" smtClean="0"/>
              <a:pPr/>
              <a:t>29</a:t>
            </a:fld>
            <a:endParaRPr lang="en-US"/>
          </a:p>
        </p:txBody>
      </p:sp>
    </p:spTree>
    <p:extLst>
      <p:ext uri="{BB962C8B-B14F-4D97-AF65-F5344CB8AC3E}">
        <p14:creationId xmlns:p14="http://schemas.microsoft.com/office/powerpoint/2010/main" val="9135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23863" y="835025"/>
            <a:ext cx="7459663" cy="4181475"/>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anose="020B0604020202020204" pitchFamily="34" charset="0"/>
            </a:endParaRPr>
          </a:p>
        </p:txBody>
      </p:sp>
      <p:sp>
        <p:nvSpPr>
          <p:cNvPr id="3" name="Date Placeholder 2"/>
          <p:cNvSpPr>
            <a:spLocks noGrp="1"/>
          </p:cNvSpPr>
          <p:nvPr>
            <p:ph type="dt" idx="10"/>
          </p:nvPr>
        </p:nvSpPr>
        <p:spPr/>
        <p:txBody>
          <a:bodyPr/>
          <a:lstStyle/>
          <a:p>
            <a:fld id="{5148E20F-F016-4CB6-9E3C-14B635DB46F0}" type="datetime7">
              <a:rPr lang="en-US" smtClean="0"/>
              <a:pPr/>
              <a:t>May-19</a:t>
            </a:fld>
            <a:endParaRPr lang="en-US"/>
          </a:p>
        </p:txBody>
      </p:sp>
      <p:sp>
        <p:nvSpPr>
          <p:cNvPr id="4" name="Footer Placeholder 3"/>
          <p:cNvSpPr>
            <a:spLocks noGrp="1"/>
          </p:cNvSpPr>
          <p:nvPr>
            <p:ph type="ftr" sz="quarter" idx="11"/>
          </p:nvPr>
        </p:nvSpPr>
        <p:spPr/>
        <p:txBody>
          <a:bodyPr/>
          <a:lstStyle/>
          <a:p>
            <a:r>
              <a:rPr lang="fi-FI"/>
              <a:t>" Melayani Lebih Baik"</a:t>
            </a:r>
            <a:endParaRPr lang="en-US"/>
          </a:p>
        </p:txBody>
      </p:sp>
      <p:sp>
        <p:nvSpPr>
          <p:cNvPr id="5" name="Header Placeholder 4"/>
          <p:cNvSpPr>
            <a:spLocks noGrp="1"/>
          </p:cNvSpPr>
          <p:nvPr>
            <p:ph type="hdr" sz="quarter" idx="12"/>
          </p:nvPr>
        </p:nvSpPr>
        <p:spPr/>
        <p:txBody>
          <a:bodyPr/>
          <a:lstStyle/>
          <a:p>
            <a:r>
              <a:rPr lang="fi-FI"/>
              <a:t>Laporan Capaian Kinerja Pelayanan</a:t>
            </a:r>
            <a:endParaRPr lang="en-US"/>
          </a:p>
        </p:txBody>
      </p:sp>
      <p:sp>
        <p:nvSpPr>
          <p:cNvPr id="6" name="Slide Number Placeholder 5"/>
          <p:cNvSpPr>
            <a:spLocks noGrp="1"/>
          </p:cNvSpPr>
          <p:nvPr>
            <p:ph type="sldNum" sz="quarter" idx="13"/>
          </p:nvPr>
        </p:nvSpPr>
        <p:spPr/>
        <p:txBody>
          <a:bodyPr/>
          <a:lstStyle/>
          <a:p>
            <a:fld id="{B64EB224-D5A9-4B03-9760-27AED58BE118}" type="slidenum">
              <a:rPr lang="en-US" smtClean="0"/>
              <a:pPr/>
              <a:t>30</a:t>
            </a:fld>
            <a:endParaRPr lang="en-US"/>
          </a:p>
        </p:txBody>
      </p:sp>
    </p:spTree>
    <p:extLst>
      <p:ext uri="{BB962C8B-B14F-4D97-AF65-F5344CB8AC3E}">
        <p14:creationId xmlns:p14="http://schemas.microsoft.com/office/powerpoint/2010/main" val="9135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fld id="{6DFAA860-91CF-4CFA-A668-4FE96E2AA276}"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31</a:t>
            </a:fld>
            <a:endParaRPr lang="en-US"/>
          </a:p>
        </p:txBody>
      </p:sp>
    </p:spTree>
    <p:extLst>
      <p:ext uri="{BB962C8B-B14F-4D97-AF65-F5344CB8AC3E}">
        <p14:creationId xmlns:p14="http://schemas.microsoft.com/office/powerpoint/2010/main" val="835610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fld id="{2940615D-8250-4172-B7A3-477A7A5C2AEB}"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32</a:t>
            </a:fld>
            <a:endParaRPr lang="en-US"/>
          </a:p>
        </p:txBody>
      </p:sp>
    </p:spTree>
    <p:extLst>
      <p:ext uri="{BB962C8B-B14F-4D97-AF65-F5344CB8AC3E}">
        <p14:creationId xmlns:p14="http://schemas.microsoft.com/office/powerpoint/2010/main" val="2938704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fld id="{2940615D-8250-4172-B7A3-477A7A5C2AEB}"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33</a:t>
            </a:fld>
            <a:endParaRPr lang="en-US"/>
          </a:p>
        </p:txBody>
      </p:sp>
    </p:spTree>
    <p:extLst>
      <p:ext uri="{BB962C8B-B14F-4D97-AF65-F5344CB8AC3E}">
        <p14:creationId xmlns:p14="http://schemas.microsoft.com/office/powerpoint/2010/main" val="2938704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496888" y="838200"/>
            <a:ext cx="7462838" cy="41830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defTabSz="457200" eaLnBrk="0" fontAlgn="base" hangingPunct="0">
              <a:spcBef>
                <a:spcPct val="0"/>
              </a:spcBef>
              <a:spcAft>
                <a:spcPct val="0"/>
              </a:spcAft>
              <a:defRPr>
                <a:solidFill>
                  <a:schemeClr val="tx1"/>
                </a:solidFill>
                <a:latin typeface="Impact" panose="020B0806030902050204" pitchFamily="34" charset="0"/>
              </a:defRPr>
            </a:lvl6pPr>
            <a:lvl7pPr marL="2971800" indent="-228600" defTabSz="457200" eaLnBrk="0" fontAlgn="base" hangingPunct="0">
              <a:spcBef>
                <a:spcPct val="0"/>
              </a:spcBef>
              <a:spcAft>
                <a:spcPct val="0"/>
              </a:spcAft>
              <a:defRPr>
                <a:solidFill>
                  <a:schemeClr val="tx1"/>
                </a:solidFill>
                <a:latin typeface="Impact" panose="020B0806030902050204" pitchFamily="34" charset="0"/>
              </a:defRPr>
            </a:lvl7pPr>
            <a:lvl8pPr marL="3429000" indent="-228600" defTabSz="457200" eaLnBrk="0" fontAlgn="base" hangingPunct="0">
              <a:spcBef>
                <a:spcPct val="0"/>
              </a:spcBef>
              <a:spcAft>
                <a:spcPct val="0"/>
              </a:spcAft>
              <a:defRPr>
                <a:solidFill>
                  <a:schemeClr val="tx1"/>
                </a:solidFill>
                <a:latin typeface="Impact" panose="020B0806030902050204" pitchFamily="34" charset="0"/>
              </a:defRPr>
            </a:lvl8pPr>
            <a:lvl9pPr marL="3886200" indent="-228600" defTabSz="457200" eaLnBrk="0" fontAlgn="base" hangingPunct="0">
              <a:spcBef>
                <a:spcPct val="0"/>
              </a:spcBef>
              <a:spcAft>
                <a:spcPct val="0"/>
              </a:spcAft>
              <a:defRPr>
                <a:solidFill>
                  <a:schemeClr val="tx1"/>
                </a:solidFill>
                <a:latin typeface="Impact" panose="020B0806030902050204" pitchFamily="34" charset="0"/>
              </a:defRPr>
            </a:lvl9pPr>
          </a:lstStyle>
          <a:p>
            <a:fld id="{C4C5600D-1454-4D5E-AC0F-201522396954}" type="slidenum">
              <a:rPr lang="en-US"/>
              <a:pPr/>
              <a:t>3</a:t>
            </a:fld>
            <a:endParaRPr lang="en-US" dirty="0"/>
          </a:p>
        </p:txBody>
      </p:sp>
    </p:spTree>
    <p:extLst>
      <p:ext uri="{BB962C8B-B14F-4D97-AF65-F5344CB8AC3E}">
        <p14:creationId xmlns:p14="http://schemas.microsoft.com/office/powerpoint/2010/main" val="866629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fld id="{2940615D-8250-4172-B7A3-477A7A5C2AEB}"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34</a:t>
            </a:fld>
            <a:endParaRPr lang="en-US"/>
          </a:p>
        </p:txBody>
      </p:sp>
    </p:spTree>
    <p:extLst>
      <p:ext uri="{BB962C8B-B14F-4D97-AF65-F5344CB8AC3E}">
        <p14:creationId xmlns:p14="http://schemas.microsoft.com/office/powerpoint/2010/main" val="2938704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fld id="{4E305661-A4EC-4357-9CBA-B2F2B5158761}"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35</a:t>
            </a:fld>
            <a:endParaRPr lang="en-US"/>
          </a:p>
        </p:txBody>
      </p:sp>
    </p:spTree>
    <p:extLst>
      <p:ext uri="{BB962C8B-B14F-4D97-AF65-F5344CB8AC3E}">
        <p14:creationId xmlns:p14="http://schemas.microsoft.com/office/powerpoint/2010/main" val="1898330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fld id="{4E305661-A4EC-4357-9CBA-B2F2B5158761}"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36</a:t>
            </a:fld>
            <a:endParaRPr lang="en-US"/>
          </a:p>
        </p:txBody>
      </p:sp>
    </p:spTree>
    <p:extLst>
      <p:ext uri="{BB962C8B-B14F-4D97-AF65-F5344CB8AC3E}">
        <p14:creationId xmlns:p14="http://schemas.microsoft.com/office/powerpoint/2010/main" val="1898330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fld id="{4E305661-A4EC-4357-9CBA-B2F2B5158761}"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37</a:t>
            </a:fld>
            <a:endParaRPr lang="en-US"/>
          </a:p>
        </p:txBody>
      </p:sp>
    </p:spTree>
    <p:extLst>
      <p:ext uri="{BB962C8B-B14F-4D97-AF65-F5344CB8AC3E}">
        <p14:creationId xmlns:p14="http://schemas.microsoft.com/office/powerpoint/2010/main" val="1898330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fld id="{4E305661-A4EC-4357-9CBA-B2F2B5158761}"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38</a:t>
            </a:fld>
            <a:endParaRPr lang="en-US"/>
          </a:p>
        </p:txBody>
      </p:sp>
    </p:spTree>
    <p:extLst>
      <p:ext uri="{BB962C8B-B14F-4D97-AF65-F5344CB8AC3E}">
        <p14:creationId xmlns:p14="http://schemas.microsoft.com/office/powerpoint/2010/main" val="1898330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fld id="{4E305661-A4EC-4357-9CBA-B2F2B5158761}"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39</a:t>
            </a:fld>
            <a:endParaRPr lang="en-US"/>
          </a:p>
        </p:txBody>
      </p:sp>
    </p:spTree>
    <p:extLst>
      <p:ext uri="{BB962C8B-B14F-4D97-AF65-F5344CB8AC3E}">
        <p14:creationId xmlns:p14="http://schemas.microsoft.com/office/powerpoint/2010/main" val="1898330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fld id="{4E305661-A4EC-4357-9CBA-B2F2B5158761}"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40</a:t>
            </a:fld>
            <a:endParaRPr lang="en-US"/>
          </a:p>
        </p:txBody>
      </p:sp>
    </p:spTree>
    <p:extLst>
      <p:ext uri="{BB962C8B-B14F-4D97-AF65-F5344CB8AC3E}">
        <p14:creationId xmlns:p14="http://schemas.microsoft.com/office/powerpoint/2010/main" val="1898330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fld id="{9F293D34-DBAC-4B55-8F48-C25F19E0C38B}"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41</a:t>
            </a:fld>
            <a:endParaRPr lang="en-US"/>
          </a:p>
        </p:txBody>
      </p:sp>
    </p:spTree>
    <p:extLst>
      <p:ext uri="{BB962C8B-B14F-4D97-AF65-F5344CB8AC3E}">
        <p14:creationId xmlns:p14="http://schemas.microsoft.com/office/powerpoint/2010/main" val="11798770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998538"/>
            <a:ext cx="8923338" cy="5000625"/>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fld id="{07104751-5AE6-4F35-AFC2-B07649340AC0}" type="datetime7">
              <a:rPr lang="en-US" smtClean="0"/>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42</a:t>
            </a:fld>
            <a:endParaRPr lang="en-US"/>
          </a:p>
        </p:txBody>
      </p:sp>
    </p:spTree>
    <p:extLst>
      <p:ext uri="{BB962C8B-B14F-4D97-AF65-F5344CB8AC3E}">
        <p14:creationId xmlns:p14="http://schemas.microsoft.com/office/powerpoint/2010/main" val="3095265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998538"/>
            <a:ext cx="8923338" cy="5000625"/>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fld id="{07104751-5AE6-4F35-AFC2-B07649340AC0}" type="datetime7">
              <a:rPr lang="en-US" smtClean="0"/>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43</a:t>
            </a:fld>
            <a:endParaRPr lang="en-US"/>
          </a:p>
        </p:txBody>
      </p:sp>
    </p:spTree>
    <p:extLst>
      <p:ext uri="{BB962C8B-B14F-4D97-AF65-F5344CB8AC3E}">
        <p14:creationId xmlns:p14="http://schemas.microsoft.com/office/powerpoint/2010/main" val="1850177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422275" y="835025"/>
            <a:ext cx="7456488" cy="4178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defTabSz="457200" eaLnBrk="0" fontAlgn="base" hangingPunct="0">
              <a:spcBef>
                <a:spcPct val="0"/>
              </a:spcBef>
              <a:spcAft>
                <a:spcPct val="0"/>
              </a:spcAft>
              <a:defRPr>
                <a:solidFill>
                  <a:schemeClr val="tx1"/>
                </a:solidFill>
                <a:latin typeface="Impact" panose="020B0806030902050204" pitchFamily="34" charset="0"/>
              </a:defRPr>
            </a:lvl6pPr>
            <a:lvl7pPr marL="2971800" indent="-228600" defTabSz="457200" eaLnBrk="0" fontAlgn="base" hangingPunct="0">
              <a:spcBef>
                <a:spcPct val="0"/>
              </a:spcBef>
              <a:spcAft>
                <a:spcPct val="0"/>
              </a:spcAft>
              <a:defRPr>
                <a:solidFill>
                  <a:schemeClr val="tx1"/>
                </a:solidFill>
                <a:latin typeface="Impact" panose="020B0806030902050204" pitchFamily="34" charset="0"/>
              </a:defRPr>
            </a:lvl7pPr>
            <a:lvl8pPr marL="3429000" indent="-228600" defTabSz="457200" eaLnBrk="0" fontAlgn="base" hangingPunct="0">
              <a:spcBef>
                <a:spcPct val="0"/>
              </a:spcBef>
              <a:spcAft>
                <a:spcPct val="0"/>
              </a:spcAft>
              <a:defRPr>
                <a:solidFill>
                  <a:schemeClr val="tx1"/>
                </a:solidFill>
                <a:latin typeface="Impact" panose="020B0806030902050204" pitchFamily="34" charset="0"/>
              </a:defRPr>
            </a:lvl8pPr>
            <a:lvl9pPr marL="3886200" indent="-228600" defTabSz="457200" eaLnBrk="0" fontAlgn="base" hangingPunct="0">
              <a:spcBef>
                <a:spcPct val="0"/>
              </a:spcBef>
              <a:spcAft>
                <a:spcPct val="0"/>
              </a:spcAft>
              <a:defRPr>
                <a:solidFill>
                  <a:schemeClr val="tx1"/>
                </a:solidFill>
                <a:latin typeface="Impact" panose="020B0806030902050204" pitchFamily="34" charset="0"/>
              </a:defRPr>
            </a:lvl9pPr>
          </a:lstStyle>
          <a:p>
            <a:fld id="{C4C5600D-1454-4D5E-AC0F-201522396954}" type="slidenum">
              <a:rPr lang="en-US"/>
              <a:pPr/>
              <a:t>4</a:t>
            </a:fld>
            <a:endParaRPr lang="en-US"/>
          </a:p>
        </p:txBody>
      </p:sp>
    </p:spTree>
    <p:extLst>
      <p:ext uri="{BB962C8B-B14F-4D97-AF65-F5344CB8AC3E}">
        <p14:creationId xmlns:p14="http://schemas.microsoft.com/office/powerpoint/2010/main" val="996711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998538"/>
            <a:ext cx="8923338" cy="5000625"/>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fld id="{07104751-5AE6-4F35-AFC2-B07649340AC0}" type="datetime7">
              <a:rPr lang="en-US" smtClean="0"/>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44</a:t>
            </a:fld>
            <a:endParaRPr lang="en-US"/>
          </a:p>
        </p:txBody>
      </p:sp>
    </p:spTree>
    <p:extLst>
      <p:ext uri="{BB962C8B-B14F-4D97-AF65-F5344CB8AC3E}">
        <p14:creationId xmlns:p14="http://schemas.microsoft.com/office/powerpoint/2010/main" val="23070209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998538"/>
            <a:ext cx="8923338" cy="5000625"/>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fld id="{07104751-5AE6-4F35-AFC2-B07649340AC0}" type="datetime7">
              <a:rPr lang="en-US" smtClean="0"/>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45</a:t>
            </a:fld>
            <a:endParaRPr lang="en-US"/>
          </a:p>
        </p:txBody>
      </p:sp>
    </p:spTree>
    <p:extLst>
      <p:ext uri="{BB962C8B-B14F-4D97-AF65-F5344CB8AC3E}">
        <p14:creationId xmlns:p14="http://schemas.microsoft.com/office/powerpoint/2010/main" val="26017780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fld id="{FE390A2E-27AF-40BC-B72B-6A5BE0708252}"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47</a:t>
            </a:fld>
            <a:endParaRPr lang="en-US"/>
          </a:p>
        </p:txBody>
      </p:sp>
    </p:spTree>
    <p:extLst>
      <p:ext uri="{BB962C8B-B14F-4D97-AF65-F5344CB8AC3E}">
        <p14:creationId xmlns:p14="http://schemas.microsoft.com/office/powerpoint/2010/main" val="5325831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fld id="{FE390A2E-27AF-40BC-B72B-6A5BE0708252}"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49</a:t>
            </a:fld>
            <a:endParaRPr lang="en-US"/>
          </a:p>
        </p:txBody>
      </p:sp>
    </p:spTree>
    <p:extLst>
      <p:ext uri="{BB962C8B-B14F-4D97-AF65-F5344CB8AC3E}">
        <p14:creationId xmlns:p14="http://schemas.microsoft.com/office/powerpoint/2010/main" val="5325831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35025"/>
            <a:ext cx="7459663" cy="4181475"/>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fld id="{FE390A2E-27AF-40BC-B72B-6A5BE0708252}" type="datetime7">
              <a:rPr lang="en-US" smtClean="0"/>
              <a:pPr/>
              <a:t>May-19</a:t>
            </a:fld>
            <a:endParaRPr lang="en-US"/>
          </a:p>
        </p:txBody>
      </p:sp>
      <p:sp>
        <p:nvSpPr>
          <p:cNvPr id="7" name="Footer Placeholder 6"/>
          <p:cNvSpPr>
            <a:spLocks noGrp="1"/>
          </p:cNvSpPr>
          <p:nvPr>
            <p:ph type="ftr" sz="quarter" idx="12"/>
          </p:nvPr>
        </p:nvSpPr>
        <p:spPr/>
        <p:txBody>
          <a:bodyPr/>
          <a:lstStyle/>
          <a:p>
            <a:r>
              <a:rPr lang="fi-FI"/>
              <a:t>" Melayani Lebih Baik"</a:t>
            </a:r>
            <a:endParaRPr lang="en-US"/>
          </a:p>
        </p:txBody>
      </p:sp>
      <p:sp>
        <p:nvSpPr>
          <p:cNvPr id="8" name="Header Placeholder 7"/>
          <p:cNvSpPr>
            <a:spLocks noGrp="1"/>
          </p:cNvSpPr>
          <p:nvPr>
            <p:ph type="hdr" sz="quarter" idx="13"/>
          </p:nvPr>
        </p:nvSpPr>
        <p:spPr/>
        <p:txBody>
          <a:bodyPr/>
          <a:lstStyle/>
          <a:p>
            <a:r>
              <a:rPr lang="fi-FI"/>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50</a:t>
            </a:fld>
            <a:endParaRPr lang="en-US"/>
          </a:p>
        </p:txBody>
      </p:sp>
    </p:spTree>
    <p:extLst>
      <p:ext uri="{BB962C8B-B14F-4D97-AF65-F5344CB8AC3E}">
        <p14:creationId xmlns:p14="http://schemas.microsoft.com/office/powerpoint/2010/main" val="532583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422275" y="835025"/>
            <a:ext cx="7456488" cy="4178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defTabSz="457200" eaLnBrk="0" fontAlgn="base" hangingPunct="0">
              <a:spcBef>
                <a:spcPct val="0"/>
              </a:spcBef>
              <a:spcAft>
                <a:spcPct val="0"/>
              </a:spcAft>
              <a:defRPr>
                <a:solidFill>
                  <a:schemeClr val="tx1"/>
                </a:solidFill>
                <a:latin typeface="Impact" panose="020B0806030902050204" pitchFamily="34" charset="0"/>
              </a:defRPr>
            </a:lvl6pPr>
            <a:lvl7pPr marL="2971800" indent="-228600" defTabSz="457200" eaLnBrk="0" fontAlgn="base" hangingPunct="0">
              <a:spcBef>
                <a:spcPct val="0"/>
              </a:spcBef>
              <a:spcAft>
                <a:spcPct val="0"/>
              </a:spcAft>
              <a:defRPr>
                <a:solidFill>
                  <a:schemeClr val="tx1"/>
                </a:solidFill>
                <a:latin typeface="Impact" panose="020B0806030902050204" pitchFamily="34" charset="0"/>
              </a:defRPr>
            </a:lvl7pPr>
            <a:lvl8pPr marL="3429000" indent="-228600" defTabSz="457200" eaLnBrk="0" fontAlgn="base" hangingPunct="0">
              <a:spcBef>
                <a:spcPct val="0"/>
              </a:spcBef>
              <a:spcAft>
                <a:spcPct val="0"/>
              </a:spcAft>
              <a:defRPr>
                <a:solidFill>
                  <a:schemeClr val="tx1"/>
                </a:solidFill>
                <a:latin typeface="Impact" panose="020B0806030902050204" pitchFamily="34" charset="0"/>
              </a:defRPr>
            </a:lvl8pPr>
            <a:lvl9pPr marL="3886200" indent="-228600" defTabSz="457200" eaLnBrk="0" fontAlgn="base" hangingPunct="0">
              <a:spcBef>
                <a:spcPct val="0"/>
              </a:spcBef>
              <a:spcAft>
                <a:spcPct val="0"/>
              </a:spcAft>
              <a:defRPr>
                <a:solidFill>
                  <a:schemeClr val="tx1"/>
                </a:solidFill>
                <a:latin typeface="Impact" panose="020B0806030902050204" pitchFamily="34" charset="0"/>
              </a:defRPr>
            </a:lvl9pPr>
          </a:lstStyle>
          <a:p>
            <a:fld id="{C4C5600D-1454-4D5E-AC0F-201522396954}" type="slidenum">
              <a:rPr lang="en-US"/>
              <a:pPr/>
              <a:t>5</a:t>
            </a:fld>
            <a:endParaRPr lang="en-US"/>
          </a:p>
        </p:txBody>
      </p:sp>
    </p:spTree>
    <p:extLst>
      <p:ext uri="{BB962C8B-B14F-4D97-AF65-F5344CB8AC3E}">
        <p14:creationId xmlns:p14="http://schemas.microsoft.com/office/powerpoint/2010/main" val="996711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496888" y="838200"/>
            <a:ext cx="7462838" cy="41830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defTabSz="457200" eaLnBrk="0" fontAlgn="base" hangingPunct="0">
              <a:spcBef>
                <a:spcPct val="0"/>
              </a:spcBef>
              <a:spcAft>
                <a:spcPct val="0"/>
              </a:spcAft>
              <a:defRPr>
                <a:solidFill>
                  <a:schemeClr val="tx1"/>
                </a:solidFill>
                <a:latin typeface="Impact" panose="020B0806030902050204" pitchFamily="34" charset="0"/>
              </a:defRPr>
            </a:lvl6pPr>
            <a:lvl7pPr marL="2971800" indent="-228600" defTabSz="457200" eaLnBrk="0" fontAlgn="base" hangingPunct="0">
              <a:spcBef>
                <a:spcPct val="0"/>
              </a:spcBef>
              <a:spcAft>
                <a:spcPct val="0"/>
              </a:spcAft>
              <a:defRPr>
                <a:solidFill>
                  <a:schemeClr val="tx1"/>
                </a:solidFill>
                <a:latin typeface="Impact" panose="020B0806030902050204" pitchFamily="34" charset="0"/>
              </a:defRPr>
            </a:lvl7pPr>
            <a:lvl8pPr marL="3429000" indent="-228600" defTabSz="457200" eaLnBrk="0" fontAlgn="base" hangingPunct="0">
              <a:spcBef>
                <a:spcPct val="0"/>
              </a:spcBef>
              <a:spcAft>
                <a:spcPct val="0"/>
              </a:spcAft>
              <a:defRPr>
                <a:solidFill>
                  <a:schemeClr val="tx1"/>
                </a:solidFill>
                <a:latin typeface="Impact" panose="020B0806030902050204" pitchFamily="34" charset="0"/>
              </a:defRPr>
            </a:lvl8pPr>
            <a:lvl9pPr marL="3886200" indent="-228600" defTabSz="457200" eaLnBrk="0" fontAlgn="base" hangingPunct="0">
              <a:spcBef>
                <a:spcPct val="0"/>
              </a:spcBef>
              <a:spcAft>
                <a:spcPct val="0"/>
              </a:spcAft>
              <a:defRPr>
                <a:solidFill>
                  <a:schemeClr val="tx1"/>
                </a:solidFill>
                <a:latin typeface="Impact" panose="020B0806030902050204" pitchFamily="34" charset="0"/>
              </a:defRPr>
            </a:lvl9pPr>
          </a:lstStyle>
          <a:p>
            <a:fld id="{C4C5600D-1454-4D5E-AC0F-201522396954}" type="slidenum">
              <a:rPr lang="en-US"/>
              <a:pPr/>
              <a:t>6</a:t>
            </a:fld>
            <a:endParaRPr lang="en-US" dirty="0"/>
          </a:p>
        </p:txBody>
      </p:sp>
    </p:spTree>
    <p:extLst>
      <p:ext uri="{BB962C8B-B14F-4D97-AF65-F5344CB8AC3E}">
        <p14:creationId xmlns:p14="http://schemas.microsoft.com/office/powerpoint/2010/main" val="1896194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423863" y="835025"/>
            <a:ext cx="7459663" cy="4181475"/>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id-ID" dirty="0">
              <a:latin typeface="Arial" panose="020B0604020202020204" pitchFamily="34" charset="0"/>
            </a:endParaRPr>
          </a:p>
        </p:txBody>
      </p:sp>
      <p:sp>
        <p:nvSpPr>
          <p:cNvPr id="3" name="Date Placeholder 2"/>
          <p:cNvSpPr>
            <a:spLocks noGrp="1"/>
          </p:cNvSpPr>
          <p:nvPr>
            <p:ph type="dt" idx="10"/>
          </p:nvPr>
        </p:nvSpPr>
        <p:spPr/>
        <p:txBody>
          <a:bodyPr/>
          <a:lstStyle/>
          <a:p>
            <a:fld id="{980B1528-D40A-4EE8-BD23-EEDFF0F404B9}" type="datetime7">
              <a:rPr lang="en-US" smtClean="0"/>
              <a:pPr/>
              <a:t>May-19</a:t>
            </a:fld>
            <a:endParaRPr lang="en-US"/>
          </a:p>
        </p:txBody>
      </p:sp>
      <p:sp>
        <p:nvSpPr>
          <p:cNvPr id="4" name="Footer Placeholder 3"/>
          <p:cNvSpPr>
            <a:spLocks noGrp="1"/>
          </p:cNvSpPr>
          <p:nvPr>
            <p:ph type="ftr" sz="quarter" idx="11"/>
          </p:nvPr>
        </p:nvSpPr>
        <p:spPr/>
        <p:txBody>
          <a:bodyPr/>
          <a:lstStyle/>
          <a:p>
            <a:r>
              <a:rPr lang="fi-FI"/>
              <a:t>" Melayani Lebih Baik"</a:t>
            </a:r>
            <a:endParaRPr lang="en-US"/>
          </a:p>
        </p:txBody>
      </p:sp>
      <p:sp>
        <p:nvSpPr>
          <p:cNvPr id="5" name="Header Placeholder 4"/>
          <p:cNvSpPr>
            <a:spLocks noGrp="1"/>
          </p:cNvSpPr>
          <p:nvPr>
            <p:ph type="hdr" sz="quarter" idx="12"/>
          </p:nvPr>
        </p:nvSpPr>
        <p:spPr/>
        <p:txBody>
          <a:bodyPr/>
          <a:lstStyle/>
          <a:p>
            <a:r>
              <a:rPr lang="fi-FI"/>
              <a:t>Laporan Capaian Kinerja Pelayanan</a:t>
            </a:r>
            <a:endParaRPr lang="en-US"/>
          </a:p>
        </p:txBody>
      </p:sp>
      <p:sp>
        <p:nvSpPr>
          <p:cNvPr id="6" name="Slide Number Placeholder 5"/>
          <p:cNvSpPr>
            <a:spLocks noGrp="1"/>
          </p:cNvSpPr>
          <p:nvPr>
            <p:ph type="sldNum" sz="quarter" idx="13"/>
          </p:nvPr>
        </p:nvSpPr>
        <p:spPr/>
        <p:txBody>
          <a:bodyPr/>
          <a:lstStyle/>
          <a:p>
            <a:fld id="{B64EB224-D5A9-4B03-9760-27AED58BE118}" type="slidenum">
              <a:rPr lang="en-US" smtClean="0"/>
              <a:pPr/>
              <a:t>7</a:t>
            </a:fld>
            <a:endParaRPr lang="en-US"/>
          </a:p>
        </p:txBody>
      </p:sp>
    </p:spTree>
    <p:extLst>
      <p:ext uri="{BB962C8B-B14F-4D97-AF65-F5344CB8AC3E}">
        <p14:creationId xmlns:p14="http://schemas.microsoft.com/office/powerpoint/2010/main" val="3283079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835025"/>
            <a:ext cx="7456488" cy="4178300"/>
          </a:xfrm>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1"/>
          </p:nvPr>
        </p:nvSpPr>
        <p:spPr/>
        <p:txBody>
          <a:bodyPr/>
          <a:lstStyle/>
          <a:p>
            <a:fld id="{2C1DDEC5-1C90-42C3-A62B-044A98777A10}" type="datetime7">
              <a:rPr lang="en-US" smtClean="0"/>
              <a:pPr/>
              <a:t>May-19</a:t>
            </a:fld>
            <a:endParaRPr lang="en-US"/>
          </a:p>
        </p:txBody>
      </p:sp>
      <p:sp>
        <p:nvSpPr>
          <p:cNvPr id="7" name="Footer Placeholder 6"/>
          <p:cNvSpPr>
            <a:spLocks noGrp="1"/>
          </p:cNvSpPr>
          <p:nvPr>
            <p:ph type="ftr" sz="quarter" idx="12"/>
          </p:nvPr>
        </p:nvSpPr>
        <p:spPr/>
        <p:txBody>
          <a:bodyPr/>
          <a:lstStyle/>
          <a:p>
            <a:r>
              <a:rPr lang="fi-FI" smtClean="0"/>
              <a:t>" Melayani Lebih Baik"</a:t>
            </a:r>
            <a:endParaRPr lang="en-US"/>
          </a:p>
        </p:txBody>
      </p:sp>
      <p:sp>
        <p:nvSpPr>
          <p:cNvPr id="8" name="Header Placeholder 7"/>
          <p:cNvSpPr>
            <a:spLocks noGrp="1"/>
          </p:cNvSpPr>
          <p:nvPr>
            <p:ph type="hdr" sz="quarter" idx="13"/>
          </p:nvPr>
        </p:nvSpPr>
        <p:spPr/>
        <p:txBody>
          <a:bodyPr/>
          <a:lstStyle/>
          <a:p>
            <a:r>
              <a:rPr lang="fi-FI" smtClean="0"/>
              <a:t>Laporan Capaian Kinerja Pelayanan</a:t>
            </a:r>
            <a:endParaRPr lang="en-US"/>
          </a:p>
        </p:txBody>
      </p:sp>
      <p:sp>
        <p:nvSpPr>
          <p:cNvPr id="9" name="Slide Number Placeholder 8"/>
          <p:cNvSpPr>
            <a:spLocks noGrp="1"/>
          </p:cNvSpPr>
          <p:nvPr>
            <p:ph type="sldNum" sz="quarter" idx="14"/>
          </p:nvPr>
        </p:nvSpPr>
        <p:spPr/>
        <p:txBody>
          <a:bodyPr/>
          <a:lstStyle/>
          <a:p>
            <a:fld id="{B64EB224-D5A9-4B03-9760-27AED58BE118}" type="slidenum">
              <a:rPr lang="en-US" smtClean="0"/>
              <a:pPr/>
              <a:t>8</a:t>
            </a:fld>
            <a:endParaRPr lang="en-US"/>
          </a:p>
        </p:txBody>
      </p:sp>
    </p:spTree>
    <p:extLst>
      <p:ext uri="{BB962C8B-B14F-4D97-AF65-F5344CB8AC3E}">
        <p14:creationId xmlns:p14="http://schemas.microsoft.com/office/powerpoint/2010/main" val="1058632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496888" y="838200"/>
            <a:ext cx="7462838" cy="41830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Impact" panose="020B0806030902050204" pitchFamily="34" charset="0"/>
              </a:defRPr>
            </a:lvl1pPr>
            <a:lvl2pPr marL="742950" indent="-285750">
              <a:defRPr>
                <a:solidFill>
                  <a:schemeClr val="tx1"/>
                </a:solidFill>
                <a:latin typeface="Impact" panose="020B0806030902050204" pitchFamily="34" charset="0"/>
              </a:defRPr>
            </a:lvl2pPr>
            <a:lvl3pPr marL="1143000" indent="-228600">
              <a:defRPr>
                <a:solidFill>
                  <a:schemeClr val="tx1"/>
                </a:solidFill>
                <a:latin typeface="Impact" panose="020B0806030902050204" pitchFamily="34" charset="0"/>
              </a:defRPr>
            </a:lvl3pPr>
            <a:lvl4pPr marL="1600200" indent="-228600">
              <a:defRPr>
                <a:solidFill>
                  <a:schemeClr val="tx1"/>
                </a:solidFill>
                <a:latin typeface="Impact" panose="020B0806030902050204" pitchFamily="34" charset="0"/>
              </a:defRPr>
            </a:lvl4pPr>
            <a:lvl5pPr marL="2057400" indent="-228600">
              <a:defRPr>
                <a:solidFill>
                  <a:schemeClr val="tx1"/>
                </a:solidFill>
                <a:latin typeface="Impact" panose="020B0806030902050204" pitchFamily="34" charset="0"/>
              </a:defRPr>
            </a:lvl5pPr>
            <a:lvl6pPr marL="2514600" indent="-228600" defTabSz="457200" eaLnBrk="0" fontAlgn="base" hangingPunct="0">
              <a:spcBef>
                <a:spcPct val="0"/>
              </a:spcBef>
              <a:spcAft>
                <a:spcPct val="0"/>
              </a:spcAft>
              <a:defRPr>
                <a:solidFill>
                  <a:schemeClr val="tx1"/>
                </a:solidFill>
                <a:latin typeface="Impact" panose="020B0806030902050204" pitchFamily="34" charset="0"/>
              </a:defRPr>
            </a:lvl6pPr>
            <a:lvl7pPr marL="2971800" indent="-228600" defTabSz="457200" eaLnBrk="0" fontAlgn="base" hangingPunct="0">
              <a:spcBef>
                <a:spcPct val="0"/>
              </a:spcBef>
              <a:spcAft>
                <a:spcPct val="0"/>
              </a:spcAft>
              <a:defRPr>
                <a:solidFill>
                  <a:schemeClr val="tx1"/>
                </a:solidFill>
                <a:latin typeface="Impact" panose="020B0806030902050204" pitchFamily="34" charset="0"/>
              </a:defRPr>
            </a:lvl7pPr>
            <a:lvl8pPr marL="3429000" indent="-228600" defTabSz="457200" eaLnBrk="0" fontAlgn="base" hangingPunct="0">
              <a:spcBef>
                <a:spcPct val="0"/>
              </a:spcBef>
              <a:spcAft>
                <a:spcPct val="0"/>
              </a:spcAft>
              <a:defRPr>
                <a:solidFill>
                  <a:schemeClr val="tx1"/>
                </a:solidFill>
                <a:latin typeface="Impact" panose="020B0806030902050204" pitchFamily="34" charset="0"/>
              </a:defRPr>
            </a:lvl8pPr>
            <a:lvl9pPr marL="3886200" indent="-228600" defTabSz="457200" eaLnBrk="0" fontAlgn="base" hangingPunct="0">
              <a:spcBef>
                <a:spcPct val="0"/>
              </a:spcBef>
              <a:spcAft>
                <a:spcPct val="0"/>
              </a:spcAft>
              <a:defRPr>
                <a:solidFill>
                  <a:schemeClr val="tx1"/>
                </a:solidFill>
                <a:latin typeface="Impact" panose="020B0806030902050204" pitchFamily="34" charset="0"/>
              </a:defRPr>
            </a:lvl9pPr>
          </a:lstStyle>
          <a:p>
            <a:fld id="{C4C5600D-1454-4D5E-AC0F-201522396954}" type="slidenum">
              <a:rPr lang="en-US"/>
              <a:pPr/>
              <a:t>9</a:t>
            </a:fld>
            <a:endParaRPr lang="en-US" dirty="0"/>
          </a:p>
        </p:txBody>
      </p:sp>
    </p:spTree>
    <p:extLst>
      <p:ext uri="{BB962C8B-B14F-4D97-AF65-F5344CB8AC3E}">
        <p14:creationId xmlns:p14="http://schemas.microsoft.com/office/powerpoint/2010/main" val="1516458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9206" y="990600"/>
            <a:ext cx="8493452" cy="3200400"/>
          </a:xfrm>
        </p:spPr>
        <p:txBody>
          <a:bodyPr>
            <a:normAutofit/>
          </a:bodyPr>
          <a:lstStyle>
            <a:lvl1pPr>
              <a:defRPr sz="6025"/>
            </a:lvl1pPr>
          </a:lstStyle>
          <a:p>
            <a:r>
              <a:rPr lang="en-US"/>
              <a:t>Click to edit Master title style</a:t>
            </a:r>
            <a:endParaRPr/>
          </a:p>
        </p:txBody>
      </p:sp>
      <p:sp>
        <p:nvSpPr>
          <p:cNvPr id="3" name="Subtitle 2"/>
          <p:cNvSpPr>
            <a:spLocks noGrp="1"/>
          </p:cNvSpPr>
          <p:nvPr>
            <p:ph type="subTitle" idx="1"/>
          </p:nvPr>
        </p:nvSpPr>
        <p:spPr>
          <a:xfrm>
            <a:off x="1299205" y="4267200"/>
            <a:ext cx="8493452" cy="1371600"/>
          </a:xfrm>
        </p:spPr>
        <p:txBody>
          <a:bodyPr>
            <a:normAutofit/>
          </a:bodyPr>
          <a:lstStyle>
            <a:lvl1pPr marL="0" indent="0" algn="l">
              <a:spcBef>
                <a:spcPts val="0"/>
              </a:spcBef>
              <a:buNone/>
              <a:defRPr sz="2410">
                <a:solidFill>
                  <a:schemeClr val="tx1"/>
                </a:solidFill>
              </a:defRPr>
            </a:lvl1pPr>
            <a:lvl2pPr marL="459120" indent="0" algn="ctr">
              <a:buNone/>
              <a:defRPr>
                <a:solidFill>
                  <a:schemeClr val="tx1">
                    <a:tint val="75000"/>
                  </a:schemeClr>
                </a:solidFill>
              </a:defRPr>
            </a:lvl2pPr>
            <a:lvl3pPr marL="918240" indent="0" algn="ctr">
              <a:buNone/>
              <a:defRPr>
                <a:solidFill>
                  <a:schemeClr val="tx1">
                    <a:tint val="75000"/>
                  </a:schemeClr>
                </a:solidFill>
              </a:defRPr>
            </a:lvl3pPr>
            <a:lvl4pPr marL="1377361" indent="0" algn="ctr">
              <a:buNone/>
              <a:defRPr>
                <a:solidFill>
                  <a:schemeClr val="tx1">
                    <a:tint val="75000"/>
                  </a:schemeClr>
                </a:solidFill>
              </a:defRPr>
            </a:lvl4pPr>
            <a:lvl5pPr marL="1836481" indent="0" algn="ctr">
              <a:buNone/>
              <a:defRPr>
                <a:solidFill>
                  <a:schemeClr val="tx1">
                    <a:tint val="75000"/>
                  </a:schemeClr>
                </a:solidFill>
              </a:defRPr>
            </a:lvl5pPr>
            <a:lvl6pPr marL="2295601" indent="0" algn="ctr">
              <a:buNone/>
              <a:defRPr>
                <a:solidFill>
                  <a:schemeClr val="tx1">
                    <a:tint val="75000"/>
                  </a:schemeClr>
                </a:solidFill>
              </a:defRPr>
            </a:lvl6pPr>
            <a:lvl7pPr marL="2754721" indent="0" algn="ctr">
              <a:buNone/>
              <a:defRPr>
                <a:solidFill>
                  <a:schemeClr val="tx1">
                    <a:tint val="75000"/>
                  </a:schemeClr>
                </a:solidFill>
              </a:defRPr>
            </a:lvl7pPr>
            <a:lvl8pPr marL="3213842" indent="0" algn="ctr">
              <a:buNone/>
              <a:defRPr>
                <a:solidFill>
                  <a:schemeClr val="tx1">
                    <a:tint val="75000"/>
                  </a:schemeClr>
                </a:solidFill>
              </a:defRPr>
            </a:lvl8pPr>
            <a:lvl9pPr marL="3672962"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5"/>
            </a:lvl1pPr>
          </a:lstStyle>
          <a:p>
            <a:endParaRPr lang="en-US"/>
          </a:p>
        </p:txBody>
      </p:sp>
      <p:sp>
        <p:nvSpPr>
          <p:cNvPr id="5" name="Footer Placeholder 4"/>
          <p:cNvSpPr>
            <a:spLocks noGrp="1"/>
          </p:cNvSpPr>
          <p:nvPr>
            <p:ph type="ftr" sz="quarter" idx="11"/>
          </p:nvPr>
        </p:nvSpPr>
        <p:spPr/>
        <p:txBody>
          <a:bodyPr/>
          <a:lstStyle>
            <a:lvl1pPr>
              <a:defRPr sz="1105"/>
            </a:lvl1pPr>
          </a:lstStyle>
          <a:p>
            <a:endParaRPr lang="en-US"/>
          </a:p>
        </p:txBody>
      </p:sp>
      <p:sp>
        <p:nvSpPr>
          <p:cNvPr id="6" name="Slide Number Placeholder 5"/>
          <p:cNvSpPr>
            <a:spLocks noGrp="1"/>
          </p:cNvSpPr>
          <p:nvPr>
            <p:ph type="sldNum" sz="quarter" idx="12"/>
          </p:nvPr>
        </p:nvSpPr>
        <p:spPr/>
        <p:txBody>
          <a:bodyPr/>
          <a:lstStyle>
            <a:lvl1pPr>
              <a:defRPr sz="1105"/>
            </a:lvl1pPr>
          </a:lstStyle>
          <a:p>
            <a:fld id="{1D6647AB-53FC-4FC4-B329-DC0E1CCA4575}"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 xmlns:p15="http://schemas.microsoft.com/office/powerpoint/2012/main">
        <p15:guide id="1" orient="horz" pos="2160" userDrawn="1">
          <p15:clr>
            <a:srgbClr val="FBAE40"/>
          </p15:clr>
        </p15:guide>
        <p15:guide id="2" pos="38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6921">
              <a:defRPr/>
            </a:lvl6pPr>
            <a:lvl7pPr marL="1882393">
              <a:defRPr/>
            </a:lvl7pPr>
            <a:lvl8pPr marL="2157865">
              <a:defRPr/>
            </a:lvl8pPr>
            <a:lvl9pPr marL="2433337">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5"/>
            </a:lvl1pPr>
          </a:lstStyle>
          <a:p>
            <a:endParaRPr lang="en-US"/>
          </a:p>
        </p:txBody>
      </p:sp>
      <p:sp>
        <p:nvSpPr>
          <p:cNvPr id="5" name="Footer Placeholder 4"/>
          <p:cNvSpPr>
            <a:spLocks noGrp="1"/>
          </p:cNvSpPr>
          <p:nvPr>
            <p:ph type="ftr" sz="quarter" idx="11"/>
          </p:nvPr>
        </p:nvSpPr>
        <p:spPr/>
        <p:txBody>
          <a:bodyPr/>
          <a:lstStyle>
            <a:lvl1pPr>
              <a:defRPr sz="1105"/>
            </a:lvl1pPr>
          </a:lstStyle>
          <a:p>
            <a:endParaRPr lang="en-US"/>
          </a:p>
        </p:txBody>
      </p:sp>
      <p:sp>
        <p:nvSpPr>
          <p:cNvPr id="6" name="Slide Number Placeholder 5"/>
          <p:cNvSpPr>
            <a:spLocks noGrp="1"/>
          </p:cNvSpPr>
          <p:nvPr>
            <p:ph type="sldNum" sz="quarter" idx="12"/>
          </p:nvPr>
        </p:nvSpPr>
        <p:spPr/>
        <p:txBody>
          <a:bodyPr/>
          <a:lstStyle>
            <a:lvl1pPr>
              <a:defRPr sz="1105"/>
            </a:lvl1pPr>
          </a:lstStyle>
          <a:p>
            <a:fld id="{1D6647AB-53FC-4FC4-B329-DC0E1CCA4575}"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92658" y="381000"/>
            <a:ext cx="191293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9206" y="381000"/>
            <a:ext cx="8340417"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5"/>
            </a:lvl1pPr>
          </a:lstStyle>
          <a:p>
            <a:endParaRPr lang="en-US"/>
          </a:p>
        </p:txBody>
      </p:sp>
      <p:sp>
        <p:nvSpPr>
          <p:cNvPr id="5" name="Footer Placeholder 4"/>
          <p:cNvSpPr>
            <a:spLocks noGrp="1"/>
          </p:cNvSpPr>
          <p:nvPr>
            <p:ph type="ftr" sz="quarter" idx="11"/>
          </p:nvPr>
        </p:nvSpPr>
        <p:spPr/>
        <p:txBody>
          <a:bodyPr/>
          <a:lstStyle>
            <a:lvl1pPr>
              <a:defRPr sz="1105"/>
            </a:lvl1pPr>
          </a:lstStyle>
          <a:p>
            <a:endParaRPr lang="en-US"/>
          </a:p>
        </p:txBody>
      </p:sp>
      <p:sp>
        <p:nvSpPr>
          <p:cNvPr id="6" name="Slide Number Placeholder 5"/>
          <p:cNvSpPr>
            <a:spLocks noGrp="1"/>
          </p:cNvSpPr>
          <p:nvPr>
            <p:ph type="sldNum" sz="quarter" idx="12"/>
          </p:nvPr>
        </p:nvSpPr>
        <p:spPr/>
        <p:txBody>
          <a:bodyPr/>
          <a:lstStyle>
            <a:lvl1pPr>
              <a:defRPr sz="1105"/>
            </a:lvl1pPr>
          </a:lstStyle>
          <a:p>
            <a:fld id="{1D6647AB-53FC-4FC4-B329-DC0E1CCA4575}"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1994" y="277823"/>
            <a:ext cx="11015665" cy="1139826"/>
          </a:xfrm>
        </p:spPr>
        <p:txBody>
          <a:bodyPr/>
          <a:lstStyle/>
          <a:p>
            <a:r>
              <a:rPr lang="en-US"/>
              <a:t>Click to edit Master title style</a:t>
            </a:r>
          </a:p>
        </p:txBody>
      </p:sp>
      <p:sp>
        <p:nvSpPr>
          <p:cNvPr id="3" name="Text Placeholder 2"/>
          <p:cNvSpPr>
            <a:spLocks noGrp="1"/>
          </p:cNvSpPr>
          <p:nvPr>
            <p:ph type="body" sz="half" idx="1"/>
          </p:nvPr>
        </p:nvSpPr>
        <p:spPr>
          <a:xfrm>
            <a:off x="612005" y="1600215"/>
            <a:ext cx="5405837"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21831" y="1600208"/>
            <a:ext cx="5405837"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21831" y="3941771"/>
            <a:ext cx="5405837"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9"/>
          <p:cNvSpPr>
            <a:spLocks noGrp="1"/>
          </p:cNvSpPr>
          <p:nvPr>
            <p:ph type="dt" sz="half" idx="10"/>
          </p:nvPr>
        </p:nvSpPr>
        <p:spPr/>
        <p:txBody>
          <a:bodyPr/>
          <a:lstStyle>
            <a:lvl1pPr>
              <a:defRPr/>
            </a:lvl1pPr>
          </a:lstStyle>
          <a:p>
            <a:pPr>
              <a:defRPr/>
            </a:pPr>
            <a:endParaRPr lang="en-US"/>
          </a:p>
        </p:txBody>
      </p:sp>
      <p:sp>
        <p:nvSpPr>
          <p:cNvPr id="7" name="Footer Placeholder 21"/>
          <p:cNvSpPr>
            <a:spLocks noGrp="1"/>
          </p:cNvSpPr>
          <p:nvPr>
            <p:ph type="ftr" sz="quarter" idx="11"/>
          </p:nvPr>
        </p:nvSpPr>
        <p:spPr/>
        <p:txBody>
          <a:bodyPr/>
          <a:lstStyle>
            <a:lvl1pPr>
              <a:defRPr/>
            </a:lvl1pPr>
          </a:lstStyle>
          <a:p>
            <a:pPr>
              <a:defRPr/>
            </a:pPr>
            <a:endParaRPr lang="en-US"/>
          </a:p>
        </p:txBody>
      </p:sp>
      <p:sp>
        <p:nvSpPr>
          <p:cNvPr id="8" name="Slide Number Placeholder 17"/>
          <p:cNvSpPr>
            <a:spLocks noGrp="1"/>
          </p:cNvSpPr>
          <p:nvPr>
            <p:ph type="sldNum" sz="quarter" idx="12"/>
          </p:nvPr>
        </p:nvSpPr>
        <p:spPr/>
        <p:txBody>
          <a:bodyPr/>
          <a:lstStyle>
            <a:lvl1pPr>
              <a:defRPr/>
            </a:lvl1pPr>
          </a:lstStyle>
          <a:p>
            <a:pPr>
              <a:defRPr/>
            </a:pPr>
            <a:fld id="{1CA8775D-E73A-47E6-B0A4-18E8271E588C}" type="slidenum">
              <a:rPr lang="en-US" smtClean="0"/>
              <a:pPr>
                <a:defRPr/>
              </a:pPr>
              <a:t>‹#›</a:t>
            </a:fld>
            <a:endParaRPr lang="en-US"/>
          </a:p>
        </p:txBody>
      </p:sp>
    </p:spTree>
    <p:extLst>
      <p:ext uri="{BB962C8B-B14F-4D97-AF65-F5344CB8AC3E}">
        <p14:creationId xmlns:p14="http://schemas.microsoft.com/office/powerpoint/2010/main" val="834627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1994" y="277823"/>
            <a:ext cx="11015665" cy="1139826"/>
          </a:xfrm>
        </p:spPr>
        <p:txBody>
          <a:bodyPr/>
          <a:lstStyle/>
          <a:p>
            <a:r>
              <a:rPr lang="en-US"/>
              <a:t>Click to edit Master title style</a:t>
            </a:r>
          </a:p>
        </p:txBody>
      </p:sp>
      <p:sp>
        <p:nvSpPr>
          <p:cNvPr id="3" name="Table Placeholder 2"/>
          <p:cNvSpPr>
            <a:spLocks noGrp="1"/>
          </p:cNvSpPr>
          <p:nvPr>
            <p:ph type="tbl" idx="1"/>
          </p:nvPr>
        </p:nvSpPr>
        <p:spPr>
          <a:xfrm>
            <a:off x="611994" y="1600215"/>
            <a:ext cx="11015665" cy="4530725"/>
          </a:xfrm>
        </p:spPr>
        <p:txBody>
          <a:bodyPr>
            <a:normAutofit/>
          </a:bodyPr>
          <a:lstStyle/>
          <a:p>
            <a:pPr lvl="0"/>
            <a:r>
              <a:rPr lang="en-US" noProof="0"/>
              <a:t>Click icon to add table</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DA97808-3995-45F5-8371-166D4A9BA4F5}" type="slidenum">
              <a:rPr lang="en-US" smtClean="0"/>
              <a:pPr>
                <a:defRPr/>
              </a:pPr>
              <a:t>‹#›</a:t>
            </a:fld>
            <a:endParaRPr lang="en-US"/>
          </a:p>
        </p:txBody>
      </p:sp>
    </p:spTree>
    <p:extLst>
      <p:ext uri="{BB962C8B-B14F-4D97-AF65-F5344CB8AC3E}">
        <p14:creationId xmlns:p14="http://schemas.microsoft.com/office/powerpoint/2010/main" val="3359546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6299464-ED20-4919-8B3A-2CFAE8DA2347}"/>
              </a:ext>
            </a:extLst>
          </p:cNvPr>
          <p:cNvSpPr/>
          <p:nvPr userDrawn="1"/>
        </p:nvSpPr>
        <p:spPr>
          <a:xfrm>
            <a:off x="1" y="0"/>
            <a:ext cx="1223962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7" dirty="0"/>
          </a:p>
        </p:txBody>
      </p:sp>
      <p:sp>
        <p:nvSpPr>
          <p:cNvPr id="2" name="Title 1">
            <a:extLst>
              <a:ext uri="{FF2B5EF4-FFF2-40B4-BE49-F238E27FC236}">
                <a16:creationId xmlns="" xmlns:a16="http://schemas.microsoft.com/office/drawing/2014/main" id="{2456FD49-C258-4333-9422-358C976A341C}"/>
              </a:ext>
            </a:extLst>
          </p:cNvPr>
          <p:cNvSpPr>
            <a:spLocks noGrp="1"/>
          </p:cNvSpPr>
          <p:nvPr>
            <p:ph type="ctrTitle" hasCustomPrompt="1"/>
          </p:nvPr>
        </p:nvSpPr>
        <p:spPr>
          <a:xfrm>
            <a:off x="6368431" y="2173288"/>
            <a:ext cx="5163592" cy="2090808"/>
          </a:xfrm>
        </p:spPr>
        <p:txBody>
          <a:bodyPr anchor="b">
            <a:noAutofit/>
          </a:bodyPr>
          <a:lstStyle>
            <a:lvl1pPr algn="l">
              <a:defRPr sz="5421"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 xmlns:a16="http://schemas.microsoft.com/office/drawing/2014/main" id="{59758E15-A93D-4FB9-843D-1490E27A151B}"/>
              </a:ext>
            </a:extLst>
          </p:cNvPr>
          <p:cNvSpPr>
            <a:spLocks noGrp="1"/>
          </p:cNvSpPr>
          <p:nvPr>
            <p:ph type="subTitle" idx="1"/>
          </p:nvPr>
        </p:nvSpPr>
        <p:spPr>
          <a:xfrm>
            <a:off x="6368431" y="4279973"/>
            <a:ext cx="5163592" cy="503167"/>
          </a:xfrm>
        </p:spPr>
        <p:txBody>
          <a:bodyPr>
            <a:noAutofit/>
          </a:bodyPr>
          <a:lstStyle>
            <a:lvl1pPr marL="0" indent="0" algn="l">
              <a:buNone/>
              <a:defRPr sz="1807" b="0" cap="all" baseline="0">
                <a:solidFill>
                  <a:schemeClr val="bg1"/>
                </a:solidFill>
              </a:defRPr>
            </a:lvl1pPr>
            <a:lvl2pPr marL="458983" indent="0" algn="ctr">
              <a:buNone/>
              <a:defRPr sz="2007"/>
            </a:lvl2pPr>
            <a:lvl3pPr marL="917965" indent="0" algn="ctr">
              <a:buNone/>
              <a:defRPr sz="1807"/>
            </a:lvl3pPr>
            <a:lvl4pPr marL="1376948" indent="0" algn="ctr">
              <a:buNone/>
              <a:defRPr sz="1607"/>
            </a:lvl4pPr>
            <a:lvl5pPr marL="1835930" indent="0" algn="ctr">
              <a:buNone/>
              <a:defRPr sz="1607"/>
            </a:lvl5pPr>
            <a:lvl6pPr marL="2294912" indent="0" algn="ctr">
              <a:buNone/>
              <a:defRPr sz="1607"/>
            </a:lvl6pPr>
            <a:lvl7pPr marL="2753895" indent="0" algn="ctr">
              <a:buNone/>
              <a:defRPr sz="1607"/>
            </a:lvl7pPr>
            <a:lvl8pPr marL="3212878" indent="0" algn="ctr">
              <a:buNone/>
              <a:defRPr sz="1607"/>
            </a:lvl8pPr>
            <a:lvl9pPr marL="3671860" indent="0" algn="ctr">
              <a:buNone/>
              <a:defRPr sz="1607"/>
            </a:lvl9pPr>
          </a:lstStyle>
          <a:p>
            <a:r>
              <a:rPr lang="en-US"/>
              <a:t>Click to edit Master subtitle style</a:t>
            </a:r>
            <a:endParaRPr lang="en-IN" dirty="0"/>
          </a:p>
        </p:txBody>
      </p:sp>
      <p:sp>
        <p:nvSpPr>
          <p:cNvPr id="13" name="Picture Placeholder 12">
            <a:extLst>
              <a:ext uri="{FF2B5EF4-FFF2-40B4-BE49-F238E27FC236}">
                <a16:creationId xmlns="" xmlns:a16="http://schemas.microsoft.com/office/drawing/2014/main" id="{BCCC559D-0EC3-432C-B397-6897B366DF36}"/>
              </a:ext>
            </a:extLst>
          </p:cNvPr>
          <p:cNvSpPr>
            <a:spLocks noGrp="1"/>
          </p:cNvSpPr>
          <p:nvPr>
            <p:ph type="pic" sz="quarter" idx="10"/>
          </p:nvPr>
        </p:nvSpPr>
        <p:spPr>
          <a:xfrm>
            <a:off x="713590" y="728547"/>
            <a:ext cx="5326386" cy="5305661"/>
          </a:xfrm>
          <a:prstGeom prst="ellipse">
            <a:avLst/>
          </a:prstGeom>
          <a:solidFill>
            <a:schemeClr val="bg2"/>
          </a:solidFill>
        </p:spPr>
        <p:txBody>
          <a:bodyPr anchor="ctr"/>
          <a:lstStyle>
            <a:lvl1pPr marL="0" indent="0" algn="ctr">
              <a:buNone/>
              <a:defRPr/>
            </a:lvl1pPr>
          </a:lstStyle>
          <a:p>
            <a:r>
              <a:rPr lang="en-US" dirty="0"/>
              <a:t>Click icon to add picture</a:t>
            </a:r>
            <a:endParaRPr lang="en-IN" dirty="0"/>
          </a:p>
        </p:txBody>
      </p:sp>
      <p:sp>
        <p:nvSpPr>
          <p:cNvPr id="15" name="Freeform 5">
            <a:extLst>
              <a:ext uri="{FF2B5EF4-FFF2-40B4-BE49-F238E27FC236}">
                <a16:creationId xmlns="" xmlns:a16="http://schemas.microsoft.com/office/drawing/2014/main" id="{C98EF042-A3B8-406D-BC16-153A989F571A}"/>
              </a:ext>
            </a:extLst>
          </p:cNvPr>
          <p:cNvSpPr>
            <a:spLocks/>
          </p:cNvSpPr>
          <p:nvPr/>
        </p:nvSpPr>
        <p:spPr bwMode="auto">
          <a:xfrm>
            <a:off x="-4772" y="-171401"/>
            <a:ext cx="6247669" cy="7029401"/>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chemeClr val="bg1">
              <a:alpha val="16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7" dirty="0"/>
          </a:p>
        </p:txBody>
      </p:sp>
    </p:spTree>
    <p:extLst>
      <p:ext uri="{BB962C8B-B14F-4D97-AF65-F5344CB8AC3E}">
        <p14:creationId xmlns:p14="http://schemas.microsoft.com/office/powerpoint/2010/main" val="1085481611"/>
      </p:ext>
    </p:extLst>
  </p:cSld>
  <p:clrMapOvr>
    <a:masterClrMapping/>
  </p:clrMapOvr>
  <p:extLst>
    <p:ext uri="{DCECCB84-F9BA-43D5-87BE-67443E8EF086}">
      <p15:sldGuideLst xmlns="" xmlns:p15="http://schemas.microsoft.com/office/powerpoint/2012/main">
        <p15:guide id="1" orient="horz" pos="2160" userDrawn="1">
          <p15:clr>
            <a:srgbClr val="FBAE40"/>
          </p15:clr>
        </p15:guide>
        <p15:guide id="2" pos="3856" userDrawn="1">
          <p15:clr>
            <a:srgbClr val="FBAE40"/>
          </p15:clr>
        </p15:guide>
        <p15:guide id="3" pos="7364" userDrawn="1">
          <p15:clr>
            <a:srgbClr val="FBAE40"/>
          </p15:clr>
        </p15:guide>
        <p15:guide id="4" pos="3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5"/>
            </a:lvl1pPr>
          </a:lstStyle>
          <a:p>
            <a:endParaRPr lang="en-US"/>
          </a:p>
        </p:txBody>
      </p:sp>
      <p:sp>
        <p:nvSpPr>
          <p:cNvPr id="5" name="Footer Placeholder 4"/>
          <p:cNvSpPr>
            <a:spLocks noGrp="1"/>
          </p:cNvSpPr>
          <p:nvPr>
            <p:ph type="ftr" sz="quarter" idx="11"/>
          </p:nvPr>
        </p:nvSpPr>
        <p:spPr/>
        <p:txBody>
          <a:bodyPr/>
          <a:lstStyle>
            <a:lvl1pPr>
              <a:defRPr sz="1105"/>
            </a:lvl1pPr>
          </a:lstStyle>
          <a:p>
            <a:endParaRPr lang="en-US"/>
          </a:p>
        </p:txBody>
      </p:sp>
      <p:sp>
        <p:nvSpPr>
          <p:cNvPr id="6" name="Slide Number Placeholder 5"/>
          <p:cNvSpPr>
            <a:spLocks noGrp="1"/>
          </p:cNvSpPr>
          <p:nvPr>
            <p:ph type="sldNum" sz="quarter" idx="12"/>
          </p:nvPr>
        </p:nvSpPr>
        <p:spPr/>
        <p:txBody>
          <a:bodyPr/>
          <a:lstStyle>
            <a:lvl1pPr>
              <a:defRPr sz="1105"/>
            </a:lvl1pPr>
          </a:lstStyle>
          <a:p>
            <a:fld id="{1D6647AB-53FC-4FC4-B329-DC0E1CCA4575}"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9206" y="2057401"/>
            <a:ext cx="8493453" cy="2666999"/>
          </a:xfrm>
        </p:spPr>
        <p:txBody>
          <a:bodyPr anchor="b">
            <a:normAutofit/>
          </a:bodyPr>
          <a:lstStyle>
            <a:lvl1pPr algn="l">
              <a:defRPr sz="4820" b="0" i="0" cap="none" baseline="0"/>
            </a:lvl1pPr>
          </a:lstStyle>
          <a:p>
            <a:r>
              <a:rPr lang="en-US"/>
              <a:t>Click to edit Master title style</a:t>
            </a:r>
            <a:endParaRPr/>
          </a:p>
        </p:txBody>
      </p:sp>
      <p:sp>
        <p:nvSpPr>
          <p:cNvPr id="3" name="Text Placeholder 2"/>
          <p:cNvSpPr>
            <a:spLocks noGrp="1"/>
          </p:cNvSpPr>
          <p:nvPr>
            <p:ph type="body" idx="1"/>
          </p:nvPr>
        </p:nvSpPr>
        <p:spPr>
          <a:xfrm>
            <a:off x="1299206" y="4876800"/>
            <a:ext cx="8493453" cy="1143000"/>
          </a:xfrm>
        </p:spPr>
        <p:txBody>
          <a:bodyPr anchor="t">
            <a:normAutofit/>
          </a:bodyPr>
          <a:lstStyle>
            <a:lvl1pPr marL="0" indent="0">
              <a:spcBef>
                <a:spcPts val="0"/>
              </a:spcBef>
              <a:buNone/>
              <a:defRPr sz="2410">
                <a:solidFill>
                  <a:schemeClr val="tx1"/>
                </a:solidFill>
              </a:defRPr>
            </a:lvl1pPr>
            <a:lvl2pPr marL="459120" indent="0">
              <a:buNone/>
              <a:defRPr sz="1808">
                <a:solidFill>
                  <a:schemeClr val="tx1">
                    <a:tint val="75000"/>
                  </a:schemeClr>
                </a:solidFill>
              </a:defRPr>
            </a:lvl2pPr>
            <a:lvl3pPr marL="918240" indent="0">
              <a:buNone/>
              <a:defRPr sz="1607">
                <a:solidFill>
                  <a:schemeClr val="tx1">
                    <a:tint val="75000"/>
                  </a:schemeClr>
                </a:solidFill>
              </a:defRPr>
            </a:lvl3pPr>
            <a:lvl4pPr marL="1377361" indent="0">
              <a:buNone/>
              <a:defRPr sz="1406">
                <a:solidFill>
                  <a:schemeClr val="tx1">
                    <a:tint val="75000"/>
                  </a:schemeClr>
                </a:solidFill>
              </a:defRPr>
            </a:lvl4pPr>
            <a:lvl5pPr marL="1836481" indent="0">
              <a:buNone/>
              <a:defRPr sz="1406">
                <a:solidFill>
                  <a:schemeClr val="tx1">
                    <a:tint val="75000"/>
                  </a:schemeClr>
                </a:solidFill>
              </a:defRPr>
            </a:lvl5pPr>
            <a:lvl6pPr marL="2295601" indent="0">
              <a:buNone/>
              <a:defRPr sz="1406">
                <a:solidFill>
                  <a:schemeClr val="tx1">
                    <a:tint val="75000"/>
                  </a:schemeClr>
                </a:solidFill>
              </a:defRPr>
            </a:lvl6pPr>
            <a:lvl7pPr marL="2754721" indent="0">
              <a:buNone/>
              <a:defRPr sz="1406">
                <a:solidFill>
                  <a:schemeClr val="tx1">
                    <a:tint val="75000"/>
                  </a:schemeClr>
                </a:solidFill>
              </a:defRPr>
            </a:lvl7pPr>
            <a:lvl8pPr marL="3213842" indent="0">
              <a:buNone/>
              <a:defRPr sz="1406">
                <a:solidFill>
                  <a:schemeClr val="tx1">
                    <a:tint val="75000"/>
                  </a:schemeClr>
                </a:solidFill>
              </a:defRPr>
            </a:lvl8pPr>
            <a:lvl9pPr marL="3672962" indent="0">
              <a:buNone/>
              <a:defRPr sz="14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5"/>
            </a:lvl1pPr>
          </a:lstStyle>
          <a:p>
            <a:endParaRPr lang="en-US"/>
          </a:p>
        </p:txBody>
      </p:sp>
      <p:sp>
        <p:nvSpPr>
          <p:cNvPr id="5" name="Footer Placeholder 4"/>
          <p:cNvSpPr>
            <a:spLocks noGrp="1"/>
          </p:cNvSpPr>
          <p:nvPr>
            <p:ph type="ftr" sz="quarter" idx="11"/>
          </p:nvPr>
        </p:nvSpPr>
        <p:spPr/>
        <p:txBody>
          <a:bodyPr/>
          <a:lstStyle>
            <a:lvl1pPr>
              <a:defRPr sz="1105"/>
            </a:lvl1pPr>
          </a:lstStyle>
          <a:p>
            <a:endParaRPr lang="en-US"/>
          </a:p>
        </p:txBody>
      </p:sp>
      <p:sp>
        <p:nvSpPr>
          <p:cNvPr id="6" name="Slide Number Placeholder 5"/>
          <p:cNvSpPr>
            <a:spLocks noGrp="1"/>
          </p:cNvSpPr>
          <p:nvPr>
            <p:ph type="sldNum" sz="quarter" idx="12"/>
          </p:nvPr>
        </p:nvSpPr>
        <p:spPr/>
        <p:txBody>
          <a:bodyPr/>
          <a:lstStyle>
            <a:lvl1pPr>
              <a:defRPr sz="1105"/>
            </a:lvl1pPr>
          </a:lstStyle>
          <a:p>
            <a:fld id="{1D6647AB-53FC-4FC4-B329-DC0E1CCA4575}"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9204" y="1676400"/>
            <a:ext cx="4719605" cy="4495800"/>
          </a:xfrm>
        </p:spPr>
        <p:txBody>
          <a:bodyPr>
            <a:normAutofit/>
          </a:bodyPr>
          <a:lstStyle>
            <a:lvl1pPr>
              <a:defRPr sz="2410"/>
            </a:lvl1pPr>
            <a:lvl2pPr>
              <a:defRPr sz="2008"/>
            </a:lvl2pPr>
            <a:lvl3pPr>
              <a:defRPr sz="1808"/>
            </a:lvl3pPr>
            <a:lvl4pPr>
              <a:defRPr sz="1607"/>
            </a:lvl4pPr>
            <a:lvl5pPr>
              <a:defRPr sz="1607"/>
            </a:lvl5pPr>
            <a:lvl6pPr marL="1606921">
              <a:defRPr sz="1607"/>
            </a:lvl6pPr>
            <a:lvl7pPr marL="1882393">
              <a:defRPr sz="1607"/>
            </a:lvl7pPr>
            <a:lvl8pPr marL="2157865">
              <a:defRPr sz="1607"/>
            </a:lvl8pPr>
            <a:lvl9pPr marL="2433337">
              <a:defRPr sz="16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7883" y="1676401"/>
            <a:ext cx="4719605" cy="4495800"/>
          </a:xfrm>
        </p:spPr>
        <p:txBody>
          <a:bodyPr>
            <a:normAutofit/>
          </a:bodyPr>
          <a:lstStyle>
            <a:lvl1pPr>
              <a:defRPr sz="2410"/>
            </a:lvl1pPr>
            <a:lvl2pPr>
              <a:defRPr sz="2008"/>
            </a:lvl2pPr>
            <a:lvl3pPr>
              <a:defRPr sz="1808"/>
            </a:lvl3pPr>
            <a:lvl4pPr>
              <a:defRPr sz="1607"/>
            </a:lvl4pPr>
            <a:lvl5pPr>
              <a:defRPr sz="1607"/>
            </a:lvl5pPr>
            <a:lvl6pPr marL="1606921">
              <a:defRPr sz="1607"/>
            </a:lvl6pPr>
            <a:lvl7pPr marL="1882393">
              <a:defRPr sz="1607"/>
            </a:lvl7pPr>
            <a:lvl8pPr marL="2157865">
              <a:defRPr sz="1607"/>
            </a:lvl8pPr>
            <a:lvl9pPr marL="2433337">
              <a:defRPr sz="16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5"/>
            </a:lvl1pPr>
          </a:lstStyle>
          <a:p>
            <a:endParaRPr lang="en-US"/>
          </a:p>
        </p:txBody>
      </p:sp>
      <p:sp>
        <p:nvSpPr>
          <p:cNvPr id="6" name="Footer Placeholder 5"/>
          <p:cNvSpPr>
            <a:spLocks noGrp="1"/>
          </p:cNvSpPr>
          <p:nvPr>
            <p:ph type="ftr" sz="quarter" idx="11"/>
          </p:nvPr>
        </p:nvSpPr>
        <p:spPr/>
        <p:txBody>
          <a:bodyPr/>
          <a:lstStyle>
            <a:lvl1pPr>
              <a:defRPr sz="1105"/>
            </a:lvl1pPr>
          </a:lstStyle>
          <a:p>
            <a:endParaRPr lang="en-US"/>
          </a:p>
        </p:txBody>
      </p:sp>
      <p:sp>
        <p:nvSpPr>
          <p:cNvPr id="7" name="Slide Number Placeholder 6"/>
          <p:cNvSpPr>
            <a:spLocks noGrp="1"/>
          </p:cNvSpPr>
          <p:nvPr>
            <p:ph type="sldNum" sz="quarter" idx="12"/>
          </p:nvPr>
        </p:nvSpPr>
        <p:spPr/>
        <p:txBody>
          <a:bodyPr/>
          <a:lstStyle>
            <a:lvl1pPr>
              <a:defRPr sz="1105"/>
            </a:lvl1pPr>
          </a:lstStyle>
          <a:p>
            <a:fld id="{1D6647AB-53FC-4FC4-B329-DC0E1CCA4575}"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9205" y="1676400"/>
            <a:ext cx="4720735" cy="762001"/>
          </a:xfrm>
        </p:spPr>
        <p:txBody>
          <a:bodyPr anchor="ctr">
            <a:noAutofit/>
          </a:bodyPr>
          <a:lstStyle>
            <a:lvl1pPr marL="0" indent="0">
              <a:spcBef>
                <a:spcPts val="0"/>
              </a:spcBef>
              <a:buNone/>
              <a:defRPr sz="2410" b="0"/>
            </a:lvl1pPr>
            <a:lvl2pPr marL="459120" indent="0">
              <a:buNone/>
              <a:defRPr sz="2008" b="1"/>
            </a:lvl2pPr>
            <a:lvl3pPr marL="918240" indent="0">
              <a:buNone/>
              <a:defRPr sz="1808" b="1"/>
            </a:lvl3pPr>
            <a:lvl4pPr marL="1377361" indent="0">
              <a:buNone/>
              <a:defRPr sz="1607" b="1"/>
            </a:lvl4pPr>
            <a:lvl5pPr marL="1836481" indent="0">
              <a:buNone/>
              <a:defRPr sz="1607" b="1"/>
            </a:lvl5pPr>
            <a:lvl6pPr marL="2295601" indent="0">
              <a:buNone/>
              <a:defRPr sz="1607" b="1"/>
            </a:lvl6pPr>
            <a:lvl7pPr marL="2754721" indent="0">
              <a:buNone/>
              <a:defRPr sz="1607" b="1"/>
            </a:lvl7pPr>
            <a:lvl8pPr marL="3213842" indent="0">
              <a:buNone/>
              <a:defRPr sz="1607" b="1"/>
            </a:lvl8pPr>
            <a:lvl9pPr marL="3672962" indent="0">
              <a:buNone/>
              <a:defRPr sz="1607" b="1"/>
            </a:lvl9pPr>
          </a:lstStyle>
          <a:p>
            <a:pPr lvl="0"/>
            <a:r>
              <a:rPr lang="en-US"/>
              <a:t>Click to edit Master text styles</a:t>
            </a:r>
          </a:p>
        </p:txBody>
      </p:sp>
      <p:sp>
        <p:nvSpPr>
          <p:cNvPr id="4" name="Content Placeholder 3"/>
          <p:cNvSpPr>
            <a:spLocks noGrp="1"/>
          </p:cNvSpPr>
          <p:nvPr>
            <p:ph sz="half" idx="2"/>
          </p:nvPr>
        </p:nvSpPr>
        <p:spPr>
          <a:xfrm>
            <a:off x="1299205" y="2516458"/>
            <a:ext cx="4720735" cy="3655743"/>
          </a:xfrm>
        </p:spPr>
        <p:txBody>
          <a:bodyPr/>
          <a:lstStyle>
            <a:lvl1pPr>
              <a:defRPr sz="2209"/>
            </a:lvl1pPr>
            <a:lvl2pPr>
              <a:defRPr sz="2008"/>
            </a:lvl2pPr>
            <a:lvl3pPr>
              <a:defRPr sz="1808"/>
            </a:lvl3pPr>
            <a:lvl4pPr>
              <a:defRPr sz="1607"/>
            </a:lvl4pPr>
            <a:lvl5pPr>
              <a:defRPr sz="1607"/>
            </a:lvl5pPr>
            <a:lvl6pPr marL="1606921">
              <a:defRPr sz="1607"/>
            </a:lvl6pPr>
            <a:lvl7pPr marL="1882393">
              <a:defRPr sz="1607"/>
            </a:lvl7pPr>
            <a:lvl8pPr marL="2157865">
              <a:defRPr sz="1607"/>
            </a:lvl8pPr>
            <a:lvl9pPr marL="2433337">
              <a:defRPr sz="16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17560" y="1676400"/>
            <a:ext cx="4722861" cy="762001"/>
          </a:xfrm>
        </p:spPr>
        <p:txBody>
          <a:bodyPr anchor="ctr">
            <a:noAutofit/>
          </a:bodyPr>
          <a:lstStyle>
            <a:lvl1pPr marL="0" indent="0">
              <a:spcBef>
                <a:spcPts val="0"/>
              </a:spcBef>
              <a:buNone/>
              <a:defRPr sz="2410" b="0"/>
            </a:lvl1pPr>
            <a:lvl2pPr marL="459120" indent="0">
              <a:buNone/>
              <a:defRPr sz="2008" b="1"/>
            </a:lvl2pPr>
            <a:lvl3pPr marL="918240" indent="0">
              <a:buNone/>
              <a:defRPr sz="1808" b="1"/>
            </a:lvl3pPr>
            <a:lvl4pPr marL="1377361" indent="0">
              <a:buNone/>
              <a:defRPr sz="1607" b="1"/>
            </a:lvl4pPr>
            <a:lvl5pPr marL="1836481" indent="0">
              <a:buNone/>
              <a:defRPr sz="1607" b="1"/>
            </a:lvl5pPr>
            <a:lvl6pPr marL="2295601" indent="0">
              <a:buNone/>
              <a:defRPr sz="1607" b="1"/>
            </a:lvl6pPr>
            <a:lvl7pPr marL="2754721" indent="0">
              <a:buNone/>
              <a:defRPr sz="1607" b="1"/>
            </a:lvl7pPr>
            <a:lvl8pPr marL="3213842" indent="0">
              <a:buNone/>
              <a:defRPr sz="1607" b="1"/>
            </a:lvl8pPr>
            <a:lvl9pPr marL="3672962" indent="0">
              <a:buNone/>
              <a:defRPr sz="1607" b="1"/>
            </a:lvl9pPr>
          </a:lstStyle>
          <a:p>
            <a:pPr lvl="0"/>
            <a:r>
              <a:rPr lang="en-US"/>
              <a:t>Click to edit Master text styles</a:t>
            </a:r>
          </a:p>
        </p:txBody>
      </p:sp>
      <p:sp>
        <p:nvSpPr>
          <p:cNvPr id="6" name="Content Placeholder 5"/>
          <p:cNvSpPr>
            <a:spLocks noGrp="1"/>
          </p:cNvSpPr>
          <p:nvPr>
            <p:ph sz="quarter" idx="4"/>
          </p:nvPr>
        </p:nvSpPr>
        <p:spPr>
          <a:xfrm>
            <a:off x="6217560" y="2516458"/>
            <a:ext cx="4722861" cy="3655743"/>
          </a:xfrm>
        </p:spPr>
        <p:txBody>
          <a:bodyPr/>
          <a:lstStyle>
            <a:lvl1pPr>
              <a:defRPr sz="2209"/>
            </a:lvl1pPr>
            <a:lvl2pPr>
              <a:defRPr sz="2008"/>
            </a:lvl2pPr>
            <a:lvl3pPr>
              <a:defRPr sz="1808"/>
            </a:lvl3pPr>
            <a:lvl4pPr>
              <a:defRPr sz="1607"/>
            </a:lvl4pPr>
            <a:lvl5pPr>
              <a:defRPr sz="1607"/>
            </a:lvl5pPr>
            <a:lvl6pPr marL="1606921">
              <a:defRPr sz="1607"/>
            </a:lvl6pPr>
            <a:lvl7pPr marL="1882393">
              <a:defRPr sz="1607"/>
            </a:lvl7pPr>
            <a:lvl8pPr marL="2157865">
              <a:defRPr sz="1607"/>
            </a:lvl8pPr>
            <a:lvl9pPr marL="2433337">
              <a:defRPr sz="16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5"/>
            </a:lvl1pPr>
          </a:lstStyle>
          <a:p>
            <a:endParaRPr lang="en-US"/>
          </a:p>
        </p:txBody>
      </p:sp>
      <p:sp>
        <p:nvSpPr>
          <p:cNvPr id="8" name="Footer Placeholder 7"/>
          <p:cNvSpPr>
            <a:spLocks noGrp="1"/>
          </p:cNvSpPr>
          <p:nvPr>
            <p:ph type="ftr" sz="quarter" idx="11"/>
          </p:nvPr>
        </p:nvSpPr>
        <p:spPr/>
        <p:txBody>
          <a:bodyPr/>
          <a:lstStyle>
            <a:lvl1pPr>
              <a:defRPr sz="1105"/>
            </a:lvl1pPr>
          </a:lstStyle>
          <a:p>
            <a:endParaRPr lang="en-US"/>
          </a:p>
        </p:txBody>
      </p:sp>
      <p:sp>
        <p:nvSpPr>
          <p:cNvPr id="9" name="Slide Number Placeholder 8"/>
          <p:cNvSpPr>
            <a:spLocks noGrp="1"/>
          </p:cNvSpPr>
          <p:nvPr>
            <p:ph type="sldNum" sz="quarter" idx="12"/>
          </p:nvPr>
        </p:nvSpPr>
        <p:spPr/>
        <p:txBody>
          <a:bodyPr/>
          <a:lstStyle>
            <a:lvl1pPr>
              <a:defRPr sz="1105"/>
            </a:lvl1pPr>
          </a:lstStyle>
          <a:p>
            <a:fld id="{1D6647AB-53FC-4FC4-B329-DC0E1CCA4575}"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5"/>
            </a:lvl1pPr>
          </a:lstStyle>
          <a:p>
            <a:endParaRPr lang="en-US"/>
          </a:p>
        </p:txBody>
      </p:sp>
      <p:sp>
        <p:nvSpPr>
          <p:cNvPr id="4" name="Footer Placeholder 3"/>
          <p:cNvSpPr>
            <a:spLocks noGrp="1"/>
          </p:cNvSpPr>
          <p:nvPr>
            <p:ph type="ftr" sz="quarter" idx="11"/>
          </p:nvPr>
        </p:nvSpPr>
        <p:spPr/>
        <p:txBody>
          <a:bodyPr/>
          <a:lstStyle>
            <a:lvl1pPr>
              <a:defRPr sz="1105"/>
            </a:lvl1pPr>
          </a:lstStyle>
          <a:p>
            <a:endParaRPr lang="en-US"/>
          </a:p>
        </p:txBody>
      </p:sp>
      <p:sp>
        <p:nvSpPr>
          <p:cNvPr id="5" name="Slide Number Placeholder 4"/>
          <p:cNvSpPr>
            <a:spLocks noGrp="1"/>
          </p:cNvSpPr>
          <p:nvPr>
            <p:ph type="sldNum" sz="quarter" idx="12"/>
          </p:nvPr>
        </p:nvSpPr>
        <p:spPr/>
        <p:txBody>
          <a:bodyPr/>
          <a:lstStyle>
            <a:lvl1pPr>
              <a:defRPr sz="1105"/>
            </a:lvl1pPr>
          </a:lstStyle>
          <a:p>
            <a:fld id="{1D6647AB-53FC-4FC4-B329-DC0E1CCA4575}"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5"/>
            </a:lvl1pPr>
          </a:lstStyle>
          <a:p>
            <a:endParaRPr lang="en-US"/>
          </a:p>
        </p:txBody>
      </p:sp>
      <p:sp>
        <p:nvSpPr>
          <p:cNvPr id="3" name="Footer Placeholder 2"/>
          <p:cNvSpPr>
            <a:spLocks noGrp="1"/>
          </p:cNvSpPr>
          <p:nvPr>
            <p:ph type="ftr" sz="quarter" idx="11"/>
          </p:nvPr>
        </p:nvSpPr>
        <p:spPr/>
        <p:txBody>
          <a:bodyPr/>
          <a:lstStyle>
            <a:lvl1pPr>
              <a:defRPr sz="1105"/>
            </a:lvl1pPr>
          </a:lstStyle>
          <a:p>
            <a:endParaRPr lang="en-US"/>
          </a:p>
        </p:txBody>
      </p:sp>
      <p:sp>
        <p:nvSpPr>
          <p:cNvPr id="4" name="Slide Number Placeholder 3"/>
          <p:cNvSpPr>
            <a:spLocks noGrp="1"/>
          </p:cNvSpPr>
          <p:nvPr>
            <p:ph type="sldNum" sz="quarter" idx="12"/>
          </p:nvPr>
        </p:nvSpPr>
        <p:spPr/>
        <p:txBody>
          <a:bodyPr/>
          <a:lstStyle>
            <a:lvl1pPr>
              <a:defRPr sz="1105"/>
            </a:lvl1pPr>
          </a:lstStyle>
          <a:p>
            <a:fld id="{1D6647AB-53FC-4FC4-B329-DC0E1CCA4575}"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03198" y="1676400"/>
            <a:ext cx="3825879" cy="2438400"/>
          </a:xfrm>
        </p:spPr>
        <p:txBody>
          <a:bodyPr anchor="b">
            <a:normAutofit/>
          </a:bodyPr>
          <a:lstStyle>
            <a:lvl1pPr algn="l">
              <a:defRPr sz="3213" b="0"/>
            </a:lvl1pPr>
          </a:lstStyle>
          <a:p>
            <a:r>
              <a:rPr lang="en-US"/>
              <a:t>Click to edit Master title style</a:t>
            </a:r>
            <a:endParaRPr dirty="0"/>
          </a:p>
        </p:txBody>
      </p:sp>
      <p:sp>
        <p:nvSpPr>
          <p:cNvPr id="3" name="Content Placeholder 2"/>
          <p:cNvSpPr>
            <a:spLocks noGrp="1"/>
          </p:cNvSpPr>
          <p:nvPr>
            <p:ph idx="1"/>
          </p:nvPr>
        </p:nvSpPr>
        <p:spPr>
          <a:xfrm>
            <a:off x="1299205" y="685800"/>
            <a:ext cx="6197924" cy="5486400"/>
          </a:xfrm>
        </p:spPr>
        <p:txBody>
          <a:bodyPr>
            <a:normAutofit/>
          </a:bodyPr>
          <a:lstStyle>
            <a:lvl1pPr>
              <a:defRPr sz="2410"/>
            </a:lvl1pPr>
            <a:lvl2pPr>
              <a:defRPr sz="2008"/>
            </a:lvl2pPr>
            <a:lvl3pPr>
              <a:defRPr sz="1808"/>
            </a:lvl3pPr>
            <a:lvl4pPr>
              <a:defRPr sz="1607"/>
            </a:lvl4pPr>
            <a:lvl5pPr>
              <a:defRPr sz="1607"/>
            </a:lvl5pPr>
            <a:lvl6pPr>
              <a:defRPr sz="1607"/>
            </a:lvl6pPr>
            <a:lvl7pPr>
              <a:defRPr sz="1607"/>
            </a:lvl7pPr>
            <a:lvl8pPr>
              <a:defRPr sz="1607"/>
            </a:lvl8pPr>
            <a:lvl9pPr>
              <a:defRPr sz="16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03198" y="4191000"/>
            <a:ext cx="3825879" cy="1524000"/>
          </a:xfrm>
        </p:spPr>
        <p:txBody>
          <a:bodyPr>
            <a:normAutofit/>
          </a:bodyPr>
          <a:lstStyle>
            <a:lvl1pPr marL="0" indent="0">
              <a:buNone/>
              <a:defRPr sz="1808"/>
            </a:lvl1pPr>
            <a:lvl2pPr marL="459120" indent="0">
              <a:buNone/>
              <a:defRPr sz="1205"/>
            </a:lvl2pPr>
            <a:lvl3pPr marL="918240" indent="0">
              <a:buNone/>
              <a:defRPr sz="1004"/>
            </a:lvl3pPr>
            <a:lvl4pPr marL="1377361" indent="0">
              <a:buNone/>
              <a:defRPr sz="904"/>
            </a:lvl4pPr>
            <a:lvl5pPr marL="1836481" indent="0">
              <a:buNone/>
              <a:defRPr sz="904"/>
            </a:lvl5pPr>
            <a:lvl6pPr marL="2295601" indent="0">
              <a:buNone/>
              <a:defRPr sz="904"/>
            </a:lvl6pPr>
            <a:lvl7pPr marL="2754721" indent="0">
              <a:buNone/>
              <a:defRPr sz="904"/>
            </a:lvl7pPr>
            <a:lvl8pPr marL="3213842" indent="0">
              <a:buNone/>
              <a:defRPr sz="904"/>
            </a:lvl8pPr>
            <a:lvl9pPr marL="3672962" indent="0">
              <a:buNone/>
              <a:defRPr sz="904"/>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5"/>
            </a:lvl1pPr>
          </a:lstStyle>
          <a:p>
            <a:endParaRPr lang="en-US"/>
          </a:p>
        </p:txBody>
      </p:sp>
      <p:sp>
        <p:nvSpPr>
          <p:cNvPr id="6" name="Footer Placeholder 5"/>
          <p:cNvSpPr>
            <a:spLocks noGrp="1"/>
          </p:cNvSpPr>
          <p:nvPr>
            <p:ph type="ftr" sz="quarter" idx="11"/>
          </p:nvPr>
        </p:nvSpPr>
        <p:spPr/>
        <p:txBody>
          <a:bodyPr/>
          <a:lstStyle>
            <a:lvl1pPr>
              <a:defRPr sz="1105"/>
            </a:lvl1pPr>
          </a:lstStyle>
          <a:p>
            <a:endParaRPr lang="en-US"/>
          </a:p>
        </p:txBody>
      </p:sp>
      <p:sp>
        <p:nvSpPr>
          <p:cNvPr id="7" name="Slide Number Placeholder 6"/>
          <p:cNvSpPr>
            <a:spLocks noGrp="1"/>
          </p:cNvSpPr>
          <p:nvPr>
            <p:ph type="sldNum" sz="quarter" idx="12"/>
          </p:nvPr>
        </p:nvSpPr>
        <p:spPr/>
        <p:txBody>
          <a:bodyPr/>
          <a:lstStyle>
            <a:lvl1pPr>
              <a:defRPr sz="1105"/>
            </a:lvl1pPr>
          </a:lstStyle>
          <a:p>
            <a:fld id="{1D6647AB-53FC-4FC4-B329-DC0E1CCA4575}"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03199" y="1676400"/>
            <a:ext cx="3825879" cy="2438400"/>
          </a:xfrm>
        </p:spPr>
        <p:txBody>
          <a:bodyPr anchor="b">
            <a:noAutofit/>
          </a:bodyPr>
          <a:lstStyle>
            <a:lvl1pPr algn="l">
              <a:defRPr sz="3213"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8758" y="0"/>
            <a:ext cx="5968372" cy="6858000"/>
          </a:xfrm>
        </p:spPr>
        <p:txBody>
          <a:bodyPr tIns="914400">
            <a:normAutofit/>
          </a:bodyPr>
          <a:lstStyle>
            <a:lvl1pPr marL="0" indent="0" algn="ctr">
              <a:buNone/>
              <a:defRPr sz="2410"/>
            </a:lvl1pPr>
            <a:lvl2pPr marL="459120" indent="0">
              <a:buNone/>
              <a:defRPr sz="2812"/>
            </a:lvl2pPr>
            <a:lvl3pPr marL="918240" indent="0">
              <a:buNone/>
              <a:defRPr sz="2410"/>
            </a:lvl3pPr>
            <a:lvl4pPr marL="1377361" indent="0">
              <a:buNone/>
              <a:defRPr sz="2008"/>
            </a:lvl4pPr>
            <a:lvl5pPr marL="1836481" indent="0">
              <a:buNone/>
              <a:defRPr sz="2008"/>
            </a:lvl5pPr>
            <a:lvl6pPr marL="2295601" indent="0">
              <a:buNone/>
              <a:defRPr sz="2008"/>
            </a:lvl6pPr>
            <a:lvl7pPr marL="2754721" indent="0">
              <a:buNone/>
              <a:defRPr sz="2008"/>
            </a:lvl7pPr>
            <a:lvl8pPr marL="3213842" indent="0">
              <a:buNone/>
              <a:defRPr sz="2008"/>
            </a:lvl8pPr>
            <a:lvl9pPr marL="3672962" indent="0">
              <a:buNone/>
              <a:defRPr sz="2008"/>
            </a:lvl9pPr>
          </a:lstStyle>
          <a:p>
            <a:r>
              <a:rPr lang="en-US"/>
              <a:t>Click icon to add picture</a:t>
            </a:r>
            <a:endParaRPr/>
          </a:p>
        </p:txBody>
      </p:sp>
      <p:sp>
        <p:nvSpPr>
          <p:cNvPr id="4" name="Text Placeholder 3"/>
          <p:cNvSpPr>
            <a:spLocks noGrp="1"/>
          </p:cNvSpPr>
          <p:nvPr>
            <p:ph type="body" sz="half" idx="2"/>
          </p:nvPr>
        </p:nvSpPr>
        <p:spPr>
          <a:xfrm>
            <a:off x="7803199" y="4191000"/>
            <a:ext cx="3825879" cy="1524000"/>
          </a:xfrm>
        </p:spPr>
        <p:txBody>
          <a:bodyPr>
            <a:normAutofit/>
          </a:bodyPr>
          <a:lstStyle>
            <a:lvl1pPr marL="0" indent="0">
              <a:buNone/>
              <a:defRPr sz="1808"/>
            </a:lvl1pPr>
            <a:lvl2pPr marL="459120" indent="0">
              <a:buNone/>
              <a:defRPr sz="1205"/>
            </a:lvl2pPr>
            <a:lvl3pPr marL="918240" indent="0">
              <a:buNone/>
              <a:defRPr sz="1004"/>
            </a:lvl3pPr>
            <a:lvl4pPr marL="1377361" indent="0">
              <a:buNone/>
              <a:defRPr sz="904"/>
            </a:lvl4pPr>
            <a:lvl5pPr marL="1836481" indent="0">
              <a:buNone/>
              <a:defRPr sz="904"/>
            </a:lvl5pPr>
            <a:lvl6pPr marL="2295601" indent="0">
              <a:buNone/>
              <a:defRPr sz="904"/>
            </a:lvl6pPr>
            <a:lvl7pPr marL="2754721" indent="0">
              <a:buNone/>
              <a:defRPr sz="904"/>
            </a:lvl7pPr>
            <a:lvl8pPr marL="3213842" indent="0">
              <a:buNone/>
              <a:defRPr sz="904"/>
            </a:lvl8pPr>
            <a:lvl9pPr marL="3672962" indent="0">
              <a:buNone/>
              <a:defRPr sz="904"/>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Rectangle 6"/>
          <p:cNvSpPr/>
          <p:nvPr/>
        </p:nvSpPr>
        <p:spPr>
          <a:xfrm>
            <a:off x="840101" y="0"/>
            <a:ext cx="11399525"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8"/>
          </a:p>
        </p:txBody>
      </p:sp>
      <p:sp>
        <p:nvSpPr>
          <p:cNvPr id="2" name="Title Placeholder 1"/>
          <p:cNvSpPr>
            <a:spLocks noGrp="1"/>
          </p:cNvSpPr>
          <p:nvPr>
            <p:ph type="title"/>
          </p:nvPr>
        </p:nvSpPr>
        <p:spPr>
          <a:xfrm>
            <a:off x="1299206" y="381000"/>
            <a:ext cx="9641215"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9206" y="1676400"/>
            <a:ext cx="9641215" cy="4495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7082" y="6356352"/>
            <a:ext cx="2855912" cy="365125"/>
          </a:xfrm>
          <a:prstGeom prst="rect">
            <a:avLst/>
          </a:prstGeom>
        </p:spPr>
        <p:txBody>
          <a:bodyPr vert="horz" lIns="91440" tIns="45720" rIns="91440" bIns="45720" rtlCol="0" anchor="ctr"/>
          <a:lstStyle>
            <a:lvl1pPr algn="l">
              <a:defRPr sz="1105">
                <a:solidFill>
                  <a:schemeClr val="tx1">
                    <a:lumMod val="90000"/>
                    <a:lumOff val="10000"/>
                  </a:schemeClr>
                </a:solidFill>
              </a:defRPr>
            </a:lvl1pPr>
          </a:lstStyle>
          <a:p>
            <a:endParaRPr lang="en-US"/>
          </a:p>
        </p:txBody>
      </p:sp>
      <p:sp>
        <p:nvSpPr>
          <p:cNvPr id="5" name="Footer Placeholder 4"/>
          <p:cNvSpPr>
            <a:spLocks noGrp="1"/>
          </p:cNvSpPr>
          <p:nvPr>
            <p:ph type="ftr" sz="quarter" idx="3"/>
          </p:nvPr>
        </p:nvSpPr>
        <p:spPr>
          <a:xfrm>
            <a:off x="4181872" y="6356352"/>
            <a:ext cx="3875882" cy="365125"/>
          </a:xfrm>
          <a:prstGeom prst="rect">
            <a:avLst/>
          </a:prstGeom>
        </p:spPr>
        <p:txBody>
          <a:bodyPr vert="horz" lIns="91440" tIns="45720" rIns="91440" bIns="45720" rtlCol="0" anchor="ctr"/>
          <a:lstStyle>
            <a:lvl1pPr algn="ctr">
              <a:defRPr sz="1105">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84781" y="6356352"/>
            <a:ext cx="2855912" cy="365125"/>
          </a:xfrm>
          <a:prstGeom prst="rect">
            <a:avLst/>
          </a:prstGeom>
        </p:spPr>
        <p:txBody>
          <a:bodyPr vert="horz" lIns="91440" tIns="45720" rIns="91440" bIns="45720" rtlCol="0" anchor="ctr"/>
          <a:lstStyle>
            <a:lvl1pPr algn="r">
              <a:defRPr sz="1105">
                <a:solidFill>
                  <a:schemeClr val="tx1">
                    <a:lumMod val="90000"/>
                    <a:lumOff val="10000"/>
                  </a:schemeClr>
                </a:solidFill>
              </a:defRPr>
            </a:lvl1pPr>
          </a:lstStyle>
          <a:p>
            <a:fld id="{1D6647AB-53FC-4FC4-B329-DC0E1CCA4575}"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8240" rtl="0" eaLnBrk="1" latinLnBrk="0" hangingPunct="1">
        <a:lnSpc>
          <a:spcPct val="90000"/>
        </a:lnSpc>
        <a:spcBef>
          <a:spcPct val="0"/>
        </a:spcBef>
        <a:buNone/>
        <a:defRPr sz="3615" kern="1200">
          <a:solidFill>
            <a:schemeClr val="tx1"/>
          </a:solidFill>
          <a:latin typeface="+mj-lt"/>
          <a:ea typeface="+mj-ea"/>
          <a:cs typeface="+mj-cs"/>
        </a:defRPr>
      </a:lvl1pPr>
    </p:titleStyle>
    <p:bodyStyle>
      <a:lvl1pPr marL="224778" indent="-229560" algn="l" defTabSz="918240" rtl="0" eaLnBrk="1" latinLnBrk="0" hangingPunct="1">
        <a:lnSpc>
          <a:spcPct val="90000"/>
        </a:lnSpc>
        <a:spcBef>
          <a:spcPts val="1607"/>
        </a:spcBef>
        <a:buFont typeface="Arial" pitchFamily="34" charset="0"/>
        <a:buChar char="•"/>
        <a:defRPr sz="2410" kern="1200">
          <a:solidFill>
            <a:schemeClr val="tx1"/>
          </a:solidFill>
          <a:latin typeface="+mn-lt"/>
          <a:ea typeface="+mn-ea"/>
          <a:cs typeface="+mn-cs"/>
        </a:defRPr>
      </a:lvl1pPr>
      <a:lvl2pPr marL="505032" indent="-229560" algn="l" defTabSz="918240" rtl="0" eaLnBrk="1" latinLnBrk="0" hangingPunct="1">
        <a:lnSpc>
          <a:spcPct val="90000"/>
        </a:lnSpc>
        <a:spcBef>
          <a:spcPts val="603"/>
        </a:spcBef>
        <a:buFont typeface="Euphemia" pitchFamily="34" charset="0"/>
        <a:buChar char="–"/>
        <a:defRPr sz="2008" kern="1200">
          <a:solidFill>
            <a:schemeClr val="tx1"/>
          </a:solidFill>
          <a:latin typeface="+mn-lt"/>
          <a:ea typeface="+mn-ea"/>
          <a:cs typeface="+mn-cs"/>
        </a:defRPr>
      </a:lvl2pPr>
      <a:lvl3pPr marL="780504" indent="-229560" algn="l" defTabSz="918240" rtl="0" eaLnBrk="1" latinLnBrk="0" hangingPunct="1">
        <a:lnSpc>
          <a:spcPct val="90000"/>
        </a:lnSpc>
        <a:spcBef>
          <a:spcPts val="603"/>
        </a:spcBef>
        <a:buFont typeface="Euphemia" pitchFamily="34" charset="0"/>
        <a:buChar char="–"/>
        <a:defRPr sz="1808" kern="1200">
          <a:solidFill>
            <a:schemeClr val="tx1"/>
          </a:solidFill>
          <a:latin typeface="+mn-lt"/>
          <a:ea typeface="+mn-ea"/>
          <a:cs typeface="+mn-cs"/>
        </a:defRPr>
      </a:lvl3pPr>
      <a:lvl4pPr marL="1055977" indent="-229560" algn="l" defTabSz="918240" rtl="0" eaLnBrk="1" latinLnBrk="0" hangingPunct="1">
        <a:lnSpc>
          <a:spcPct val="90000"/>
        </a:lnSpc>
        <a:spcBef>
          <a:spcPts val="603"/>
        </a:spcBef>
        <a:buFont typeface="Euphemia" pitchFamily="34" charset="0"/>
        <a:buChar char="–"/>
        <a:defRPr sz="1607" kern="1200">
          <a:solidFill>
            <a:schemeClr val="tx1"/>
          </a:solidFill>
          <a:latin typeface="+mn-lt"/>
          <a:ea typeface="+mn-ea"/>
          <a:cs typeface="+mn-cs"/>
        </a:defRPr>
      </a:lvl4pPr>
      <a:lvl5pPr marL="1331449" indent="-229560" algn="l" defTabSz="918240" rtl="0" eaLnBrk="1" latinLnBrk="0" hangingPunct="1">
        <a:lnSpc>
          <a:spcPct val="90000"/>
        </a:lnSpc>
        <a:spcBef>
          <a:spcPts val="603"/>
        </a:spcBef>
        <a:buFont typeface="Euphemia" pitchFamily="34" charset="0"/>
        <a:buChar char="–"/>
        <a:defRPr sz="1607" kern="1200">
          <a:solidFill>
            <a:schemeClr val="tx1"/>
          </a:solidFill>
          <a:latin typeface="+mn-lt"/>
          <a:ea typeface="+mn-ea"/>
          <a:cs typeface="+mn-cs"/>
        </a:defRPr>
      </a:lvl5pPr>
      <a:lvl6pPr marL="1606921" indent="-229560" algn="l" defTabSz="918240" rtl="0" eaLnBrk="1" latinLnBrk="0" hangingPunct="1">
        <a:spcBef>
          <a:spcPts val="603"/>
        </a:spcBef>
        <a:buFont typeface="Euphemia" pitchFamily="34" charset="0"/>
        <a:buChar char="–"/>
        <a:defRPr sz="1607" kern="1200">
          <a:solidFill>
            <a:schemeClr val="tx1"/>
          </a:solidFill>
          <a:latin typeface="+mn-lt"/>
          <a:ea typeface="+mn-ea"/>
          <a:cs typeface="+mn-cs"/>
        </a:defRPr>
      </a:lvl6pPr>
      <a:lvl7pPr marL="1882393" indent="-229560" algn="l" defTabSz="918240" rtl="0" eaLnBrk="1" latinLnBrk="0" hangingPunct="1">
        <a:spcBef>
          <a:spcPts val="603"/>
        </a:spcBef>
        <a:buFont typeface="Euphemia" pitchFamily="34" charset="0"/>
        <a:buChar char="–"/>
        <a:defRPr sz="1607" kern="1200">
          <a:solidFill>
            <a:schemeClr val="tx1"/>
          </a:solidFill>
          <a:latin typeface="+mn-lt"/>
          <a:ea typeface="+mn-ea"/>
          <a:cs typeface="+mn-cs"/>
        </a:defRPr>
      </a:lvl7pPr>
      <a:lvl8pPr marL="2157865" indent="-229560" algn="l" defTabSz="918240" rtl="0" eaLnBrk="1" latinLnBrk="0" hangingPunct="1">
        <a:spcBef>
          <a:spcPts val="603"/>
        </a:spcBef>
        <a:buFont typeface="Euphemia" pitchFamily="34" charset="0"/>
        <a:buChar char="–"/>
        <a:defRPr sz="1607" kern="1200">
          <a:solidFill>
            <a:schemeClr val="tx1"/>
          </a:solidFill>
          <a:latin typeface="+mn-lt"/>
          <a:ea typeface="+mn-ea"/>
          <a:cs typeface="+mn-cs"/>
        </a:defRPr>
      </a:lvl8pPr>
      <a:lvl9pPr marL="2433337" indent="-229560" algn="l" defTabSz="918240" rtl="0" eaLnBrk="1" latinLnBrk="0" hangingPunct="1">
        <a:spcBef>
          <a:spcPts val="603"/>
        </a:spcBef>
        <a:buFont typeface="Euphemia" pitchFamily="34" charset="0"/>
        <a:buChar char="–"/>
        <a:defRPr sz="1607" kern="1200">
          <a:solidFill>
            <a:schemeClr val="tx1"/>
          </a:solidFill>
          <a:latin typeface="+mn-lt"/>
          <a:ea typeface="+mn-ea"/>
          <a:cs typeface="+mn-cs"/>
        </a:defRPr>
      </a:lvl9pPr>
    </p:bodyStyle>
    <p:otherStyle>
      <a:defPPr>
        <a:defRPr/>
      </a:defPPr>
      <a:lvl1pPr marL="0" algn="l" defTabSz="918240" rtl="0" eaLnBrk="1" latinLnBrk="0" hangingPunct="1">
        <a:defRPr sz="1808" kern="1200">
          <a:solidFill>
            <a:schemeClr val="tx1"/>
          </a:solidFill>
          <a:latin typeface="+mn-lt"/>
          <a:ea typeface="+mn-ea"/>
          <a:cs typeface="+mn-cs"/>
        </a:defRPr>
      </a:lvl1pPr>
      <a:lvl2pPr marL="459120" algn="l" defTabSz="918240" rtl="0" eaLnBrk="1" latinLnBrk="0" hangingPunct="1">
        <a:defRPr sz="1808" kern="1200">
          <a:solidFill>
            <a:schemeClr val="tx1"/>
          </a:solidFill>
          <a:latin typeface="+mn-lt"/>
          <a:ea typeface="+mn-ea"/>
          <a:cs typeface="+mn-cs"/>
        </a:defRPr>
      </a:lvl2pPr>
      <a:lvl3pPr marL="918240" algn="l" defTabSz="918240" rtl="0" eaLnBrk="1" latinLnBrk="0" hangingPunct="1">
        <a:defRPr sz="1808" kern="1200">
          <a:solidFill>
            <a:schemeClr val="tx1"/>
          </a:solidFill>
          <a:latin typeface="+mn-lt"/>
          <a:ea typeface="+mn-ea"/>
          <a:cs typeface="+mn-cs"/>
        </a:defRPr>
      </a:lvl3pPr>
      <a:lvl4pPr marL="1377361" algn="l" defTabSz="918240" rtl="0" eaLnBrk="1" latinLnBrk="0" hangingPunct="1">
        <a:defRPr sz="1808" kern="1200">
          <a:solidFill>
            <a:schemeClr val="tx1"/>
          </a:solidFill>
          <a:latin typeface="+mn-lt"/>
          <a:ea typeface="+mn-ea"/>
          <a:cs typeface="+mn-cs"/>
        </a:defRPr>
      </a:lvl4pPr>
      <a:lvl5pPr marL="1836481" algn="l" defTabSz="918240" rtl="0" eaLnBrk="1" latinLnBrk="0" hangingPunct="1">
        <a:defRPr sz="1808" kern="1200">
          <a:solidFill>
            <a:schemeClr val="tx1"/>
          </a:solidFill>
          <a:latin typeface="+mn-lt"/>
          <a:ea typeface="+mn-ea"/>
          <a:cs typeface="+mn-cs"/>
        </a:defRPr>
      </a:lvl5pPr>
      <a:lvl6pPr marL="2295601" algn="l" defTabSz="918240" rtl="0" eaLnBrk="1" latinLnBrk="0" hangingPunct="1">
        <a:defRPr sz="1808" kern="1200">
          <a:solidFill>
            <a:schemeClr val="tx1"/>
          </a:solidFill>
          <a:latin typeface="+mn-lt"/>
          <a:ea typeface="+mn-ea"/>
          <a:cs typeface="+mn-cs"/>
        </a:defRPr>
      </a:lvl6pPr>
      <a:lvl7pPr marL="2754721" algn="l" defTabSz="918240" rtl="0" eaLnBrk="1" latinLnBrk="0" hangingPunct="1">
        <a:defRPr sz="1808" kern="1200">
          <a:solidFill>
            <a:schemeClr val="tx1"/>
          </a:solidFill>
          <a:latin typeface="+mn-lt"/>
          <a:ea typeface="+mn-ea"/>
          <a:cs typeface="+mn-cs"/>
        </a:defRPr>
      </a:lvl7pPr>
      <a:lvl8pPr marL="3213842" algn="l" defTabSz="918240" rtl="0" eaLnBrk="1" latinLnBrk="0" hangingPunct="1">
        <a:defRPr sz="1808" kern="1200">
          <a:solidFill>
            <a:schemeClr val="tx1"/>
          </a:solidFill>
          <a:latin typeface="+mn-lt"/>
          <a:ea typeface="+mn-ea"/>
          <a:cs typeface="+mn-cs"/>
        </a:defRPr>
      </a:lvl8pPr>
      <a:lvl9pPr marL="3672962" algn="l" defTabSz="918240" rtl="0" eaLnBrk="1" latinLnBrk="0" hangingPunct="1">
        <a:defRPr sz="18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chart" Target="../charts/chart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9.xml"/><Relationship Id="rId16" Type="http://schemas.openxmlformats.org/officeDocument/2006/relationships/diagramColors" Target="../diagrams/colors4.xml"/><Relationship Id="rId20"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chart" Target="../charts/chart4.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AB08B8-3DB3-4637-AE23-B8DB96D9FCEC}"/>
              </a:ext>
            </a:extLst>
          </p:cNvPr>
          <p:cNvSpPr>
            <a:spLocks noGrp="1"/>
          </p:cNvSpPr>
          <p:nvPr>
            <p:ph type="ctrTitle"/>
          </p:nvPr>
        </p:nvSpPr>
        <p:spPr>
          <a:xfrm>
            <a:off x="5464831" y="991067"/>
            <a:ext cx="6507730" cy="1025417"/>
          </a:xfrm>
        </p:spPr>
        <p:txBody>
          <a:bodyPr/>
          <a:lstStyle/>
          <a:p>
            <a:r>
              <a:rPr lang="en-IN" sz="6025" dirty="0">
                <a:solidFill>
                  <a:srgbClr val="0000FF"/>
                </a:solidFill>
                <a:latin typeface="Cambria Math" panose="02040503050406030204" pitchFamily="18" charset="0"/>
                <a:ea typeface="Cambria Math" panose="02040503050406030204" pitchFamily="18" charset="0"/>
              </a:rPr>
              <a:t>LAPORAN KINERJA</a:t>
            </a:r>
          </a:p>
        </p:txBody>
      </p:sp>
      <p:grpSp>
        <p:nvGrpSpPr>
          <p:cNvPr id="8" name="Group 4"/>
          <p:cNvGrpSpPr>
            <a:grpSpLocks/>
          </p:cNvGrpSpPr>
          <p:nvPr/>
        </p:nvGrpSpPr>
        <p:grpSpPr bwMode="auto">
          <a:xfrm>
            <a:off x="1202860" y="363671"/>
            <a:ext cx="723081" cy="462237"/>
            <a:chOff x="960438" y="2263776"/>
            <a:chExt cx="1646237" cy="844550"/>
          </a:xfrm>
        </p:grpSpPr>
        <p:sp>
          <p:nvSpPr>
            <p:cNvPr id="9" name="object 15"/>
            <p:cNvSpPr>
              <a:spLocks noChangeArrowheads="1"/>
            </p:cNvSpPr>
            <p:nvPr/>
          </p:nvSpPr>
          <p:spPr bwMode="auto">
            <a:xfrm>
              <a:off x="960438" y="2290764"/>
              <a:ext cx="1320800" cy="644525"/>
            </a:xfrm>
            <a:custGeom>
              <a:avLst/>
              <a:gdLst>
                <a:gd name="T0" fmla="*/ 1002456 w 1320817"/>
                <a:gd name="T1" fmla="*/ 2060 h 643808"/>
                <a:gd name="T2" fmla="*/ 907722 w 1320817"/>
                <a:gd name="T3" fmla="*/ 16528 h 643808"/>
                <a:gd name="T4" fmla="*/ 823752 w 1320817"/>
                <a:gd name="T5" fmla="*/ 42132 h 643808"/>
                <a:gd name="T6" fmla="*/ 749706 w 1320817"/>
                <a:gd name="T7" fmla="*/ 76241 h 643808"/>
                <a:gd name="T8" fmla="*/ 669816 w 1320817"/>
                <a:gd name="T9" fmla="*/ 126840 h 643808"/>
                <a:gd name="T10" fmla="*/ 570513 w 1320817"/>
                <a:gd name="T11" fmla="*/ 212808 h 643808"/>
                <a:gd name="T12" fmla="*/ 442283 w 1320817"/>
                <a:gd name="T13" fmla="*/ 355800 h 643808"/>
                <a:gd name="T14" fmla="*/ 378096 w 1320817"/>
                <a:gd name="T15" fmla="*/ 426518 h 643808"/>
                <a:gd name="T16" fmla="*/ 284639 w 1320817"/>
                <a:gd name="T17" fmla="*/ 511046 h 643808"/>
                <a:gd name="T18" fmla="*/ 174673 w 1320817"/>
                <a:gd name="T19" fmla="*/ 575754 h 643808"/>
                <a:gd name="T20" fmla="*/ 80956 w 1320817"/>
                <a:gd name="T21" fmla="*/ 601006 h 643808"/>
                <a:gd name="T22" fmla="*/ 0 w 1320817"/>
                <a:gd name="T23" fmla="*/ 611294 h 643808"/>
                <a:gd name="T24" fmla="*/ 42234 w 1320817"/>
                <a:gd name="T25" fmla="*/ 625327 h 643808"/>
                <a:gd name="T26" fmla="*/ 138778 w 1320817"/>
                <a:gd name="T27" fmla="*/ 646729 h 643808"/>
                <a:gd name="T28" fmla="*/ 238394 w 1320817"/>
                <a:gd name="T29" fmla="*/ 653919 h 643808"/>
                <a:gd name="T30" fmla="*/ 300559 w 1320817"/>
                <a:gd name="T31" fmla="*/ 650613 h 643808"/>
                <a:gd name="T32" fmla="*/ 386198 w 1320817"/>
                <a:gd name="T33" fmla="*/ 636264 h 643808"/>
                <a:gd name="T34" fmla="*/ 470205 w 1320817"/>
                <a:gd name="T35" fmla="*/ 607960 h 643808"/>
                <a:gd name="T36" fmla="*/ 552436 w 1320817"/>
                <a:gd name="T37" fmla="*/ 563160 h 643808"/>
                <a:gd name="T38" fmla="*/ 618218 w 1320817"/>
                <a:gd name="T39" fmla="*/ 518488 h 643808"/>
                <a:gd name="T40" fmla="*/ 683849 w 1320817"/>
                <a:gd name="T41" fmla="*/ 469068 h 643808"/>
                <a:gd name="T42" fmla="*/ 829369 w 1320817"/>
                <a:gd name="T43" fmla="*/ 352709 h 643808"/>
                <a:gd name="T44" fmla="*/ 880929 w 1320817"/>
                <a:gd name="T45" fmla="*/ 311695 h 643808"/>
                <a:gd name="T46" fmla="*/ 1001983 w 1320817"/>
                <a:gd name="T47" fmla="*/ 211327 h 643808"/>
                <a:gd name="T48" fmla="*/ 1052485 w 1320817"/>
                <a:gd name="T49" fmla="*/ 170742 h 643808"/>
                <a:gd name="T50" fmla="*/ 1119031 w 1320817"/>
                <a:gd name="T51" fmla="*/ 121866 h 643808"/>
                <a:gd name="T52" fmla="*/ 1197768 w 1320817"/>
                <a:gd name="T53" fmla="*/ 75660 h 643808"/>
                <a:gd name="T54" fmla="*/ 1284897 w 1320817"/>
                <a:gd name="T55" fmla="*/ 52027 h 643808"/>
                <a:gd name="T56" fmla="*/ 1316283 w 1320817"/>
                <a:gd name="T57" fmla="*/ 48472 h 643808"/>
                <a:gd name="T58" fmla="*/ 1228403 w 1320817"/>
                <a:gd name="T59" fmla="*/ 22894 h 643808"/>
                <a:gd name="T60" fmla="*/ 1134568 w 1320817"/>
                <a:gd name="T61" fmla="*/ 5573 h 643808"/>
                <a:gd name="T62" fmla="*/ 1071205 w 1320817"/>
                <a:gd name="T63" fmla="*/ 344 h 6438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0817"/>
                <a:gd name="T97" fmla="*/ 0 h 643808"/>
                <a:gd name="T98" fmla="*/ 1320817 w 1320817"/>
                <a:gd name="T99" fmla="*/ 643808 h 6438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0817" h="643808">
                  <a:moveTo>
                    <a:pt x="1049781" y="0"/>
                  </a:moveTo>
                  <a:lnTo>
                    <a:pt x="1002638" y="2032"/>
                  </a:lnTo>
                  <a:lnTo>
                    <a:pt x="953865" y="7622"/>
                  </a:lnTo>
                  <a:lnTo>
                    <a:pt x="907890" y="16276"/>
                  </a:lnTo>
                  <a:lnTo>
                    <a:pt x="864605" y="27670"/>
                  </a:lnTo>
                  <a:lnTo>
                    <a:pt x="823906" y="41480"/>
                  </a:lnTo>
                  <a:lnTo>
                    <a:pt x="785688" y="57385"/>
                  </a:lnTo>
                  <a:lnTo>
                    <a:pt x="749846" y="75061"/>
                  </a:lnTo>
                  <a:lnTo>
                    <a:pt x="716273" y="94185"/>
                  </a:lnTo>
                  <a:lnTo>
                    <a:pt x="669942" y="124879"/>
                  </a:lnTo>
                  <a:lnTo>
                    <a:pt x="617077" y="166401"/>
                  </a:lnTo>
                  <a:lnTo>
                    <a:pt x="570611" y="209518"/>
                  </a:lnTo>
                  <a:lnTo>
                    <a:pt x="526689" y="255315"/>
                  </a:lnTo>
                  <a:lnTo>
                    <a:pt x="442367" y="350299"/>
                  </a:lnTo>
                  <a:lnTo>
                    <a:pt x="421272" y="373903"/>
                  </a:lnTo>
                  <a:lnTo>
                    <a:pt x="378166" y="419924"/>
                  </a:lnTo>
                  <a:lnTo>
                    <a:pt x="332982" y="463392"/>
                  </a:lnTo>
                  <a:lnTo>
                    <a:pt x="284695" y="503144"/>
                  </a:lnTo>
                  <a:lnTo>
                    <a:pt x="232277" y="538018"/>
                  </a:lnTo>
                  <a:lnTo>
                    <a:pt x="174701" y="566852"/>
                  </a:lnTo>
                  <a:lnTo>
                    <a:pt x="129851" y="581548"/>
                  </a:lnTo>
                  <a:lnTo>
                    <a:pt x="80970" y="591713"/>
                  </a:lnTo>
                  <a:lnTo>
                    <a:pt x="41639" y="597292"/>
                  </a:lnTo>
                  <a:lnTo>
                    <a:pt x="0" y="601841"/>
                  </a:lnTo>
                  <a:lnTo>
                    <a:pt x="2374" y="602745"/>
                  </a:lnTo>
                  <a:lnTo>
                    <a:pt x="42248" y="615658"/>
                  </a:lnTo>
                  <a:lnTo>
                    <a:pt x="100164" y="630071"/>
                  </a:lnTo>
                  <a:lnTo>
                    <a:pt x="138806" y="636730"/>
                  </a:lnTo>
                  <a:lnTo>
                    <a:pt x="188980" y="642188"/>
                  </a:lnTo>
                  <a:lnTo>
                    <a:pt x="238436" y="643808"/>
                  </a:lnTo>
                  <a:lnTo>
                    <a:pt x="250793" y="643623"/>
                  </a:lnTo>
                  <a:lnTo>
                    <a:pt x="300615" y="640553"/>
                  </a:lnTo>
                  <a:lnTo>
                    <a:pt x="338787" y="635842"/>
                  </a:lnTo>
                  <a:lnTo>
                    <a:pt x="386268" y="626426"/>
                  </a:lnTo>
                  <a:lnTo>
                    <a:pt x="434012" y="612591"/>
                  </a:lnTo>
                  <a:lnTo>
                    <a:pt x="470289" y="598559"/>
                  </a:lnTo>
                  <a:lnTo>
                    <a:pt x="507198" y="580806"/>
                  </a:lnTo>
                  <a:lnTo>
                    <a:pt x="552534" y="554453"/>
                  </a:lnTo>
                  <a:lnTo>
                    <a:pt x="585432" y="533190"/>
                  </a:lnTo>
                  <a:lnTo>
                    <a:pt x="618330" y="510470"/>
                  </a:lnTo>
                  <a:lnTo>
                    <a:pt x="651191" y="486582"/>
                  </a:lnTo>
                  <a:lnTo>
                    <a:pt x="683975" y="461816"/>
                  </a:lnTo>
                  <a:lnTo>
                    <a:pt x="716645" y="436461"/>
                  </a:lnTo>
                  <a:lnTo>
                    <a:pt x="829523" y="347256"/>
                  </a:lnTo>
                  <a:lnTo>
                    <a:pt x="863311" y="320975"/>
                  </a:lnTo>
                  <a:lnTo>
                    <a:pt x="881083" y="306875"/>
                  </a:lnTo>
                  <a:lnTo>
                    <a:pt x="916235" y="278440"/>
                  </a:lnTo>
                  <a:lnTo>
                    <a:pt x="1002165" y="208059"/>
                  </a:lnTo>
                  <a:lnTo>
                    <a:pt x="1019076" y="194461"/>
                  </a:lnTo>
                  <a:lnTo>
                    <a:pt x="1052680" y="168102"/>
                  </a:lnTo>
                  <a:lnTo>
                    <a:pt x="1086044" y="143157"/>
                  </a:lnTo>
                  <a:lnTo>
                    <a:pt x="1119227" y="119981"/>
                  </a:lnTo>
                  <a:lnTo>
                    <a:pt x="1152287" y="98933"/>
                  </a:lnTo>
                  <a:lnTo>
                    <a:pt x="1197978" y="74490"/>
                  </a:lnTo>
                  <a:lnTo>
                    <a:pt x="1235808" y="60914"/>
                  </a:lnTo>
                  <a:lnTo>
                    <a:pt x="1285135" y="51223"/>
                  </a:lnTo>
                  <a:lnTo>
                    <a:pt x="1320817" y="49255"/>
                  </a:lnTo>
                  <a:lnTo>
                    <a:pt x="1316521" y="47722"/>
                  </a:lnTo>
                  <a:lnTo>
                    <a:pt x="1272849" y="34032"/>
                  </a:lnTo>
                  <a:lnTo>
                    <a:pt x="1228627" y="22544"/>
                  </a:lnTo>
                  <a:lnTo>
                    <a:pt x="1174655" y="11475"/>
                  </a:lnTo>
                  <a:lnTo>
                    <a:pt x="1134778" y="5489"/>
                  </a:lnTo>
                  <a:lnTo>
                    <a:pt x="1092849" y="1432"/>
                  </a:lnTo>
                  <a:lnTo>
                    <a:pt x="1071401" y="344"/>
                  </a:lnTo>
                  <a:lnTo>
                    <a:pt x="1049781" y="0"/>
                  </a:lnTo>
                  <a:close/>
                </a:path>
              </a:pathLst>
            </a:custGeom>
            <a:solidFill>
              <a:srgbClr val="00A6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a:p>
          </p:txBody>
        </p:sp>
        <p:sp>
          <p:nvSpPr>
            <p:cNvPr id="11" name="object 16"/>
            <p:cNvSpPr>
              <a:spLocks noChangeArrowheads="1"/>
            </p:cNvSpPr>
            <p:nvPr/>
          </p:nvSpPr>
          <p:spPr bwMode="auto">
            <a:xfrm>
              <a:off x="960438" y="2290764"/>
              <a:ext cx="1320800" cy="644525"/>
            </a:xfrm>
            <a:custGeom>
              <a:avLst/>
              <a:gdLst>
                <a:gd name="T0" fmla="*/ 41625 w 1320817"/>
                <a:gd name="T1" fmla="*/ 606672 h 643808"/>
                <a:gd name="T2" fmla="*/ 129823 w 1320817"/>
                <a:gd name="T3" fmla="*/ 590681 h 643808"/>
                <a:gd name="T4" fmla="*/ 232235 w 1320817"/>
                <a:gd name="T5" fmla="*/ 546469 h 643808"/>
                <a:gd name="T6" fmla="*/ 332926 w 1320817"/>
                <a:gd name="T7" fmla="*/ 470670 h 643808"/>
                <a:gd name="T8" fmla="*/ 421202 w 1320817"/>
                <a:gd name="T9" fmla="*/ 379775 h 643808"/>
                <a:gd name="T10" fmla="*/ 484199 w 1320817"/>
                <a:gd name="T11" fmla="*/ 307383 h 643808"/>
                <a:gd name="T12" fmla="*/ 548298 w 1320817"/>
                <a:gd name="T13" fmla="*/ 235800 h 643808"/>
                <a:gd name="T14" fmla="*/ 641472 w 1320817"/>
                <a:gd name="T15" fmla="*/ 148506 h 643808"/>
                <a:gd name="T16" fmla="*/ 732656 w 1320817"/>
                <a:gd name="T17" fmla="*/ 85787 h 643808"/>
                <a:gd name="T18" fmla="*/ 804354 w 1320817"/>
                <a:gd name="T19" fmla="*/ 49963 h 643808"/>
                <a:gd name="T20" fmla="*/ 885764 w 1320817"/>
                <a:gd name="T21" fmla="*/ 21987 h 643808"/>
                <a:gd name="T22" fmla="*/ 977713 w 1320817"/>
                <a:gd name="T23" fmla="*/ 4494 h 643808"/>
                <a:gd name="T24" fmla="*/ 1049586 w 1320817"/>
                <a:gd name="T25" fmla="*/ 0 h 643808"/>
                <a:gd name="T26" fmla="*/ 1113817 w 1320817"/>
                <a:gd name="T27" fmla="*/ 3232 h 643808"/>
                <a:gd name="T28" fmla="*/ 1193329 w 1320817"/>
                <a:gd name="T29" fmla="*/ 15211 h 643808"/>
                <a:gd name="T30" fmla="*/ 1284653 w 1320817"/>
                <a:gd name="T31" fmla="*/ 38136 h 643808"/>
                <a:gd name="T32" fmla="*/ 1308838 w 1320817"/>
                <a:gd name="T33" fmla="*/ 50241 h 643808"/>
                <a:gd name="T34" fmla="*/ 1248062 w 1320817"/>
                <a:gd name="T35" fmla="*/ 58553 h 643808"/>
                <a:gd name="T36" fmla="*/ 1168579 w 1320817"/>
                <a:gd name="T37" fmla="*/ 90722 h 643808"/>
                <a:gd name="T38" fmla="*/ 1102458 w 1320817"/>
                <a:gd name="T39" fmla="*/ 133387 h 643808"/>
                <a:gd name="T40" fmla="*/ 1035729 w 1320817"/>
                <a:gd name="T41" fmla="*/ 183972 h 643808"/>
                <a:gd name="T42" fmla="*/ 967921 w 1320817"/>
                <a:gd name="T43" fmla="*/ 239571 h 643808"/>
                <a:gd name="T44" fmla="*/ 933461 w 1320817"/>
                <a:gd name="T45" fmla="*/ 268344 h 643808"/>
                <a:gd name="T46" fmla="*/ 863157 w 1320817"/>
                <a:gd name="T47" fmla="*/ 326015 h 643808"/>
                <a:gd name="T48" fmla="*/ 813435 w 1320817"/>
                <a:gd name="T49" fmla="*/ 365404 h 643808"/>
                <a:gd name="T50" fmla="*/ 781344 w 1320817"/>
                <a:gd name="T51" fmla="*/ 391189 h 643808"/>
                <a:gd name="T52" fmla="*/ 749021 w 1320817"/>
                <a:gd name="T53" fmla="*/ 417260 h 643808"/>
                <a:gd name="T54" fmla="*/ 683849 w 1320817"/>
                <a:gd name="T55" fmla="*/ 469068 h 643808"/>
                <a:gd name="T56" fmla="*/ 618218 w 1320817"/>
                <a:gd name="T57" fmla="*/ 518488 h 643808"/>
                <a:gd name="T58" fmla="*/ 552436 w 1320817"/>
                <a:gd name="T59" fmla="*/ 563160 h 643808"/>
                <a:gd name="T60" fmla="*/ 482427 w 1320817"/>
                <a:gd name="T61" fmla="*/ 602395 h 643808"/>
                <a:gd name="T62" fmla="*/ 398090 w 1320817"/>
                <a:gd name="T63" fmla="*/ 633222 h 643808"/>
                <a:gd name="T64" fmla="*/ 300559 w 1320817"/>
                <a:gd name="T65" fmla="*/ 650613 h 643808"/>
                <a:gd name="T66" fmla="*/ 238394 w 1320817"/>
                <a:gd name="T67" fmla="*/ 653919 h 643808"/>
                <a:gd name="T68" fmla="*/ 176511 w 1320817"/>
                <a:gd name="T69" fmla="*/ 651256 h 643808"/>
                <a:gd name="T70" fmla="*/ 78474 w 1320817"/>
                <a:gd name="T71" fmla="*/ 635001 h 643808"/>
                <a:gd name="T72" fmla="*/ 2374 w 1320817"/>
                <a:gd name="T73" fmla="*/ 612212 h 643808"/>
                <a:gd name="T74" fmla="*/ 0 w 1320817"/>
                <a:gd name="T75" fmla="*/ 611294 h 6438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0817"/>
                <a:gd name="T115" fmla="*/ 0 h 643808"/>
                <a:gd name="T116" fmla="*/ 1320817 w 1320817"/>
                <a:gd name="T117" fmla="*/ 643808 h 6438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0817" h="643808">
                  <a:moveTo>
                    <a:pt x="0" y="601841"/>
                  </a:moveTo>
                  <a:lnTo>
                    <a:pt x="41639" y="597292"/>
                  </a:lnTo>
                  <a:lnTo>
                    <a:pt x="80970" y="591713"/>
                  </a:lnTo>
                  <a:lnTo>
                    <a:pt x="129851" y="581548"/>
                  </a:lnTo>
                  <a:lnTo>
                    <a:pt x="174701" y="566852"/>
                  </a:lnTo>
                  <a:lnTo>
                    <a:pt x="232277" y="538018"/>
                  </a:lnTo>
                  <a:lnTo>
                    <a:pt x="284695" y="503144"/>
                  </a:lnTo>
                  <a:lnTo>
                    <a:pt x="332982" y="463392"/>
                  </a:lnTo>
                  <a:lnTo>
                    <a:pt x="378166" y="419924"/>
                  </a:lnTo>
                  <a:lnTo>
                    <a:pt x="421272" y="373903"/>
                  </a:lnTo>
                  <a:lnTo>
                    <a:pt x="463328" y="326493"/>
                  </a:lnTo>
                  <a:lnTo>
                    <a:pt x="484283" y="302630"/>
                  </a:lnTo>
                  <a:lnTo>
                    <a:pt x="505361" y="278855"/>
                  </a:lnTo>
                  <a:lnTo>
                    <a:pt x="548396" y="232154"/>
                  </a:lnTo>
                  <a:lnTo>
                    <a:pt x="593462" y="187552"/>
                  </a:lnTo>
                  <a:lnTo>
                    <a:pt x="641584" y="146210"/>
                  </a:lnTo>
                  <a:lnTo>
                    <a:pt x="684866" y="114434"/>
                  </a:lnTo>
                  <a:lnTo>
                    <a:pt x="732782" y="84462"/>
                  </a:lnTo>
                  <a:lnTo>
                    <a:pt x="767477" y="66022"/>
                  </a:lnTo>
                  <a:lnTo>
                    <a:pt x="804494" y="49191"/>
                  </a:lnTo>
                  <a:lnTo>
                    <a:pt x="843939" y="34293"/>
                  </a:lnTo>
                  <a:lnTo>
                    <a:pt x="885918" y="21651"/>
                  </a:lnTo>
                  <a:lnTo>
                    <a:pt x="930535" y="11587"/>
                  </a:lnTo>
                  <a:lnTo>
                    <a:pt x="977895" y="4424"/>
                  </a:lnTo>
                  <a:lnTo>
                    <a:pt x="1028105" y="486"/>
                  </a:lnTo>
                  <a:lnTo>
                    <a:pt x="1049781" y="0"/>
                  </a:lnTo>
                  <a:lnTo>
                    <a:pt x="1071401" y="344"/>
                  </a:lnTo>
                  <a:lnTo>
                    <a:pt x="1114013" y="3176"/>
                  </a:lnTo>
                  <a:lnTo>
                    <a:pt x="1155030" y="8284"/>
                  </a:lnTo>
                  <a:lnTo>
                    <a:pt x="1193539" y="14973"/>
                  </a:lnTo>
                  <a:lnTo>
                    <a:pt x="1244603" y="26443"/>
                  </a:lnTo>
                  <a:lnTo>
                    <a:pt x="1284891" y="37548"/>
                  </a:lnTo>
                  <a:lnTo>
                    <a:pt x="1320817" y="49255"/>
                  </a:lnTo>
                  <a:lnTo>
                    <a:pt x="1309076" y="49464"/>
                  </a:lnTo>
                  <a:lnTo>
                    <a:pt x="1297177" y="50111"/>
                  </a:lnTo>
                  <a:lnTo>
                    <a:pt x="1248286" y="57648"/>
                  </a:lnTo>
                  <a:lnTo>
                    <a:pt x="1210640" y="69306"/>
                  </a:lnTo>
                  <a:lnTo>
                    <a:pt x="1168789" y="89319"/>
                  </a:lnTo>
                  <a:lnTo>
                    <a:pt x="1135768" y="109169"/>
                  </a:lnTo>
                  <a:lnTo>
                    <a:pt x="1102654" y="131325"/>
                  </a:lnTo>
                  <a:lnTo>
                    <a:pt x="1069388" y="155431"/>
                  </a:lnTo>
                  <a:lnTo>
                    <a:pt x="1035911" y="181127"/>
                  </a:lnTo>
                  <a:lnTo>
                    <a:pt x="1002165" y="208059"/>
                  </a:lnTo>
                  <a:lnTo>
                    <a:pt x="968090" y="235866"/>
                  </a:lnTo>
                  <a:lnTo>
                    <a:pt x="950912" y="249987"/>
                  </a:lnTo>
                  <a:lnTo>
                    <a:pt x="933629" y="264193"/>
                  </a:lnTo>
                  <a:lnTo>
                    <a:pt x="898722" y="292682"/>
                  </a:lnTo>
                  <a:lnTo>
                    <a:pt x="863311" y="320975"/>
                  </a:lnTo>
                  <a:lnTo>
                    <a:pt x="829523" y="347256"/>
                  </a:lnTo>
                  <a:lnTo>
                    <a:pt x="813576" y="359754"/>
                  </a:lnTo>
                  <a:lnTo>
                    <a:pt x="797561" y="372394"/>
                  </a:lnTo>
                  <a:lnTo>
                    <a:pt x="781484" y="385141"/>
                  </a:lnTo>
                  <a:lnTo>
                    <a:pt x="765349" y="397956"/>
                  </a:lnTo>
                  <a:lnTo>
                    <a:pt x="749161" y="410806"/>
                  </a:lnTo>
                  <a:lnTo>
                    <a:pt x="716645" y="436461"/>
                  </a:lnTo>
                  <a:lnTo>
                    <a:pt x="683975" y="461816"/>
                  </a:lnTo>
                  <a:lnTo>
                    <a:pt x="651191" y="486582"/>
                  </a:lnTo>
                  <a:lnTo>
                    <a:pt x="618330" y="510470"/>
                  </a:lnTo>
                  <a:lnTo>
                    <a:pt x="585432" y="533190"/>
                  </a:lnTo>
                  <a:lnTo>
                    <a:pt x="552534" y="554453"/>
                  </a:lnTo>
                  <a:lnTo>
                    <a:pt x="519677" y="573969"/>
                  </a:lnTo>
                  <a:lnTo>
                    <a:pt x="482511" y="593081"/>
                  </a:lnTo>
                  <a:lnTo>
                    <a:pt x="446047" y="608294"/>
                  </a:lnTo>
                  <a:lnTo>
                    <a:pt x="398160" y="623431"/>
                  </a:lnTo>
                  <a:lnTo>
                    <a:pt x="350660" y="633834"/>
                  </a:lnTo>
                  <a:lnTo>
                    <a:pt x="300615" y="640553"/>
                  </a:lnTo>
                  <a:lnTo>
                    <a:pt x="250793" y="643623"/>
                  </a:lnTo>
                  <a:lnTo>
                    <a:pt x="238436" y="643808"/>
                  </a:lnTo>
                  <a:lnTo>
                    <a:pt x="226090" y="643759"/>
                  </a:lnTo>
                  <a:lnTo>
                    <a:pt x="176539" y="641187"/>
                  </a:lnTo>
                  <a:lnTo>
                    <a:pt x="126045" y="634757"/>
                  </a:lnTo>
                  <a:lnTo>
                    <a:pt x="78488" y="625183"/>
                  </a:lnTo>
                  <a:lnTo>
                    <a:pt x="27981" y="611387"/>
                  </a:lnTo>
                  <a:lnTo>
                    <a:pt x="2374" y="602745"/>
                  </a:lnTo>
                  <a:lnTo>
                    <a:pt x="63" y="601866"/>
                  </a:lnTo>
                  <a:lnTo>
                    <a:pt x="0" y="601841"/>
                  </a:lnTo>
                  <a:close/>
                </a:path>
              </a:pathLst>
            </a:custGeom>
            <a:noFill/>
            <a:ln w="3175">
              <a:solidFill>
                <a:srgbClr val="3398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a:p>
          </p:txBody>
        </p:sp>
        <p:sp>
          <p:nvSpPr>
            <p:cNvPr id="12" name="object 17"/>
            <p:cNvSpPr>
              <a:spLocks noChangeArrowheads="1"/>
            </p:cNvSpPr>
            <p:nvPr/>
          </p:nvSpPr>
          <p:spPr bwMode="auto">
            <a:xfrm>
              <a:off x="1176338" y="2360614"/>
              <a:ext cx="1293812" cy="747712"/>
            </a:xfrm>
            <a:custGeom>
              <a:avLst/>
              <a:gdLst>
                <a:gd name="T0" fmla="*/ 1257590 w 1294131"/>
                <a:gd name="T1" fmla="*/ 0 h 747045"/>
                <a:gd name="T2" fmla="*/ 1218666 w 1294131"/>
                <a:gd name="T3" fmla="*/ 2496 h 747045"/>
                <a:gd name="T4" fmla="*/ 1176032 w 1294131"/>
                <a:gd name="T5" fmla="*/ 9198 h 747045"/>
                <a:gd name="T6" fmla="*/ 1132822 w 1294131"/>
                <a:gd name="T7" fmla="*/ 19109 h 747045"/>
                <a:gd name="T8" fmla="*/ 1092171 w 1294131"/>
                <a:gd name="T9" fmla="*/ 31233 h 747045"/>
                <a:gd name="T10" fmla="*/ 1047365 w 1294131"/>
                <a:gd name="T11" fmla="*/ 49110 h 747045"/>
                <a:gd name="T12" fmla="*/ 989791 w 1294131"/>
                <a:gd name="T13" fmla="*/ 82902 h 747045"/>
                <a:gd name="T14" fmla="*/ 941201 w 1294131"/>
                <a:gd name="T15" fmla="*/ 116055 h 747045"/>
                <a:gd name="T16" fmla="*/ 893345 w 1294131"/>
                <a:gd name="T17" fmla="*/ 152068 h 747045"/>
                <a:gd name="T18" fmla="*/ 846726 w 1294131"/>
                <a:gd name="T19" fmla="*/ 189912 h 747045"/>
                <a:gd name="T20" fmla="*/ 801836 w 1294131"/>
                <a:gd name="T21" fmla="*/ 228555 h 747045"/>
                <a:gd name="T22" fmla="*/ 759182 w 1294131"/>
                <a:gd name="T23" fmla="*/ 266963 h 747045"/>
                <a:gd name="T24" fmla="*/ 719260 w 1294131"/>
                <a:gd name="T25" fmla="*/ 304107 h 747045"/>
                <a:gd name="T26" fmla="*/ 634695 w 1294131"/>
                <a:gd name="T27" fmla="*/ 384668 h 747045"/>
                <a:gd name="T28" fmla="*/ 620899 w 1294131"/>
                <a:gd name="T29" fmla="*/ 397642 h 747045"/>
                <a:gd name="T30" fmla="*/ 591128 w 1294131"/>
                <a:gd name="T31" fmla="*/ 424733 h 747045"/>
                <a:gd name="T32" fmla="*/ 562090 w 1294131"/>
                <a:gd name="T33" fmla="*/ 449780 h 747045"/>
                <a:gd name="T34" fmla="*/ 505644 w 1294131"/>
                <a:gd name="T35" fmla="*/ 494031 h 747045"/>
                <a:gd name="T36" fmla="*/ 450400 w 1294131"/>
                <a:gd name="T37" fmla="*/ 530943 h 747045"/>
                <a:gd name="T38" fmla="*/ 395187 w 1294131"/>
                <a:gd name="T39" fmla="*/ 561063 h 747045"/>
                <a:gd name="T40" fmla="*/ 338863 w 1294131"/>
                <a:gd name="T41" fmla="*/ 584942 h 747045"/>
                <a:gd name="T42" fmla="*/ 280274 w 1294131"/>
                <a:gd name="T43" fmla="*/ 603129 h 747045"/>
                <a:gd name="T44" fmla="*/ 218242 w 1294131"/>
                <a:gd name="T45" fmla="*/ 616168 h 747045"/>
                <a:gd name="T46" fmla="*/ 151633 w 1294131"/>
                <a:gd name="T47" fmla="*/ 624612 h 747045"/>
                <a:gd name="T48" fmla="*/ 79260 w 1294131"/>
                <a:gd name="T49" fmla="*/ 629009 h 747045"/>
                <a:gd name="T50" fmla="*/ 40568 w 1294131"/>
                <a:gd name="T51" fmla="*/ 629856 h 747045"/>
                <a:gd name="T52" fmla="*/ 0 w 1294131"/>
                <a:gd name="T53" fmla="*/ 629900 h 747045"/>
                <a:gd name="T54" fmla="*/ 12550 w 1294131"/>
                <a:gd name="T55" fmla="*/ 638139 h 747045"/>
                <a:gd name="T56" fmla="*/ 51882 w 1294131"/>
                <a:gd name="T57" fmla="*/ 662082 h 747045"/>
                <a:gd name="T58" fmla="*/ 93021 w 1294131"/>
                <a:gd name="T59" fmla="*/ 684385 h 747045"/>
                <a:gd name="T60" fmla="*/ 135027 w 1294131"/>
                <a:gd name="T61" fmla="*/ 704409 h 747045"/>
                <a:gd name="T62" fmla="*/ 176941 w 1294131"/>
                <a:gd name="T63" fmla="*/ 721516 h 747045"/>
                <a:gd name="T64" fmla="*/ 217851 w 1294131"/>
                <a:gd name="T65" fmla="*/ 735070 h 747045"/>
                <a:gd name="T66" fmla="*/ 256810 w 1294131"/>
                <a:gd name="T67" fmla="*/ 744429 h 747045"/>
                <a:gd name="T68" fmla="*/ 342966 w 1294131"/>
                <a:gd name="T69" fmla="*/ 754578 h 747045"/>
                <a:gd name="T70" fmla="*/ 411261 w 1294131"/>
                <a:gd name="T71" fmla="*/ 756438 h 747045"/>
                <a:gd name="T72" fmla="*/ 474406 w 1294131"/>
                <a:gd name="T73" fmla="*/ 752474 h 747045"/>
                <a:gd name="T74" fmla="*/ 532729 w 1294131"/>
                <a:gd name="T75" fmla="*/ 743074 h 747045"/>
                <a:gd name="T76" fmla="*/ 586574 w 1294131"/>
                <a:gd name="T77" fmla="*/ 728619 h 747045"/>
                <a:gd name="T78" fmla="*/ 636277 w 1294131"/>
                <a:gd name="T79" fmla="*/ 709500 h 747045"/>
                <a:gd name="T80" fmla="*/ 682163 w 1294131"/>
                <a:gd name="T81" fmla="*/ 686101 h 747045"/>
                <a:gd name="T82" fmla="*/ 724570 w 1294131"/>
                <a:gd name="T83" fmla="*/ 658806 h 747045"/>
                <a:gd name="T84" fmla="*/ 763835 w 1294131"/>
                <a:gd name="T85" fmla="*/ 628002 h 747045"/>
                <a:gd name="T86" fmla="*/ 800292 w 1294131"/>
                <a:gd name="T87" fmla="*/ 594077 h 747045"/>
                <a:gd name="T88" fmla="*/ 834274 w 1294131"/>
                <a:gd name="T89" fmla="*/ 557412 h 747045"/>
                <a:gd name="T90" fmla="*/ 866113 w 1294131"/>
                <a:gd name="T91" fmla="*/ 518398 h 747045"/>
                <a:gd name="T92" fmla="*/ 896151 w 1294131"/>
                <a:gd name="T93" fmla="*/ 477416 h 747045"/>
                <a:gd name="T94" fmla="*/ 924713 w 1294131"/>
                <a:gd name="T95" fmla="*/ 434858 h 747045"/>
                <a:gd name="T96" fmla="*/ 952139 w 1294131"/>
                <a:gd name="T97" fmla="*/ 391103 h 747045"/>
                <a:gd name="T98" fmla="*/ 978760 w 1294131"/>
                <a:gd name="T99" fmla="*/ 346542 h 747045"/>
                <a:gd name="T100" fmla="*/ 1004916 w 1294131"/>
                <a:gd name="T101" fmla="*/ 301559 h 747045"/>
                <a:gd name="T102" fmla="*/ 1030935 w 1294131"/>
                <a:gd name="T103" fmla="*/ 256537 h 747045"/>
                <a:gd name="T104" fmla="*/ 1057156 w 1294131"/>
                <a:gd name="T105" fmla="*/ 211866 h 747045"/>
                <a:gd name="T106" fmla="*/ 1083909 w 1294131"/>
                <a:gd name="T107" fmla="*/ 167931 h 747045"/>
                <a:gd name="T108" fmla="*/ 1110843 w 1294131"/>
                <a:gd name="T109" fmla="*/ 128897 h 747045"/>
                <a:gd name="T110" fmla="*/ 1139214 w 1294131"/>
                <a:gd name="T111" fmla="*/ 95455 h 747045"/>
                <a:gd name="T112" fmla="*/ 1168993 w 1294131"/>
                <a:gd name="T113" fmla="*/ 67246 h 747045"/>
                <a:gd name="T114" fmla="*/ 1200145 w 1294131"/>
                <a:gd name="T115" fmla="*/ 43903 h 747045"/>
                <a:gd name="T116" fmla="*/ 1243757 w 1294131"/>
                <a:gd name="T117" fmla="*/ 19723 h 747045"/>
                <a:gd name="T118" fmla="*/ 1289672 w 1294131"/>
                <a:gd name="T119" fmla="*/ 2691 h 747045"/>
                <a:gd name="T120" fmla="*/ 1279829 w 1294131"/>
                <a:gd name="T121" fmla="*/ 1150 h 747045"/>
                <a:gd name="T122" fmla="*/ 1269199 w 1294131"/>
                <a:gd name="T123" fmla="*/ 269 h 747045"/>
                <a:gd name="T124" fmla="*/ 1257590 w 1294131"/>
                <a:gd name="T125" fmla="*/ 0 h 7470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4131"/>
                <a:gd name="T190" fmla="*/ 0 h 747045"/>
                <a:gd name="T191" fmla="*/ 1294131 w 1294131"/>
                <a:gd name="T192" fmla="*/ 747045 h 7470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4131" h="747045">
                  <a:moveTo>
                    <a:pt x="1261938" y="0"/>
                  </a:moveTo>
                  <a:lnTo>
                    <a:pt x="1222879" y="2468"/>
                  </a:lnTo>
                  <a:lnTo>
                    <a:pt x="1180098" y="9086"/>
                  </a:lnTo>
                  <a:lnTo>
                    <a:pt x="1136739" y="18871"/>
                  </a:lnTo>
                  <a:lnTo>
                    <a:pt x="1095947" y="30841"/>
                  </a:lnTo>
                  <a:lnTo>
                    <a:pt x="1050986" y="48500"/>
                  </a:lnTo>
                  <a:lnTo>
                    <a:pt x="993213" y="81873"/>
                  </a:lnTo>
                  <a:lnTo>
                    <a:pt x="944455" y="114614"/>
                  </a:lnTo>
                  <a:lnTo>
                    <a:pt x="896434" y="150180"/>
                  </a:lnTo>
                  <a:lnTo>
                    <a:pt x="849652" y="187554"/>
                  </a:lnTo>
                  <a:lnTo>
                    <a:pt x="804608" y="225716"/>
                  </a:lnTo>
                  <a:lnTo>
                    <a:pt x="761807" y="263648"/>
                  </a:lnTo>
                  <a:lnTo>
                    <a:pt x="721748" y="300331"/>
                  </a:lnTo>
                  <a:lnTo>
                    <a:pt x="636892" y="379892"/>
                  </a:lnTo>
                  <a:lnTo>
                    <a:pt x="623044" y="392704"/>
                  </a:lnTo>
                  <a:lnTo>
                    <a:pt x="593172" y="419457"/>
                  </a:lnTo>
                  <a:lnTo>
                    <a:pt x="564036" y="444195"/>
                  </a:lnTo>
                  <a:lnTo>
                    <a:pt x="507394" y="487896"/>
                  </a:lnTo>
                  <a:lnTo>
                    <a:pt x="451954" y="524350"/>
                  </a:lnTo>
                  <a:lnTo>
                    <a:pt x="396556" y="554097"/>
                  </a:lnTo>
                  <a:lnTo>
                    <a:pt x="340039" y="577679"/>
                  </a:lnTo>
                  <a:lnTo>
                    <a:pt x="281240" y="595639"/>
                  </a:lnTo>
                  <a:lnTo>
                    <a:pt x="218998" y="608517"/>
                  </a:lnTo>
                  <a:lnTo>
                    <a:pt x="152152" y="616856"/>
                  </a:lnTo>
                  <a:lnTo>
                    <a:pt x="79540" y="621197"/>
                  </a:lnTo>
                  <a:lnTo>
                    <a:pt x="40708" y="622037"/>
                  </a:lnTo>
                  <a:lnTo>
                    <a:pt x="0" y="622081"/>
                  </a:lnTo>
                  <a:lnTo>
                    <a:pt x="12592" y="630215"/>
                  </a:lnTo>
                  <a:lnTo>
                    <a:pt x="52064" y="653861"/>
                  </a:lnTo>
                  <a:lnTo>
                    <a:pt x="93343" y="675887"/>
                  </a:lnTo>
                  <a:lnTo>
                    <a:pt x="135489" y="695663"/>
                  </a:lnTo>
                  <a:lnTo>
                    <a:pt x="177557" y="712558"/>
                  </a:lnTo>
                  <a:lnTo>
                    <a:pt x="218607" y="725943"/>
                  </a:lnTo>
                  <a:lnTo>
                    <a:pt x="257694" y="735186"/>
                  </a:lnTo>
                  <a:lnTo>
                    <a:pt x="344156" y="745208"/>
                  </a:lnTo>
                  <a:lnTo>
                    <a:pt x="412684" y="747045"/>
                  </a:lnTo>
                  <a:lnTo>
                    <a:pt x="476044" y="743131"/>
                  </a:lnTo>
                  <a:lnTo>
                    <a:pt x="534572" y="733847"/>
                  </a:lnTo>
                  <a:lnTo>
                    <a:pt x="588604" y="719573"/>
                  </a:lnTo>
                  <a:lnTo>
                    <a:pt x="638475" y="700690"/>
                  </a:lnTo>
                  <a:lnTo>
                    <a:pt x="684521" y="677581"/>
                  </a:lnTo>
                  <a:lnTo>
                    <a:pt x="727076" y="650625"/>
                  </a:lnTo>
                  <a:lnTo>
                    <a:pt x="766477" y="620204"/>
                  </a:lnTo>
                  <a:lnTo>
                    <a:pt x="803060" y="586699"/>
                  </a:lnTo>
                  <a:lnTo>
                    <a:pt x="837158" y="550491"/>
                  </a:lnTo>
                  <a:lnTo>
                    <a:pt x="869109" y="511961"/>
                  </a:lnTo>
                  <a:lnTo>
                    <a:pt x="899248" y="471489"/>
                  </a:lnTo>
                  <a:lnTo>
                    <a:pt x="927910" y="429458"/>
                  </a:lnTo>
                  <a:lnTo>
                    <a:pt x="955430" y="386247"/>
                  </a:lnTo>
                  <a:lnTo>
                    <a:pt x="982145" y="342239"/>
                  </a:lnTo>
                  <a:lnTo>
                    <a:pt x="1008390" y="297814"/>
                  </a:lnTo>
                  <a:lnTo>
                    <a:pt x="1034499" y="253352"/>
                  </a:lnTo>
                  <a:lnTo>
                    <a:pt x="1060810" y="209236"/>
                  </a:lnTo>
                  <a:lnTo>
                    <a:pt x="1087657" y="165846"/>
                  </a:lnTo>
                  <a:lnTo>
                    <a:pt x="1114683" y="127296"/>
                  </a:lnTo>
                  <a:lnTo>
                    <a:pt x="1143153" y="94270"/>
                  </a:lnTo>
                  <a:lnTo>
                    <a:pt x="1173035" y="66410"/>
                  </a:lnTo>
                  <a:lnTo>
                    <a:pt x="1204294" y="43357"/>
                  </a:lnTo>
                  <a:lnTo>
                    <a:pt x="1248057" y="19479"/>
                  </a:lnTo>
                  <a:lnTo>
                    <a:pt x="1294131" y="2663"/>
                  </a:lnTo>
                  <a:lnTo>
                    <a:pt x="1284254" y="1136"/>
                  </a:lnTo>
                  <a:lnTo>
                    <a:pt x="1273587" y="269"/>
                  </a:lnTo>
                  <a:lnTo>
                    <a:pt x="1261938"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a:p>
          </p:txBody>
        </p:sp>
        <p:sp>
          <p:nvSpPr>
            <p:cNvPr id="13" name="object 18"/>
            <p:cNvSpPr>
              <a:spLocks noChangeArrowheads="1"/>
            </p:cNvSpPr>
            <p:nvPr/>
          </p:nvSpPr>
          <p:spPr bwMode="auto">
            <a:xfrm>
              <a:off x="1176338" y="2360614"/>
              <a:ext cx="1293812" cy="747712"/>
            </a:xfrm>
            <a:custGeom>
              <a:avLst/>
              <a:gdLst>
                <a:gd name="T0" fmla="*/ 40568 w 1294131"/>
                <a:gd name="T1" fmla="*/ 629856 h 747045"/>
                <a:gd name="T2" fmla="*/ 151633 w 1294131"/>
                <a:gd name="T3" fmla="*/ 624612 h 747045"/>
                <a:gd name="T4" fmla="*/ 280274 w 1294131"/>
                <a:gd name="T5" fmla="*/ 603129 h 747045"/>
                <a:gd name="T6" fmla="*/ 395187 w 1294131"/>
                <a:gd name="T7" fmla="*/ 561063 h 747045"/>
                <a:gd name="T8" fmla="*/ 505644 w 1294131"/>
                <a:gd name="T9" fmla="*/ 494031 h 747045"/>
                <a:gd name="T10" fmla="*/ 591128 w 1294131"/>
                <a:gd name="T11" fmla="*/ 424733 h 747045"/>
                <a:gd name="T12" fmla="*/ 649620 w 1294131"/>
                <a:gd name="T13" fmla="*/ 370478 h 747045"/>
                <a:gd name="T14" fmla="*/ 700482 w 1294131"/>
                <a:gd name="T15" fmla="*/ 321883 h 747045"/>
                <a:gd name="T16" fmla="*/ 780197 w 1294131"/>
                <a:gd name="T17" fmla="*/ 247853 h 747045"/>
                <a:gd name="T18" fmla="*/ 869848 w 1294131"/>
                <a:gd name="T19" fmla="*/ 170826 h 747045"/>
                <a:gd name="T20" fmla="*/ 965435 w 1294131"/>
                <a:gd name="T21" fmla="*/ 99055 h 747045"/>
                <a:gd name="T22" fmla="*/ 1057212 w 1294131"/>
                <a:gd name="T23" fmla="*/ 44567 h 747045"/>
                <a:gd name="T24" fmla="*/ 1147096 w 1294131"/>
                <a:gd name="T25" fmla="*/ 15515 h 747045"/>
                <a:gd name="T26" fmla="*/ 1232207 w 1294131"/>
                <a:gd name="T27" fmla="*/ 1150 h 747045"/>
                <a:gd name="T28" fmla="*/ 1269199 w 1294131"/>
                <a:gd name="T29" fmla="*/ 269 h 747045"/>
                <a:gd name="T30" fmla="*/ 1289672 w 1294131"/>
                <a:gd name="T31" fmla="*/ 2691 h 747045"/>
                <a:gd name="T32" fmla="*/ 1266432 w 1294131"/>
                <a:gd name="T33" fmla="*/ 10367 h 747045"/>
                <a:gd name="T34" fmla="*/ 1179226 w 1294131"/>
                <a:gd name="T35" fmla="*/ 58939 h 747045"/>
                <a:gd name="T36" fmla="*/ 1120141 w 1294131"/>
                <a:gd name="T37" fmla="*/ 117144 h 747045"/>
                <a:gd name="T38" fmla="*/ 1057156 w 1294131"/>
                <a:gd name="T39" fmla="*/ 211866 h 747045"/>
                <a:gd name="T40" fmla="*/ 1004916 w 1294131"/>
                <a:gd name="T41" fmla="*/ 301559 h 747045"/>
                <a:gd name="T42" fmla="*/ 952139 w 1294131"/>
                <a:gd name="T43" fmla="*/ 391103 h 747045"/>
                <a:gd name="T44" fmla="*/ 896151 w 1294131"/>
                <a:gd name="T45" fmla="*/ 477416 h 747045"/>
                <a:gd name="T46" fmla="*/ 834274 w 1294131"/>
                <a:gd name="T47" fmla="*/ 557412 h 747045"/>
                <a:gd name="T48" fmla="*/ 763835 w 1294131"/>
                <a:gd name="T49" fmla="*/ 628002 h 747045"/>
                <a:gd name="T50" fmla="*/ 682163 w 1294131"/>
                <a:gd name="T51" fmla="*/ 686101 h 747045"/>
                <a:gd name="T52" fmla="*/ 586574 w 1294131"/>
                <a:gd name="T53" fmla="*/ 728619 h 747045"/>
                <a:gd name="T54" fmla="*/ 474406 w 1294131"/>
                <a:gd name="T55" fmla="*/ 752474 h 747045"/>
                <a:gd name="T56" fmla="*/ 342966 w 1294131"/>
                <a:gd name="T57" fmla="*/ 754578 h 747045"/>
                <a:gd name="T58" fmla="*/ 231103 w 1294131"/>
                <a:gd name="T59" fmla="*/ 738687 h 747045"/>
                <a:gd name="T60" fmla="*/ 149049 w 1294131"/>
                <a:gd name="T61" fmla="*/ 710468 h 747045"/>
                <a:gd name="T62" fmla="*/ 65445 w 1294131"/>
                <a:gd name="T63" fmla="*/ 669730 h 747045"/>
                <a:gd name="T64" fmla="*/ 12550 w 1294131"/>
                <a:gd name="T65" fmla="*/ 638139 h 7470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4131"/>
                <a:gd name="T100" fmla="*/ 0 h 747045"/>
                <a:gd name="T101" fmla="*/ 1294131 w 1294131"/>
                <a:gd name="T102" fmla="*/ 747045 h 7470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4131" h="747045">
                  <a:moveTo>
                    <a:pt x="0" y="622081"/>
                  </a:moveTo>
                  <a:lnTo>
                    <a:pt x="40708" y="622037"/>
                  </a:lnTo>
                  <a:lnTo>
                    <a:pt x="79540" y="621197"/>
                  </a:lnTo>
                  <a:lnTo>
                    <a:pt x="152152" y="616856"/>
                  </a:lnTo>
                  <a:lnTo>
                    <a:pt x="218998" y="608517"/>
                  </a:lnTo>
                  <a:lnTo>
                    <a:pt x="281240" y="595639"/>
                  </a:lnTo>
                  <a:lnTo>
                    <a:pt x="340039" y="577679"/>
                  </a:lnTo>
                  <a:lnTo>
                    <a:pt x="396556" y="554097"/>
                  </a:lnTo>
                  <a:lnTo>
                    <a:pt x="451954" y="524350"/>
                  </a:lnTo>
                  <a:lnTo>
                    <a:pt x="507394" y="487896"/>
                  </a:lnTo>
                  <a:lnTo>
                    <a:pt x="564036" y="444195"/>
                  </a:lnTo>
                  <a:lnTo>
                    <a:pt x="593172" y="419457"/>
                  </a:lnTo>
                  <a:lnTo>
                    <a:pt x="623044" y="392704"/>
                  </a:lnTo>
                  <a:lnTo>
                    <a:pt x="651865" y="365878"/>
                  </a:lnTo>
                  <a:lnTo>
                    <a:pt x="684933" y="334747"/>
                  </a:lnTo>
                  <a:lnTo>
                    <a:pt x="702904" y="317886"/>
                  </a:lnTo>
                  <a:lnTo>
                    <a:pt x="741403" y="282209"/>
                  </a:lnTo>
                  <a:lnTo>
                    <a:pt x="782896" y="244774"/>
                  </a:lnTo>
                  <a:lnTo>
                    <a:pt x="826881" y="206600"/>
                  </a:lnTo>
                  <a:lnTo>
                    <a:pt x="872857" y="168705"/>
                  </a:lnTo>
                  <a:lnTo>
                    <a:pt x="920321" y="132107"/>
                  </a:lnTo>
                  <a:lnTo>
                    <a:pt x="968773" y="97826"/>
                  </a:lnTo>
                  <a:lnTo>
                    <a:pt x="1017711" y="66880"/>
                  </a:lnTo>
                  <a:lnTo>
                    <a:pt x="1060867" y="44013"/>
                  </a:lnTo>
                  <a:lnTo>
                    <a:pt x="1109065" y="26669"/>
                  </a:lnTo>
                  <a:lnTo>
                    <a:pt x="1151062" y="15319"/>
                  </a:lnTo>
                  <a:lnTo>
                    <a:pt x="1194578" y="6480"/>
                  </a:lnTo>
                  <a:lnTo>
                    <a:pt x="1236467" y="1136"/>
                  </a:lnTo>
                  <a:lnTo>
                    <a:pt x="1261938" y="0"/>
                  </a:lnTo>
                  <a:lnTo>
                    <a:pt x="1273587" y="269"/>
                  </a:lnTo>
                  <a:lnTo>
                    <a:pt x="1284357" y="1144"/>
                  </a:lnTo>
                  <a:lnTo>
                    <a:pt x="1294131" y="2663"/>
                  </a:lnTo>
                  <a:lnTo>
                    <a:pt x="1282400" y="6251"/>
                  </a:lnTo>
                  <a:lnTo>
                    <a:pt x="1270810" y="10241"/>
                  </a:lnTo>
                  <a:lnTo>
                    <a:pt x="1225882" y="30482"/>
                  </a:lnTo>
                  <a:lnTo>
                    <a:pt x="1183303" y="58209"/>
                  </a:lnTo>
                  <a:lnTo>
                    <a:pt x="1152958" y="84427"/>
                  </a:lnTo>
                  <a:lnTo>
                    <a:pt x="1124014" y="115691"/>
                  </a:lnTo>
                  <a:lnTo>
                    <a:pt x="1096503" y="152360"/>
                  </a:lnTo>
                  <a:lnTo>
                    <a:pt x="1060810" y="209236"/>
                  </a:lnTo>
                  <a:lnTo>
                    <a:pt x="1034499" y="253352"/>
                  </a:lnTo>
                  <a:lnTo>
                    <a:pt x="1008390" y="297814"/>
                  </a:lnTo>
                  <a:lnTo>
                    <a:pt x="982145" y="342239"/>
                  </a:lnTo>
                  <a:lnTo>
                    <a:pt x="955430" y="386247"/>
                  </a:lnTo>
                  <a:lnTo>
                    <a:pt x="927910" y="429458"/>
                  </a:lnTo>
                  <a:lnTo>
                    <a:pt x="899248" y="471489"/>
                  </a:lnTo>
                  <a:lnTo>
                    <a:pt x="869109" y="511961"/>
                  </a:lnTo>
                  <a:lnTo>
                    <a:pt x="837158" y="550491"/>
                  </a:lnTo>
                  <a:lnTo>
                    <a:pt x="803060" y="586699"/>
                  </a:lnTo>
                  <a:lnTo>
                    <a:pt x="766477" y="620204"/>
                  </a:lnTo>
                  <a:lnTo>
                    <a:pt x="727076" y="650625"/>
                  </a:lnTo>
                  <a:lnTo>
                    <a:pt x="684521" y="677581"/>
                  </a:lnTo>
                  <a:lnTo>
                    <a:pt x="638475" y="700690"/>
                  </a:lnTo>
                  <a:lnTo>
                    <a:pt x="588604" y="719573"/>
                  </a:lnTo>
                  <a:lnTo>
                    <a:pt x="534572" y="733847"/>
                  </a:lnTo>
                  <a:lnTo>
                    <a:pt x="476044" y="743131"/>
                  </a:lnTo>
                  <a:lnTo>
                    <a:pt x="412684" y="747045"/>
                  </a:lnTo>
                  <a:lnTo>
                    <a:pt x="344156" y="745208"/>
                  </a:lnTo>
                  <a:lnTo>
                    <a:pt x="270125" y="737238"/>
                  </a:lnTo>
                  <a:lnTo>
                    <a:pt x="231901" y="729515"/>
                  </a:lnTo>
                  <a:lnTo>
                    <a:pt x="191400" y="717441"/>
                  </a:lnTo>
                  <a:lnTo>
                    <a:pt x="149567" y="701646"/>
                  </a:lnTo>
                  <a:lnTo>
                    <a:pt x="107342" y="682761"/>
                  </a:lnTo>
                  <a:lnTo>
                    <a:pt x="65669" y="661414"/>
                  </a:lnTo>
                  <a:lnTo>
                    <a:pt x="25490" y="638238"/>
                  </a:lnTo>
                  <a:lnTo>
                    <a:pt x="12592" y="630215"/>
                  </a:lnTo>
                  <a:lnTo>
                    <a:pt x="0" y="622081"/>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a:p>
          </p:txBody>
        </p:sp>
        <p:sp>
          <p:nvSpPr>
            <p:cNvPr id="14" name="object 19"/>
            <p:cNvSpPr>
              <a:spLocks noChangeArrowheads="1"/>
            </p:cNvSpPr>
            <p:nvPr/>
          </p:nvSpPr>
          <p:spPr bwMode="auto">
            <a:xfrm>
              <a:off x="2466975" y="2263776"/>
              <a:ext cx="139700" cy="66675"/>
            </a:xfrm>
            <a:custGeom>
              <a:avLst/>
              <a:gdLst>
                <a:gd name="T0" fmla="*/ 91611 w 140303"/>
                <a:gd name="T1" fmla="*/ 0 h 68175"/>
                <a:gd name="T2" fmla="*/ 58122 w 140303"/>
                <a:gd name="T3" fmla="*/ 32672 h 68175"/>
                <a:gd name="T4" fmla="*/ 13964 w 140303"/>
                <a:gd name="T5" fmla="*/ 45714 h 68175"/>
                <a:gd name="T6" fmla="*/ 0 w 140303"/>
                <a:gd name="T7" fmla="*/ 46965 h 68175"/>
                <a:gd name="T8" fmla="*/ 5807 w 140303"/>
                <a:gd name="T9" fmla="*/ 47842 h 68175"/>
                <a:gd name="T10" fmla="*/ 14820 w 140303"/>
                <a:gd name="T11" fmla="*/ 48969 h 68175"/>
                <a:gd name="T12" fmla="*/ 25428 w 140303"/>
                <a:gd name="T13" fmla="*/ 49768 h 68175"/>
                <a:gd name="T14" fmla="*/ 37693 w 140303"/>
                <a:gd name="T15" fmla="*/ 49929 h 68175"/>
                <a:gd name="T16" fmla="*/ 51668 w 140303"/>
                <a:gd name="T17" fmla="*/ 49134 h 68175"/>
                <a:gd name="T18" fmla="*/ 98592 w 140303"/>
                <a:gd name="T19" fmla="*/ 38855 h 68175"/>
                <a:gd name="T20" fmla="*/ 132092 w 140303"/>
                <a:gd name="T21" fmla="*/ 24149 h 68175"/>
                <a:gd name="T22" fmla="*/ 91611 w 140303"/>
                <a:gd name="T23" fmla="*/ 0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97305" y="0"/>
                  </a:moveTo>
                  <a:lnTo>
                    <a:pt x="61734" y="44612"/>
                  </a:lnTo>
                  <a:lnTo>
                    <a:pt x="14832" y="62418"/>
                  </a:lnTo>
                  <a:lnTo>
                    <a:pt x="0" y="64129"/>
                  </a:lnTo>
                  <a:lnTo>
                    <a:pt x="6167" y="65326"/>
                  </a:lnTo>
                  <a:lnTo>
                    <a:pt x="15741" y="66863"/>
                  </a:lnTo>
                  <a:lnTo>
                    <a:pt x="27010" y="67956"/>
                  </a:lnTo>
                  <a:lnTo>
                    <a:pt x="40036" y="68175"/>
                  </a:lnTo>
                  <a:lnTo>
                    <a:pt x="54881" y="67089"/>
                  </a:lnTo>
                  <a:lnTo>
                    <a:pt x="104719" y="53052"/>
                  </a:lnTo>
                  <a:lnTo>
                    <a:pt x="140303" y="32975"/>
                  </a:lnTo>
                  <a:lnTo>
                    <a:pt x="97305"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a:p>
          </p:txBody>
        </p:sp>
        <p:sp>
          <p:nvSpPr>
            <p:cNvPr id="15" name="object 20"/>
            <p:cNvSpPr>
              <a:spLocks noChangeArrowheads="1"/>
            </p:cNvSpPr>
            <p:nvPr/>
          </p:nvSpPr>
          <p:spPr bwMode="auto">
            <a:xfrm>
              <a:off x="2466975" y="2263776"/>
              <a:ext cx="139700" cy="66675"/>
            </a:xfrm>
            <a:custGeom>
              <a:avLst/>
              <a:gdLst>
                <a:gd name="T0" fmla="*/ 0 w 140303"/>
                <a:gd name="T1" fmla="*/ 46965 h 68175"/>
                <a:gd name="T2" fmla="*/ 38218 w 140303"/>
                <a:gd name="T3" fmla="*/ 40686 h 68175"/>
                <a:gd name="T4" fmla="*/ 73144 w 140303"/>
                <a:gd name="T5" fmla="*/ 22366 h 68175"/>
                <a:gd name="T6" fmla="*/ 91611 w 140303"/>
                <a:gd name="T7" fmla="*/ 0 h 68175"/>
                <a:gd name="T8" fmla="*/ 132092 w 140303"/>
                <a:gd name="T9" fmla="*/ 24149 h 68175"/>
                <a:gd name="T10" fmla="*/ 98592 w 140303"/>
                <a:gd name="T11" fmla="*/ 38855 h 68175"/>
                <a:gd name="T12" fmla="*/ 51668 w 140303"/>
                <a:gd name="T13" fmla="*/ 49134 h 68175"/>
                <a:gd name="T14" fmla="*/ 37693 w 140303"/>
                <a:gd name="T15" fmla="*/ 49929 h 68175"/>
                <a:gd name="T16" fmla="*/ 25428 w 140303"/>
                <a:gd name="T17" fmla="*/ 49768 h 68175"/>
                <a:gd name="T18" fmla="*/ 14820 w 140303"/>
                <a:gd name="T19" fmla="*/ 48969 h 68175"/>
                <a:gd name="T20" fmla="*/ 5807 w 140303"/>
                <a:gd name="T21" fmla="*/ 47842 h 68175"/>
                <a:gd name="T22" fmla="*/ 0 w 140303"/>
                <a:gd name="T23" fmla="*/ 46965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0" y="64129"/>
                  </a:moveTo>
                  <a:lnTo>
                    <a:pt x="40593" y="55552"/>
                  </a:lnTo>
                  <a:lnTo>
                    <a:pt x="77690" y="30540"/>
                  </a:lnTo>
                  <a:lnTo>
                    <a:pt x="97305" y="0"/>
                  </a:lnTo>
                  <a:lnTo>
                    <a:pt x="140303" y="32975"/>
                  </a:lnTo>
                  <a:lnTo>
                    <a:pt x="104719" y="53052"/>
                  </a:lnTo>
                  <a:lnTo>
                    <a:pt x="54881" y="67089"/>
                  </a:lnTo>
                  <a:lnTo>
                    <a:pt x="40036" y="68175"/>
                  </a:lnTo>
                  <a:lnTo>
                    <a:pt x="27010" y="67956"/>
                  </a:lnTo>
                  <a:lnTo>
                    <a:pt x="15741" y="66863"/>
                  </a:lnTo>
                  <a:lnTo>
                    <a:pt x="6167" y="65326"/>
                  </a:lnTo>
                  <a:lnTo>
                    <a:pt x="0" y="64129"/>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a:p>
          </p:txBody>
        </p:sp>
        <p:sp>
          <p:nvSpPr>
            <p:cNvPr id="16" name="object 21"/>
            <p:cNvSpPr>
              <a:spLocks noChangeArrowheads="1"/>
            </p:cNvSpPr>
            <p:nvPr/>
          </p:nvSpPr>
          <p:spPr bwMode="auto">
            <a:xfrm>
              <a:off x="1687513" y="2803527"/>
              <a:ext cx="130175" cy="155575"/>
            </a:xfrm>
            <a:custGeom>
              <a:avLst/>
              <a:gdLst>
                <a:gd name="T0" fmla="*/ 121469 w 130870"/>
                <a:gd name="T1" fmla="*/ 0 h 155412"/>
                <a:gd name="T2" fmla="*/ 0 w 130870"/>
                <a:gd name="T3" fmla="*/ 0 h 155412"/>
                <a:gd name="T4" fmla="*/ 0 w 130870"/>
                <a:gd name="T5" fmla="*/ 157710 h 155412"/>
                <a:gd name="T6" fmla="*/ 121469 w 130870"/>
                <a:gd name="T7" fmla="*/ 157710 h 155412"/>
                <a:gd name="T8" fmla="*/ 121469 w 130870"/>
                <a:gd name="T9" fmla="*/ 0 h 155412"/>
                <a:gd name="T10" fmla="*/ 0 60000 65536"/>
                <a:gd name="T11" fmla="*/ 0 60000 65536"/>
                <a:gd name="T12" fmla="*/ 0 60000 65536"/>
                <a:gd name="T13" fmla="*/ 0 60000 65536"/>
                <a:gd name="T14" fmla="*/ 0 60000 65536"/>
                <a:gd name="T15" fmla="*/ 0 w 130870"/>
                <a:gd name="T16" fmla="*/ 0 h 155412"/>
                <a:gd name="T17" fmla="*/ 130870 w 130870"/>
                <a:gd name="T18" fmla="*/ 155412 h 155412"/>
              </a:gdLst>
              <a:ahLst/>
              <a:cxnLst>
                <a:cxn ang="T10">
                  <a:pos x="T0" y="T1"/>
                </a:cxn>
                <a:cxn ang="T11">
                  <a:pos x="T2" y="T3"/>
                </a:cxn>
                <a:cxn ang="T12">
                  <a:pos x="T4" y="T5"/>
                </a:cxn>
                <a:cxn ang="T13">
                  <a:pos x="T6" y="T7"/>
                </a:cxn>
                <a:cxn ang="T14">
                  <a:pos x="T8" y="T9"/>
                </a:cxn>
              </a:cxnLst>
              <a:rect l="T15" t="T16" r="T17" b="T18"/>
              <a:pathLst>
                <a:path w="130870" h="155412">
                  <a:moveTo>
                    <a:pt x="130870" y="0"/>
                  </a:moveTo>
                  <a:lnTo>
                    <a:pt x="0" y="0"/>
                  </a:lnTo>
                  <a:lnTo>
                    <a:pt x="0" y="155412"/>
                  </a:lnTo>
                  <a:lnTo>
                    <a:pt x="130870" y="155412"/>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a:p>
          </p:txBody>
        </p:sp>
        <p:sp>
          <p:nvSpPr>
            <p:cNvPr id="17" name="object 22"/>
            <p:cNvSpPr>
              <a:spLocks noChangeArrowheads="1"/>
            </p:cNvSpPr>
            <p:nvPr/>
          </p:nvSpPr>
          <p:spPr bwMode="auto">
            <a:xfrm>
              <a:off x="1531938" y="2673352"/>
              <a:ext cx="441325" cy="130175"/>
            </a:xfrm>
            <a:custGeom>
              <a:avLst/>
              <a:gdLst>
                <a:gd name="T0" fmla="*/ 436543 w 441695"/>
                <a:gd name="T1" fmla="*/ 0 h 130870"/>
                <a:gd name="T2" fmla="*/ 0 w 441695"/>
                <a:gd name="T3" fmla="*/ 0 h 130870"/>
                <a:gd name="T4" fmla="*/ 0 w 441695"/>
                <a:gd name="T5" fmla="*/ 121469 h 130870"/>
                <a:gd name="T6" fmla="*/ 436543 w 441695"/>
                <a:gd name="T7" fmla="*/ 121469 h 130870"/>
                <a:gd name="T8" fmla="*/ 436543 w 441695"/>
                <a:gd name="T9" fmla="*/ 0 h 130870"/>
                <a:gd name="T10" fmla="*/ 0 60000 65536"/>
                <a:gd name="T11" fmla="*/ 0 60000 65536"/>
                <a:gd name="T12" fmla="*/ 0 60000 65536"/>
                <a:gd name="T13" fmla="*/ 0 60000 65536"/>
                <a:gd name="T14" fmla="*/ 0 60000 65536"/>
                <a:gd name="T15" fmla="*/ 0 w 441695"/>
                <a:gd name="T16" fmla="*/ 0 h 130870"/>
                <a:gd name="T17" fmla="*/ 441695 w 441695"/>
                <a:gd name="T18" fmla="*/ 130870 h 130870"/>
              </a:gdLst>
              <a:ahLst/>
              <a:cxnLst>
                <a:cxn ang="T10">
                  <a:pos x="T0" y="T1"/>
                </a:cxn>
                <a:cxn ang="T11">
                  <a:pos x="T2" y="T3"/>
                </a:cxn>
                <a:cxn ang="T12">
                  <a:pos x="T4" y="T5"/>
                </a:cxn>
                <a:cxn ang="T13">
                  <a:pos x="T6" y="T7"/>
                </a:cxn>
                <a:cxn ang="T14">
                  <a:pos x="T8" y="T9"/>
                </a:cxn>
              </a:cxnLst>
              <a:rect l="T15" t="T16" r="T17" b="T18"/>
              <a:pathLst>
                <a:path w="441695" h="130870">
                  <a:moveTo>
                    <a:pt x="441695" y="0"/>
                  </a:moveTo>
                  <a:lnTo>
                    <a:pt x="0" y="0"/>
                  </a:lnTo>
                  <a:lnTo>
                    <a:pt x="0" y="130870"/>
                  </a:lnTo>
                  <a:lnTo>
                    <a:pt x="441695" y="130870"/>
                  </a:lnTo>
                  <a:lnTo>
                    <a:pt x="441695"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a:p>
          </p:txBody>
        </p:sp>
        <p:sp>
          <p:nvSpPr>
            <p:cNvPr id="18" name="object 23"/>
            <p:cNvSpPr>
              <a:spLocks noChangeArrowheads="1"/>
            </p:cNvSpPr>
            <p:nvPr/>
          </p:nvSpPr>
          <p:spPr bwMode="auto">
            <a:xfrm>
              <a:off x="1687513" y="2517777"/>
              <a:ext cx="130175" cy="155575"/>
            </a:xfrm>
            <a:custGeom>
              <a:avLst/>
              <a:gdLst>
                <a:gd name="T0" fmla="*/ 121469 w 130870"/>
                <a:gd name="T1" fmla="*/ 0 h 155411"/>
                <a:gd name="T2" fmla="*/ 0 w 130870"/>
                <a:gd name="T3" fmla="*/ 0 h 155411"/>
                <a:gd name="T4" fmla="*/ 0 w 130870"/>
                <a:gd name="T5" fmla="*/ 157723 h 155411"/>
                <a:gd name="T6" fmla="*/ 121469 w 130870"/>
                <a:gd name="T7" fmla="*/ 157723 h 155411"/>
                <a:gd name="T8" fmla="*/ 121469 w 130870"/>
                <a:gd name="T9" fmla="*/ 0 h 155411"/>
                <a:gd name="T10" fmla="*/ 0 60000 65536"/>
                <a:gd name="T11" fmla="*/ 0 60000 65536"/>
                <a:gd name="T12" fmla="*/ 0 60000 65536"/>
                <a:gd name="T13" fmla="*/ 0 60000 65536"/>
                <a:gd name="T14" fmla="*/ 0 60000 65536"/>
                <a:gd name="T15" fmla="*/ 0 w 130870"/>
                <a:gd name="T16" fmla="*/ 0 h 155411"/>
                <a:gd name="T17" fmla="*/ 130870 w 130870"/>
                <a:gd name="T18" fmla="*/ 155411 h 155411"/>
              </a:gdLst>
              <a:ahLst/>
              <a:cxnLst>
                <a:cxn ang="T10">
                  <a:pos x="T0" y="T1"/>
                </a:cxn>
                <a:cxn ang="T11">
                  <a:pos x="T2" y="T3"/>
                </a:cxn>
                <a:cxn ang="T12">
                  <a:pos x="T4" y="T5"/>
                </a:cxn>
                <a:cxn ang="T13">
                  <a:pos x="T6" y="T7"/>
                </a:cxn>
                <a:cxn ang="T14">
                  <a:pos x="T8" y="T9"/>
                </a:cxn>
              </a:cxnLst>
              <a:rect l="T15" t="T16" r="T17" b="T18"/>
              <a:pathLst>
                <a:path w="130870" h="155411">
                  <a:moveTo>
                    <a:pt x="130870" y="0"/>
                  </a:moveTo>
                  <a:lnTo>
                    <a:pt x="0" y="0"/>
                  </a:lnTo>
                  <a:lnTo>
                    <a:pt x="0" y="155411"/>
                  </a:lnTo>
                  <a:lnTo>
                    <a:pt x="130870" y="155411"/>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a:p>
          </p:txBody>
        </p:sp>
        <p:sp>
          <p:nvSpPr>
            <p:cNvPr id="19" name="object 24"/>
            <p:cNvSpPr>
              <a:spLocks noChangeArrowheads="1"/>
            </p:cNvSpPr>
            <p:nvPr/>
          </p:nvSpPr>
          <p:spPr bwMode="auto">
            <a:xfrm>
              <a:off x="1531938" y="2517776"/>
              <a:ext cx="441325" cy="441325"/>
            </a:xfrm>
            <a:custGeom>
              <a:avLst/>
              <a:gdLst>
                <a:gd name="T0" fmla="*/ 153599 w 441695"/>
                <a:gd name="T1" fmla="*/ 0 h 441694"/>
                <a:gd name="T2" fmla="*/ 282944 w 441695"/>
                <a:gd name="T3" fmla="*/ 0 h 441694"/>
                <a:gd name="T4" fmla="*/ 282944 w 441695"/>
                <a:gd name="T5" fmla="*/ 153602 h 441694"/>
                <a:gd name="T6" fmla="*/ 436543 w 441695"/>
                <a:gd name="T7" fmla="*/ 153602 h 441694"/>
                <a:gd name="T8" fmla="*/ 436543 w 441695"/>
                <a:gd name="T9" fmla="*/ 282951 h 441694"/>
                <a:gd name="T10" fmla="*/ 282944 w 441695"/>
                <a:gd name="T11" fmla="*/ 282951 h 441694"/>
                <a:gd name="T12" fmla="*/ 282944 w 441695"/>
                <a:gd name="T13" fmla="*/ 436556 h 441694"/>
                <a:gd name="T14" fmla="*/ 153599 w 441695"/>
                <a:gd name="T15" fmla="*/ 436556 h 441694"/>
                <a:gd name="T16" fmla="*/ 153599 w 441695"/>
                <a:gd name="T17" fmla="*/ 282951 h 441694"/>
                <a:gd name="T18" fmla="*/ 0 w 441695"/>
                <a:gd name="T19" fmla="*/ 282951 h 441694"/>
                <a:gd name="T20" fmla="*/ 0 w 441695"/>
                <a:gd name="T21" fmla="*/ 153602 h 441694"/>
                <a:gd name="T22" fmla="*/ 153599 w 441695"/>
                <a:gd name="T23" fmla="*/ 153602 h 441694"/>
                <a:gd name="T24" fmla="*/ 153599 w 441695"/>
                <a:gd name="T25" fmla="*/ 0 h 441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1695"/>
                <a:gd name="T40" fmla="*/ 0 h 441694"/>
                <a:gd name="T41" fmla="*/ 441695 w 441695"/>
                <a:gd name="T42" fmla="*/ 441694 h 441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1695" h="441694">
                  <a:moveTo>
                    <a:pt x="155412" y="0"/>
                  </a:moveTo>
                  <a:lnTo>
                    <a:pt x="286283" y="0"/>
                  </a:lnTo>
                  <a:lnTo>
                    <a:pt x="286283" y="155411"/>
                  </a:lnTo>
                  <a:lnTo>
                    <a:pt x="441695" y="155411"/>
                  </a:lnTo>
                  <a:lnTo>
                    <a:pt x="441695" y="286282"/>
                  </a:lnTo>
                  <a:lnTo>
                    <a:pt x="286283" y="286282"/>
                  </a:lnTo>
                  <a:lnTo>
                    <a:pt x="286283" y="441694"/>
                  </a:lnTo>
                  <a:lnTo>
                    <a:pt x="155412" y="441694"/>
                  </a:lnTo>
                  <a:lnTo>
                    <a:pt x="155412" y="286282"/>
                  </a:lnTo>
                  <a:lnTo>
                    <a:pt x="0" y="286282"/>
                  </a:lnTo>
                  <a:lnTo>
                    <a:pt x="0" y="155411"/>
                  </a:lnTo>
                  <a:lnTo>
                    <a:pt x="155412" y="155411"/>
                  </a:lnTo>
                  <a:lnTo>
                    <a:pt x="155412" y="0"/>
                  </a:lnTo>
                  <a:close/>
                </a:path>
              </a:pathLst>
            </a:cu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a:p>
          </p:txBody>
        </p:sp>
        <p:sp>
          <p:nvSpPr>
            <p:cNvPr id="20" name="object 25"/>
            <p:cNvSpPr>
              <a:spLocks noChangeArrowheads="1"/>
            </p:cNvSpPr>
            <p:nvPr/>
          </p:nvSpPr>
          <p:spPr bwMode="auto">
            <a:xfrm>
              <a:off x="1555750" y="2557464"/>
              <a:ext cx="411163" cy="28733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sz="1808">
                <a:latin typeface="Calibri" pitchFamily="34" charset="0"/>
                <a:cs typeface="Arial" charset="0"/>
              </a:endParaRPr>
            </a:p>
          </p:txBody>
        </p:sp>
      </p:grpSp>
      <p:pic>
        <p:nvPicPr>
          <p:cNvPr id="21" name="Picture 3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138" y="142059"/>
            <a:ext cx="742106" cy="84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6043296" y="5790833"/>
            <a:ext cx="5350800" cy="463589"/>
          </a:xfrm>
          <a:prstGeom prst="rect">
            <a:avLst/>
          </a:prstGeom>
          <a:noFill/>
        </p:spPr>
        <p:txBody>
          <a:bodyPr wrap="square" rtlCol="0">
            <a:spAutoFit/>
          </a:bodyPr>
          <a:lstStyle/>
          <a:p>
            <a:pPr algn="ctr"/>
            <a:r>
              <a:rPr lang="en-US" sz="2410" dirty="0">
                <a:solidFill>
                  <a:srgbClr val="0000FF"/>
                </a:solidFill>
              </a:rPr>
              <a:t>RSJD dr. </a:t>
            </a:r>
            <a:r>
              <a:rPr lang="en-US" sz="2410" dirty="0" err="1">
                <a:solidFill>
                  <a:srgbClr val="0000FF"/>
                </a:solidFill>
              </a:rPr>
              <a:t>Arif</a:t>
            </a:r>
            <a:r>
              <a:rPr lang="en-US" sz="2410" dirty="0">
                <a:solidFill>
                  <a:srgbClr val="0000FF"/>
                </a:solidFill>
              </a:rPr>
              <a:t> </a:t>
            </a:r>
            <a:r>
              <a:rPr lang="en-US" sz="2410" dirty="0" err="1">
                <a:solidFill>
                  <a:srgbClr val="0000FF"/>
                </a:solidFill>
              </a:rPr>
              <a:t>Zainudin</a:t>
            </a:r>
            <a:r>
              <a:rPr lang="en-US" sz="2410" dirty="0">
                <a:solidFill>
                  <a:srgbClr val="0000FF"/>
                </a:solidFill>
              </a:rPr>
              <a:t> Surakarta</a:t>
            </a:r>
            <a:endParaRPr lang="id-ID" sz="2410" dirty="0">
              <a:solidFill>
                <a:srgbClr val="0000FF"/>
              </a:solidFill>
            </a:endParaRPr>
          </a:p>
        </p:txBody>
      </p:sp>
      <p:pic>
        <p:nvPicPr>
          <p:cNvPr id="5" name="Picture Placeholder 4"/>
          <p:cNvPicPr>
            <a:picLocks noGrp="1" noChangeAspect="1"/>
          </p:cNvPicPr>
          <p:nvPr>
            <p:ph type="pic" sz="quarter" idx="10"/>
          </p:nvPr>
        </p:nvPicPr>
        <p:blipFill>
          <a:blip r:embed="rId5" cstate="print">
            <a:extLst>
              <a:ext uri="{28A0092B-C50C-407E-A947-70E740481C1C}">
                <a14:useLocalDpi xmlns:a14="http://schemas.microsoft.com/office/drawing/2010/main" val="0"/>
              </a:ext>
            </a:extLst>
          </a:blip>
          <a:srcRect l="22811" r="22811"/>
          <a:stretch>
            <a:fillRect/>
          </a:stretch>
        </p:blipFill>
        <p:spPr>
          <a:xfrm>
            <a:off x="717352" y="695091"/>
            <a:ext cx="5325943" cy="5327537"/>
          </a:xfrm>
        </p:spPr>
      </p:pic>
      <p:sp>
        <p:nvSpPr>
          <p:cNvPr id="23" name="Title 1">
            <a:extLst>
              <a:ext uri="{FF2B5EF4-FFF2-40B4-BE49-F238E27FC236}">
                <a16:creationId xmlns="" xmlns:a16="http://schemas.microsoft.com/office/drawing/2014/main" id="{FBAB08B8-3DB3-4637-AE23-B8DB96D9FCEC}"/>
              </a:ext>
            </a:extLst>
          </p:cNvPr>
          <p:cNvSpPr txBox="1">
            <a:spLocks/>
          </p:cNvSpPr>
          <p:nvPr/>
        </p:nvSpPr>
        <p:spPr>
          <a:xfrm>
            <a:off x="7127924" y="2020217"/>
            <a:ext cx="4050148" cy="1025417"/>
          </a:xfrm>
          <a:prstGeom prst="rect">
            <a:avLst/>
          </a:prstGeom>
        </p:spPr>
        <p:txBody>
          <a:bodyPr vert="horz" lIns="91821" tIns="45911" rIns="91821" bIns="45911" rtlCol="0" anchor="b">
            <a:noAutofit/>
          </a:bodyPr>
          <a:lstStyle>
            <a:lvl1pPr algn="l" defTabSz="914400" rtl="0" eaLnBrk="1" latinLnBrk="0" hangingPunct="1">
              <a:lnSpc>
                <a:spcPct val="90000"/>
              </a:lnSpc>
              <a:spcBef>
                <a:spcPct val="0"/>
              </a:spcBef>
              <a:buNone/>
              <a:defRPr sz="5398" b="1" kern="1200" cap="all" baseline="0">
                <a:solidFill>
                  <a:schemeClr val="bg1"/>
                </a:solidFill>
                <a:latin typeface="+mj-lt"/>
                <a:ea typeface="+mj-ea"/>
                <a:cs typeface="+mj-cs"/>
              </a:defRPr>
            </a:lvl1pPr>
          </a:lstStyle>
          <a:p>
            <a:pPr algn="ctr"/>
            <a:r>
              <a:rPr lang="en-IN" sz="6025" dirty="0" smtClean="0">
                <a:solidFill>
                  <a:srgbClr val="0000FF"/>
                </a:solidFill>
                <a:latin typeface="Cambria Math" panose="02040503050406030204" pitchFamily="18" charset="0"/>
                <a:ea typeface="Cambria Math" panose="02040503050406030204" pitchFamily="18" charset="0"/>
              </a:rPr>
              <a:t>APRIL</a:t>
            </a:r>
            <a:endParaRPr lang="en-IN" sz="6025" dirty="0">
              <a:solidFill>
                <a:srgbClr val="0000FF"/>
              </a:solidFill>
              <a:latin typeface="Cambria Math" panose="02040503050406030204" pitchFamily="18" charset="0"/>
              <a:ea typeface="Cambria Math" panose="02040503050406030204" pitchFamily="18" charset="0"/>
            </a:endParaRPr>
          </a:p>
        </p:txBody>
      </p:sp>
      <p:sp>
        <p:nvSpPr>
          <p:cNvPr id="24" name="Title 1">
            <a:extLst>
              <a:ext uri="{FF2B5EF4-FFF2-40B4-BE49-F238E27FC236}">
                <a16:creationId xmlns="" xmlns:a16="http://schemas.microsoft.com/office/drawing/2014/main" id="{FBAB08B8-3DB3-4637-AE23-B8DB96D9FCEC}"/>
              </a:ext>
            </a:extLst>
          </p:cNvPr>
          <p:cNvSpPr txBox="1">
            <a:spLocks/>
          </p:cNvSpPr>
          <p:nvPr/>
        </p:nvSpPr>
        <p:spPr>
          <a:xfrm>
            <a:off x="7954743" y="3275051"/>
            <a:ext cx="1975258" cy="1025417"/>
          </a:xfrm>
          <a:prstGeom prst="rect">
            <a:avLst/>
          </a:prstGeom>
        </p:spPr>
        <p:txBody>
          <a:bodyPr vert="horz" lIns="91821" tIns="45911" rIns="91821" bIns="45911" rtlCol="0" anchor="b">
            <a:noAutofit/>
          </a:bodyPr>
          <a:lstStyle>
            <a:lvl1pPr algn="l" defTabSz="914400" rtl="0" eaLnBrk="1" latinLnBrk="0" hangingPunct="1">
              <a:lnSpc>
                <a:spcPct val="90000"/>
              </a:lnSpc>
              <a:spcBef>
                <a:spcPct val="0"/>
              </a:spcBef>
              <a:buNone/>
              <a:defRPr sz="5398" b="1" kern="1200" cap="all" baseline="0">
                <a:solidFill>
                  <a:schemeClr val="bg1"/>
                </a:solidFill>
                <a:latin typeface="+mj-lt"/>
                <a:ea typeface="+mj-ea"/>
                <a:cs typeface="+mj-cs"/>
              </a:defRPr>
            </a:lvl1pPr>
          </a:lstStyle>
          <a:p>
            <a:r>
              <a:rPr lang="en-IN" sz="6025" dirty="0">
                <a:solidFill>
                  <a:srgbClr val="0000FF"/>
                </a:solidFill>
                <a:latin typeface="Cambria Math" panose="02040503050406030204" pitchFamily="18" charset="0"/>
                <a:ea typeface="Cambria Math" panose="02040503050406030204" pitchFamily="18" charset="0"/>
              </a:rPr>
              <a:t>2019</a:t>
            </a:r>
          </a:p>
        </p:txBody>
      </p:sp>
    </p:spTree>
    <p:extLst>
      <p:ext uri="{BB962C8B-B14F-4D97-AF65-F5344CB8AC3E}">
        <p14:creationId xmlns:p14="http://schemas.microsoft.com/office/powerpoint/2010/main" val="949481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a:xfrm>
            <a:off x="1084478" y="5381320"/>
            <a:ext cx="10403683" cy="895896"/>
          </a:xfrm>
          <a:prstGeom prst="rect">
            <a:avLst/>
          </a:prstGeom>
          <a:effectLst>
            <a:outerShdw dist="35921" dir="2700000" algn="ctr" rotWithShape="0">
              <a:schemeClr val="bg2"/>
            </a:outerShdw>
          </a:effectLst>
        </p:spPr>
        <p:txBody>
          <a:bodyPr lIns="94574" tIns="47287" rIns="94574" bIns="47287" anchor="ctr">
            <a:normAutofit/>
          </a:bodyPr>
          <a:lstStyle/>
          <a:p>
            <a:pPr algn="ctr"/>
            <a:endParaRPr lang="en-US" sz="1004" b="1" dirty="0">
              <a:ln w="6350">
                <a:solidFill>
                  <a:schemeClr val="accent1">
                    <a:shade val="43000"/>
                  </a:schemeClr>
                </a:solidFill>
              </a:ln>
              <a:latin typeface="Tahoma" pitchFamily="34" charset="0"/>
              <a:ea typeface="Tahoma" pitchFamily="34" charset="0"/>
              <a:cs typeface="Tahoma" pitchFamily="34" charset="0"/>
            </a:endParaRPr>
          </a:p>
        </p:txBody>
      </p:sp>
      <p:grpSp>
        <p:nvGrpSpPr>
          <p:cNvPr id="22" name="Group 21"/>
          <p:cNvGrpSpPr/>
          <p:nvPr/>
        </p:nvGrpSpPr>
        <p:grpSpPr>
          <a:xfrm>
            <a:off x="625329" y="2444139"/>
            <a:ext cx="11321979" cy="2720160"/>
            <a:chOff x="3380509" y="1219200"/>
            <a:chExt cx="6160656" cy="1348510"/>
          </a:xfrm>
        </p:grpSpPr>
        <p:sp>
          <p:nvSpPr>
            <p:cNvPr id="52" name="Freeform: Shape 49"/>
            <p:cNvSpPr/>
            <p:nvPr/>
          </p:nvSpPr>
          <p:spPr>
            <a:xfrm rot="158526">
              <a:off x="4441853" y="1620172"/>
              <a:ext cx="4258374" cy="674255"/>
            </a:xfrm>
            <a:custGeom>
              <a:avLst/>
              <a:gdLst>
                <a:gd name="connsiteX0" fmla="*/ 0 w 4258374"/>
                <a:gd name="connsiteY0" fmla="*/ 0 h 674255"/>
                <a:gd name="connsiteX1" fmla="*/ 4258374 w 4258374"/>
                <a:gd name="connsiteY1" fmla="*/ 0 h 674255"/>
                <a:gd name="connsiteX2" fmla="*/ 4258374 w 4258374"/>
                <a:gd name="connsiteY2" fmla="*/ 196321 h 674255"/>
                <a:gd name="connsiteX3" fmla="*/ 3938879 w 4258374"/>
                <a:gd name="connsiteY3" fmla="*/ 674255 h 674255"/>
                <a:gd name="connsiteX4" fmla="*/ 0 w 4258374"/>
                <a:gd name="connsiteY4" fmla="*/ 674255 h 674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374" h="674255">
                  <a:moveTo>
                    <a:pt x="0" y="0"/>
                  </a:moveTo>
                  <a:lnTo>
                    <a:pt x="4258374" y="0"/>
                  </a:lnTo>
                  <a:lnTo>
                    <a:pt x="4258374" y="196321"/>
                  </a:lnTo>
                  <a:lnTo>
                    <a:pt x="3938879" y="674255"/>
                  </a:lnTo>
                  <a:lnTo>
                    <a:pt x="0" y="674255"/>
                  </a:lnTo>
                  <a:close/>
                </a:path>
              </a:pathLst>
            </a:custGeom>
            <a:ln>
              <a:noFill/>
            </a:ln>
            <a:effectLst>
              <a:outerShdw blurRad="317500" dist="3175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53" name="Freeform: Shape 43"/>
            <p:cNvSpPr/>
            <p:nvPr/>
          </p:nvSpPr>
          <p:spPr>
            <a:xfrm flipV="1">
              <a:off x="6280728" y="1385454"/>
              <a:ext cx="3260437" cy="1006764"/>
            </a:xfrm>
            <a:custGeom>
              <a:avLst/>
              <a:gdLst>
                <a:gd name="connsiteX0" fmla="*/ 2521527 w 3260437"/>
                <a:gd name="connsiteY0" fmla="*/ 1027545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 name="connsiteX0" fmla="*/ 2521527 w 3260437"/>
                <a:gd name="connsiteY0" fmla="*/ 1027543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0437" h="1027545">
                  <a:moveTo>
                    <a:pt x="2521527" y="1027543"/>
                  </a:moveTo>
                  <a:lnTo>
                    <a:pt x="3260437" y="1027545"/>
                  </a:lnTo>
                  <a:lnTo>
                    <a:pt x="2521527" y="0"/>
                  </a:lnTo>
                  <a:lnTo>
                    <a:pt x="2521527" y="2306"/>
                  </a:lnTo>
                  <a:lnTo>
                    <a:pt x="0" y="2306"/>
                  </a:lnTo>
                  <a:lnTo>
                    <a:pt x="0" y="1027543"/>
                  </a:lnTo>
                  <a:lnTo>
                    <a:pt x="2521527" y="102754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54" name="Freeform: Shape 46"/>
            <p:cNvSpPr/>
            <p:nvPr/>
          </p:nvSpPr>
          <p:spPr>
            <a:xfrm flipV="1">
              <a:off x="4479465" y="1385454"/>
              <a:ext cx="1949046" cy="1006764"/>
            </a:xfrm>
            <a:custGeom>
              <a:avLst/>
              <a:gdLst>
                <a:gd name="connsiteX0" fmla="*/ 0 w 1348509"/>
                <a:gd name="connsiteY0" fmla="*/ 1004502 h 1004502"/>
                <a:gd name="connsiteX1" fmla="*/ 1348509 w 1348509"/>
                <a:gd name="connsiteY1" fmla="*/ 1004502 h 1004502"/>
                <a:gd name="connsiteX2" fmla="*/ 1348509 w 1348509"/>
                <a:gd name="connsiteY2" fmla="*/ 0 h 1004502"/>
                <a:gd name="connsiteX3" fmla="*/ 0 w 1348509"/>
                <a:gd name="connsiteY3" fmla="*/ 0 h 1004502"/>
              </a:gdLst>
              <a:ahLst/>
              <a:cxnLst>
                <a:cxn ang="0">
                  <a:pos x="connsiteX0" y="connsiteY0"/>
                </a:cxn>
                <a:cxn ang="0">
                  <a:pos x="connsiteX1" y="connsiteY1"/>
                </a:cxn>
                <a:cxn ang="0">
                  <a:pos x="connsiteX2" y="connsiteY2"/>
                </a:cxn>
                <a:cxn ang="0">
                  <a:pos x="connsiteX3" y="connsiteY3"/>
                </a:cxn>
              </a:cxnLst>
              <a:rect l="l" t="t" r="r" b="b"/>
              <a:pathLst>
                <a:path w="1348509" h="1004502">
                  <a:moveTo>
                    <a:pt x="0" y="1004502"/>
                  </a:moveTo>
                  <a:lnTo>
                    <a:pt x="1348509" y="1004502"/>
                  </a:lnTo>
                  <a:lnTo>
                    <a:pt x="1348509" y="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55" name="Rectangle 54"/>
            <p:cNvSpPr/>
            <p:nvPr/>
          </p:nvSpPr>
          <p:spPr>
            <a:xfrm>
              <a:off x="3380509" y="1902691"/>
              <a:ext cx="1348509" cy="6650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56" name="Rectangle 55"/>
            <p:cNvSpPr/>
            <p:nvPr/>
          </p:nvSpPr>
          <p:spPr>
            <a:xfrm>
              <a:off x="3380509" y="1219200"/>
              <a:ext cx="1348509" cy="69272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57" name="Frame 56"/>
            <p:cNvSpPr/>
            <p:nvPr/>
          </p:nvSpPr>
          <p:spPr>
            <a:xfrm>
              <a:off x="3380509" y="1219200"/>
              <a:ext cx="1348509" cy="1348509"/>
            </a:xfrm>
            <a:prstGeom prst="frame">
              <a:avLst/>
            </a:prstGeom>
            <a:solidFill>
              <a:schemeClr val="bg1"/>
            </a:solidFill>
            <a:ln>
              <a:noFill/>
            </a:ln>
            <a:effectLst>
              <a:outerShdw blurRad="3175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821" tIns="45911" rIns="91821" bIns="45911" numCol="1" spcCol="0" rtlCol="0" fromWordArt="0" anchor="ctr" anchorCtr="0" forceAA="0" compatLnSpc="1">
              <a:prstTxWarp prst="textNoShape">
                <a:avLst/>
              </a:prstTxWarp>
              <a:noAutofit/>
            </a:bodyPr>
            <a:lstStyle/>
            <a:p>
              <a:pPr algn="ctr"/>
              <a:endParaRPr lang="en-US" sz="1808"/>
            </a:p>
          </p:txBody>
        </p:sp>
        <p:sp>
          <p:nvSpPr>
            <p:cNvPr id="58" name="TextBox 57"/>
            <p:cNvSpPr txBox="1"/>
            <p:nvPr/>
          </p:nvSpPr>
          <p:spPr>
            <a:xfrm>
              <a:off x="4022371" y="1604405"/>
              <a:ext cx="100937" cy="459645"/>
            </a:xfrm>
            <a:prstGeom prst="rect">
              <a:avLst/>
            </a:prstGeom>
            <a:noFill/>
          </p:spPr>
          <p:txBody>
            <a:bodyPr wrap="none" rtlCol="0" anchor="ctr">
              <a:spAutoFit/>
            </a:bodyPr>
            <a:lstStyle/>
            <a:p>
              <a:pPr algn="ctr"/>
              <a:endParaRPr lang="en-US" sz="5423" b="1" dirty="0">
                <a:solidFill>
                  <a:schemeClr val="tx2"/>
                </a:solidFill>
              </a:endParaRPr>
            </a:p>
          </p:txBody>
        </p:sp>
        <p:sp>
          <p:nvSpPr>
            <p:cNvPr id="59" name="TextBox 58"/>
            <p:cNvSpPr txBox="1"/>
            <p:nvPr/>
          </p:nvSpPr>
          <p:spPr>
            <a:xfrm>
              <a:off x="4929007" y="1781667"/>
              <a:ext cx="3835387" cy="199180"/>
            </a:xfrm>
            <a:prstGeom prst="rect">
              <a:avLst/>
            </a:prstGeom>
            <a:noFill/>
          </p:spPr>
          <p:txBody>
            <a:bodyPr wrap="square" lIns="0" rtlCol="0" anchor="ctr">
              <a:spAutoFit/>
            </a:bodyPr>
            <a:lstStyle/>
            <a:p>
              <a:pPr lvl="0" algn="ctr"/>
              <a:endParaRPr lang="en-US" sz="2008" b="1" dirty="0">
                <a:solidFill>
                  <a:schemeClr val="tx2"/>
                </a:solidFill>
                <a:latin typeface="Lucida Sans" pitchFamily="34" charset="0"/>
              </a:endParaRPr>
            </a:p>
          </p:txBody>
        </p:sp>
      </p:grpSp>
      <p:sp>
        <p:nvSpPr>
          <p:cNvPr id="60" name="Rectangle 59"/>
          <p:cNvSpPr/>
          <p:nvPr/>
        </p:nvSpPr>
        <p:spPr>
          <a:xfrm>
            <a:off x="3558139" y="3316026"/>
            <a:ext cx="6874638" cy="930720"/>
          </a:xfrm>
          <a:prstGeom prst="rect">
            <a:avLst/>
          </a:prstGeom>
          <a:noFill/>
        </p:spPr>
        <p:txBody>
          <a:bodyPr wrap="none" lIns="91821" tIns="45911" rIns="91821" bIns="4591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23" b="1" dirty="0">
                <a:ln w="50800"/>
                <a:solidFill>
                  <a:schemeClr val="accent1">
                    <a:lumMod val="50000"/>
                  </a:schemeClr>
                </a:solidFill>
              </a:rPr>
              <a:t>KINERJA PELAYANAN</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456" y="2754011"/>
            <a:ext cx="948956" cy="948956"/>
          </a:xfrm>
          <a:prstGeom prst="rect">
            <a:avLst/>
          </a:prstGeom>
        </p:spPr>
      </p:pic>
      <p:grpSp>
        <p:nvGrpSpPr>
          <p:cNvPr id="2" name="Group 1"/>
          <p:cNvGrpSpPr/>
          <p:nvPr/>
        </p:nvGrpSpPr>
        <p:grpSpPr>
          <a:xfrm>
            <a:off x="1229361" y="3994928"/>
            <a:ext cx="1151147" cy="651194"/>
            <a:chOff x="5266968" y="2929613"/>
            <a:chExt cx="1616162" cy="994592"/>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6968" y="2929613"/>
              <a:ext cx="928986" cy="99459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545" y="2981648"/>
              <a:ext cx="939585" cy="942557"/>
            </a:xfrm>
            <a:prstGeom prst="rect">
              <a:avLst/>
            </a:prstGeom>
          </p:spPr>
        </p:pic>
      </p:grpSp>
    </p:spTree>
    <p:extLst>
      <p:ext uri="{BB962C8B-B14F-4D97-AF65-F5344CB8AC3E}">
        <p14:creationId xmlns:p14="http://schemas.microsoft.com/office/powerpoint/2010/main" val="207116632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sz="half" idx="1"/>
          </p:nvPr>
        </p:nvSpPr>
        <p:spPr/>
        <p:txBody>
          <a:bodyPr>
            <a:normAutofit fontScale="85000" lnSpcReduction="20000"/>
          </a:bodyPr>
          <a:lstStyle/>
          <a:p>
            <a:pPr eaLnBrk="1" hangingPunct="1">
              <a:lnSpc>
                <a:spcPct val="90000"/>
              </a:lnSpc>
              <a:buFont typeface="Wingdings" panose="05000000000000000000" pitchFamily="2" charset="2"/>
              <a:buNone/>
            </a:pPr>
            <a:endParaRPr lang="en-US" sz="2511" dirty="0"/>
          </a:p>
          <a:p>
            <a:pPr eaLnBrk="1" hangingPunct="1">
              <a:lnSpc>
                <a:spcPct val="90000"/>
              </a:lnSpc>
              <a:buFont typeface="Wingdings" panose="05000000000000000000" pitchFamily="2" charset="2"/>
              <a:buNone/>
            </a:pPr>
            <a:endParaRPr lang="en-US" sz="2511" dirty="0"/>
          </a:p>
          <a:p>
            <a:pPr eaLnBrk="1" hangingPunct="1">
              <a:lnSpc>
                <a:spcPct val="90000"/>
              </a:lnSpc>
              <a:buFont typeface="Wingdings" panose="05000000000000000000" pitchFamily="2" charset="2"/>
              <a:buNone/>
            </a:pPr>
            <a:r>
              <a:rPr lang="en-US" sz="2511" dirty="0"/>
              <a:t>    </a:t>
            </a:r>
          </a:p>
          <a:p>
            <a:pPr eaLnBrk="1" hangingPunct="1">
              <a:lnSpc>
                <a:spcPct val="90000"/>
              </a:lnSpc>
              <a:buFont typeface="Wingdings" panose="05000000000000000000" pitchFamily="2" charset="2"/>
              <a:buNone/>
            </a:pPr>
            <a:r>
              <a:rPr lang="en-US" sz="2511" dirty="0"/>
              <a:t>     </a:t>
            </a:r>
          </a:p>
          <a:p>
            <a:pPr eaLnBrk="1" hangingPunct="1">
              <a:lnSpc>
                <a:spcPct val="90000"/>
              </a:lnSpc>
              <a:buFont typeface="Wingdings" panose="05000000000000000000" pitchFamily="2" charset="2"/>
              <a:buNone/>
            </a:pPr>
            <a:r>
              <a:rPr lang="en-US" sz="2511" dirty="0"/>
              <a:t>     </a:t>
            </a:r>
          </a:p>
          <a:p>
            <a:pPr eaLnBrk="1" hangingPunct="1">
              <a:lnSpc>
                <a:spcPct val="90000"/>
              </a:lnSpc>
              <a:buFont typeface="Wingdings" panose="05000000000000000000" pitchFamily="2" charset="2"/>
              <a:buNone/>
            </a:pPr>
            <a:r>
              <a:rPr lang="en-US" sz="2511" dirty="0"/>
              <a:t>     </a:t>
            </a:r>
          </a:p>
          <a:p>
            <a:pPr eaLnBrk="1" hangingPunct="1">
              <a:lnSpc>
                <a:spcPct val="90000"/>
              </a:lnSpc>
              <a:buFont typeface="Wingdings" panose="05000000000000000000" pitchFamily="2" charset="2"/>
              <a:buNone/>
            </a:pPr>
            <a:r>
              <a:rPr lang="en-US" sz="2511" dirty="0"/>
              <a:t>     </a:t>
            </a:r>
          </a:p>
          <a:p>
            <a:pPr eaLnBrk="1" hangingPunct="1">
              <a:lnSpc>
                <a:spcPct val="90000"/>
              </a:lnSpc>
              <a:buFont typeface="Wingdings" panose="05000000000000000000" pitchFamily="2" charset="2"/>
              <a:buNone/>
            </a:pPr>
            <a:r>
              <a:rPr lang="en-US" sz="2511" dirty="0"/>
              <a:t>     </a:t>
            </a:r>
          </a:p>
          <a:p>
            <a:pPr eaLnBrk="1" hangingPunct="1">
              <a:lnSpc>
                <a:spcPct val="90000"/>
              </a:lnSpc>
              <a:buFont typeface="Wingdings" panose="05000000000000000000" pitchFamily="2" charset="2"/>
              <a:buNone/>
            </a:pPr>
            <a:r>
              <a:rPr lang="en-US" sz="2511" dirty="0"/>
              <a:t>    </a:t>
            </a:r>
          </a:p>
          <a:p>
            <a:pPr eaLnBrk="1" hangingPunct="1">
              <a:lnSpc>
                <a:spcPct val="90000"/>
              </a:lnSpc>
              <a:buFont typeface="Wingdings" panose="05000000000000000000" pitchFamily="2" charset="2"/>
              <a:buNone/>
            </a:pPr>
            <a:r>
              <a:rPr lang="en-US" sz="1808" dirty="0"/>
              <a:t>     </a:t>
            </a:r>
          </a:p>
          <a:p>
            <a:pPr eaLnBrk="1" hangingPunct="1">
              <a:lnSpc>
                <a:spcPct val="90000"/>
              </a:lnSpc>
              <a:buFont typeface="Wingdings" panose="05000000000000000000" pitchFamily="2" charset="2"/>
              <a:buNone/>
            </a:pPr>
            <a:r>
              <a:rPr lang="en-US" sz="1808" dirty="0"/>
              <a:t>     </a:t>
            </a:r>
          </a:p>
        </p:txBody>
      </p:sp>
      <p:sp>
        <p:nvSpPr>
          <p:cNvPr id="2" name="Slide Number Placeholder 1"/>
          <p:cNvSpPr>
            <a:spLocks noGrp="1"/>
          </p:cNvSpPr>
          <p:nvPr>
            <p:ph type="sldNum" sz="quarter" idx="12"/>
          </p:nvPr>
        </p:nvSpPr>
        <p:spPr/>
        <p:txBody>
          <a:bodyPr/>
          <a:lstStyle/>
          <a:p>
            <a:pPr>
              <a:defRPr/>
            </a:pPr>
            <a:fld id="{1CA8775D-E73A-47E6-B0A4-18E8271E588C}" type="slidenum">
              <a:rPr lang="en-US" smtClean="0"/>
              <a:pPr>
                <a:defRPr/>
              </a:pPr>
              <a:t>11</a:t>
            </a:fld>
            <a:endParaRPr lang="en-US"/>
          </a:p>
        </p:txBody>
      </p:sp>
      <p:grpSp>
        <p:nvGrpSpPr>
          <p:cNvPr id="12" name="Group 11"/>
          <p:cNvGrpSpPr/>
          <p:nvPr/>
        </p:nvGrpSpPr>
        <p:grpSpPr>
          <a:xfrm>
            <a:off x="305272" y="201216"/>
            <a:ext cx="7200801" cy="777427"/>
            <a:chOff x="305272" y="201216"/>
            <a:chExt cx="7038985" cy="1167820"/>
          </a:xfrm>
        </p:grpSpPr>
        <p:sp>
          <p:nvSpPr>
            <p:cNvPr id="13" name="Freeform: Shape 70"/>
            <p:cNvSpPr/>
            <p:nvPr/>
          </p:nvSpPr>
          <p:spPr>
            <a:xfrm rot="158526">
              <a:off x="1542319" y="523832"/>
              <a:ext cx="4141527" cy="655754"/>
            </a:xfrm>
            <a:custGeom>
              <a:avLst/>
              <a:gdLst>
                <a:gd name="connsiteX0" fmla="*/ 0 w 4258374"/>
                <a:gd name="connsiteY0" fmla="*/ 0 h 674255"/>
                <a:gd name="connsiteX1" fmla="*/ 4258374 w 4258374"/>
                <a:gd name="connsiteY1" fmla="*/ 0 h 674255"/>
                <a:gd name="connsiteX2" fmla="*/ 4258374 w 4258374"/>
                <a:gd name="connsiteY2" fmla="*/ 196321 h 674255"/>
                <a:gd name="connsiteX3" fmla="*/ 3938879 w 4258374"/>
                <a:gd name="connsiteY3" fmla="*/ 674255 h 674255"/>
                <a:gd name="connsiteX4" fmla="*/ 0 w 4258374"/>
                <a:gd name="connsiteY4" fmla="*/ 674255 h 674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374" h="674255">
                  <a:moveTo>
                    <a:pt x="0" y="0"/>
                  </a:moveTo>
                  <a:lnTo>
                    <a:pt x="4258374" y="0"/>
                  </a:lnTo>
                  <a:lnTo>
                    <a:pt x="4258374" y="196321"/>
                  </a:lnTo>
                  <a:lnTo>
                    <a:pt x="3938879" y="674255"/>
                  </a:lnTo>
                  <a:lnTo>
                    <a:pt x="0" y="674255"/>
                  </a:lnTo>
                  <a:close/>
                </a:path>
              </a:pathLst>
            </a:custGeom>
            <a:ln>
              <a:noFill/>
            </a:ln>
            <a:effectLst>
              <a:outerShdw blurRad="317500" dist="3175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Freeform: Shape 71"/>
            <p:cNvSpPr/>
            <p:nvPr/>
          </p:nvSpPr>
          <p:spPr>
            <a:xfrm flipV="1">
              <a:off x="1454779" y="295553"/>
              <a:ext cx="5889478" cy="979140"/>
            </a:xfrm>
            <a:custGeom>
              <a:avLst/>
              <a:gdLst>
                <a:gd name="connsiteX0" fmla="*/ 2521527 w 3260437"/>
                <a:gd name="connsiteY0" fmla="*/ 1027545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 name="connsiteX0" fmla="*/ 2521527 w 3260437"/>
                <a:gd name="connsiteY0" fmla="*/ 1027543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0437" h="1027545">
                  <a:moveTo>
                    <a:pt x="2521527" y="1027543"/>
                  </a:moveTo>
                  <a:lnTo>
                    <a:pt x="3260437" y="1027545"/>
                  </a:lnTo>
                  <a:lnTo>
                    <a:pt x="2521527" y="0"/>
                  </a:lnTo>
                  <a:lnTo>
                    <a:pt x="2521527" y="2306"/>
                  </a:lnTo>
                  <a:lnTo>
                    <a:pt x="0" y="2306"/>
                  </a:lnTo>
                  <a:lnTo>
                    <a:pt x="0" y="1027543"/>
                  </a:lnTo>
                  <a:lnTo>
                    <a:pt x="2521527" y="1027543"/>
                  </a:lnTo>
                  <a:close/>
                </a:path>
              </a:pathLst>
            </a:cu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Frame 14"/>
            <p:cNvSpPr/>
            <p:nvPr/>
          </p:nvSpPr>
          <p:spPr>
            <a:xfrm>
              <a:off x="305272" y="201216"/>
              <a:ext cx="1224135" cy="1167820"/>
            </a:xfrm>
            <a:prstGeom prst="fram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6" name="TextBox 15"/>
            <p:cNvSpPr txBox="1"/>
            <p:nvPr/>
          </p:nvSpPr>
          <p:spPr>
            <a:xfrm>
              <a:off x="525001" y="395891"/>
              <a:ext cx="784675" cy="778469"/>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4050" b="1" dirty="0">
                  <a:solidFill>
                    <a:schemeClr val="tx2"/>
                  </a:solidFill>
                </a:rPr>
                <a:t>1</a:t>
              </a:r>
            </a:p>
          </p:txBody>
        </p:sp>
        <p:sp>
          <p:nvSpPr>
            <p:cNvPr id="17" name="TextBox 16"/>
            <p:cNvSpPr txBox="1"/>
            <p:nvPr/>
          </p:nvSpPr>
          <p:spPr>
            <a:xfrm>
              <a:off x="1674509" y="428370"/>
              <a:ext cx="5244299" cy="693495"/>
            </a:xfrm>
            <a:prstGeom prst="rect">
              <a:avLst/>
            </a:prstGeom>
            <a:noFill/>
          </p:spPr>
          <p:txBody>
            <a:bodyPr wrap="square" lIns="0" rtlCol="0" anchor="ctr">
              <a:spAutoFit/>
            </a:bodyPr>
            <a:lstStyle/>
            <a:p>
              <a:r>
                <a:rPr lang="en-US" sz="2400" b="1" dirty="0">
                  <a:solidFill>
                    <a:schemeClr val="tx2"/>
                  </a:solidFill>
                </a:rPr>
                <a:t>CAPAIAN KINERJA PELAYANAN</a:t>
              </a:r>
            </a:p>
          </p:txBody>
        </p:sp>
      </p:grpSp>
      <p:graphicFrame>
        <p:nvGraphicFramePr>
          <p:cNvPr id="18" name="Content Placeholder 3"/>
          <p:cNvGraphicFramePr>
            <a:graphicFrameLocks/>
          </p:cNvGraphicFramePr>
          <p:nvPr>
            <p:extLst>
              <p:ext uri="{D42A27DB-BD31-4B8C-83A1-F6EECF244321}">
                <p14:modId xmlns:p14="http://schemas.microsoft.com/office/powerpoint/2010/main" val="3823392095"/>
              </p:ext>
            </p:extLst>
          </p:nvPr>
        </p:nvGraphicFramePr>
        <p:xfrm>
          <a:off x="931409" y="1124744"/>
          <a:ext cx="7204629" cy="5328586"/>
        </p:xfrm>
        <a:graphic>
          <a:graphicData uri="http://schemas.openxmlformats.org/drawingml/2006/table">
            <a:tbl>
              <a:tblPr firstRow="1" bandRow="1">
                <a:tableStyleId>{68D230F3-CF80-4859-8CE7-A43EE81993B5}</a:tableStyleId>
              </a:tblPr>
              <a:tblGrid>
                <a:gridCol w="607923">
                  <a:extLst>
                    <a:ext uri="{9D8B030D-6E8A-4147-A177-3AD203B41FA5}">
                      <a16:colId xmlns="" xmlns:a16="http://schemas.microsoft.com/office/drawing/2014/main" val="20000"/>
                    </a:ext>
                  </a:extLst>
                </a:gridCol>
                <a:gridCol w="1794466"/>
                <a:gridCol w="1200560">
                  <a:extLst>
                    <a:ext uri="{9D8B030D-6E8A-4147-A177-3AD203B41FA5}">
                      <a16:colId xmlns="" xmlns:a16="http://schemas.microsoft.com/office/drawing/2014/main" val="20002"/>
                    </a:ext>
                  </a:extLst>
                </a:gridCol>
                <a:gridCol w="1200560">
                  <a:extLst>
                    <a:ext uri="{9D8B030D-6E8A-4147-A177-3AD203B41FA5}">
                      <a16:colId xmlns="" xmlns:a16="http://schemas.microsoft.com/office/drawing/2014/main" val="3229108005"/>
                    </a:ext>
                  </a:extLst>
                </a:gridCol>
                <a:gridCol w="1200560">
                  <a:extLst>
                    <a:ext uri="{9D8B030D-6E8A-4147-A177-3AD203B41FA5}">
                      <a16:colId xmlns="" xmlns:a16="http://schemas.microsoft.com/office/drawing/2014/main" val="20004"/>
                    </a:ext>
                  </a:extLst>
                </a:gridCol>
                <a:gridCol w="1200560"/>
              </a:tblGrid>
              <a:tr h="338239">
                <a:tc rowSpan="2">
                  <a:txBody>
                    <a:bodyPr/>
                    <a:lstStyle/>
                    <a:p>
                      <a:pPr algn="ctr"/>
                      <a:r>
                        <a:rPr lang="en-US" sz="1200" b="1" dirty="0">
                          <a:solidFill>
                            <a:schemeClr val="tx2"/>
                          </a:solidFill>
                          <a:latin typeface="Lucida Sans" pitchFamily="34" charset="0"/>
                        </a:rPr>
                        <a:t>NO</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rgbClr val="E8E6A2"/>
                    </a:solidFill>
                  </a:tcPr>
                </a:tc>
                <a:tc rowSpan="2">
                  <a:txBody>
                    <a:bodyPr/>
                    <a:lstStyle/>
                    <a:p>
                      <a:pPr algn="ctr"/>
                      <a:r>
                        <a:rPr lang="en-US" sz="1200" b="1" dirty="0">
                          <a:solidFill>
                            <a:schemeClr val="tx2"/>
                          </a:solidFill>
                          <a:latin typeface="Lucida Sans" pitchFamily="34" charset="0"/>
                        </a:rPr>
                        <a:t>JENIS KEGIATAN</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rgbClr val="E8E6A2"/>
                    </a:solidFill>
                  </a:tcPr>
                </a:tc>
                <a:tc gridSpan="4">
                  <a:txBody>
                    <a:bodyPr/>
                    <a:lstStyle/>
                    <a:p>
                      <a:pPr algn="ctr"/>
                      <a:r>
                        <a:rPr lang="en-US" sz="1200" dirty="0">
                          <a:solidFill>
                            <a:schemeClr val="tx2"/>
                          </a:solidFill>
                          <a:latin typeface="Lucida Sans" pitchFamily="34" charset="0"/>
                          <a:ea typeface="+mn-ea"/>
                          <a:cs typeface="+mn-cs"/>
                        </a:rPr>
                        <a:t>BULAN</a:t>
                      </a:r>
                      <a:endParaRPr lang="en-US" sz="1200"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rgbClr val="E8E6A2"/>
                    </a:solidFill>
                  </a:tcPr>
                </a:tc>
                <a:tc hMerge="1">
                  <a:txBody>
                    <a:bodyPr/>
                    <a:lstStyle/>
                    <a:p>
                      <a:pPr algn="ctr"/>
                      <a:endParaRPr lang="en-US" sz="1200" dirty="0">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rgbClr val="E8E6A2"/>
                    </a:solidFill>
                  </a:tcPr>
                </a:tc>
                <a:tc hMerge="1">
                  <a:txBody>
                    <a:bodyPr/>
                    <a:lstStyle/>
                    <a:p>
                      <a:pPr algn="ctr"/>
                      <a:endParaRPr lang="en-US" sz="1200"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rgbClr val="E8E6A2"/>
                    </a:solidFill>
                  </a:tcPr>
                </a:tc>
                <a:tc hMerge="1">
                  <a:txBody>
                    <a:bodyPr/>
                    <a:lstStyle/>
                    <a:p>
                      <a:pPr algn="ctr"/>
                      <a:endParaRPr lang="en-US" sz="1200"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rgbClr val="E8E6A2"/>
                    </a:solidFill>
                  </a:tcPr>
                </a:tc>
                <a:extLst>
                  <a:ext uri="{0D108BD9-81ED-4DB2-BD59-A6C34878D82A}">
                    <a16:rowId xmlns="" xmlns:a16="http://schemas.microsoft.com/office/drawing/2014/main" val="10000"/>
                  </a:ext>
                </a:extLst>
              </a:tr>
              <a:tr h="338239">
                <a:tc vMerge="1">
                  <a:txBody>
                    <a:bodyPr/>
                    <a:lstStyle/>
                    <a:p>
                      <a:endParaRPr lang="en-US" dirty="0">
                        <a:latin typeface="Cambria" panose="02040503050406030204" pitchFamily="18" charset="0"/>
                      </a:endParaRPr>
                    </a:p>
                  </a:txBody>
                  <a:tcPr/>
                </a:tc>
                <a:tc vMerge="1">
                  <a:txBody>
                    <a:bodyPr/>
                    <a:lstStyle/>
                    <a:p>
                      <a:endParaRPr lang="en-US"/>
                    </a:p>
                  </a:txBody>
                  <a:tcPr/>
                </a:tc>
                <a:tc>
                  <a:txBody>
                    <a:bodyPr/>
                    <a:lstStyle/>
                    <a:p>
                      <a:pPr algn="ctr"/>
                      <a:r>
                        <a:rPr lang="en-US" sz="1200" b="1" dirty="0">
                          <a:solidFill>
                            <a:schemeClr val="tx2"/>
                          </a:solidFill>
                          <a:latin typeface="Lucida Sans" pitchFamily="34" charset="0"/>
                        </a:rPr>
                        <a:t>JAN</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rgbClr val="00FF00">
                        <a:alpha val="20000"/>
                      </a:srgbClr>
                    </a:solidFill>
                  </a:tcPr>
                </a:tc>
                <a:tc>
                  <a:txBody>
                    <a:bodyPr/>
                    <a:lstStyle/>
                    <a:p>
                      <a:pPr algn="ctr"/>
                      <a:r>
                        <a:rPr lang="en-US" sz="1200" b="1" dirty="0">
                          <a:solidFill>
                            <a:schemeClr val="tx2"/>
                          </a:solidFill>
                          <a:latin typeface="Lucida Sans" pitchFamily="34" charset="0"/>
                          <a:ea typeface="Verdana" panose="020B0604030504040204" pitchFamily="34" charset="0"/>
                          <a:cs typeface="Verdana" panose="020B0604030504040204" pitchFamily="34" charset="0"/>
                        </a:rPr>
                        <a:t>FEB</a:t>
                      </a:r>
                    </a:p>
                  </a:txBody>
                  <a:tcPr marL="91436" marR="91436" marT="45722" marB="45722" anchor="ctr">
                    <a:cell3D prstMaterial="dkEdge">
                      <a:bevel w="50800" prst="hardEdge"/>
                      <a:lightRig rig="flood" dir="t"/>
                    </a:cell3D>
                    <a:solidFill>
                      <a:srgbClr val="00FF00">
                        <a:alpha val="20000"/>
                      </a:srgbClr>
                    </a:solidFill>
                  </a:tcPr>
                </a:tc>
                <a:tc>
                  <a:txBody>
                    <a:bodyPr/>
                    <a:lstStyle/>
                    <a:p>
                      <a:pPr algn="ctr"/>
                      <a:r>
                        <a:rPr lang="en-US" sz="1200" b="1" dirty="0">
                          <a:solidFill>
                            <a:schemeClr val="tx2"/>
                          </a:solidFill>
                          <a:latin typeface="Lucida Sans" pitchFamily="34" charset="0"/>
                          <a:ea typeface="Verdana" panose="020B0604030504040204" pitchFamily="34" charset="0"/>
                          <a:cs typeface="Verdana" panose="020B0604030504040204" pitchFamily="34" charset="0"/>
                        </a:rPr>
                        <a:t>MAR</a:t>
                      </a:r>
                    </a:p>
                  </a:txBody>
                  <a:tcPr marL="91436" marR="91436" marT="45722" marB="45722" anchor="ctr">
                    <a:cell3D prstMaterial="dkEdge">
                      <a:bevel w="50800" prst="hardEdge"/>
                      <a:lightRig rig="flood" dir="t"/>
                    </a:cell3D>
                    <a:solidFill>
                      <a:srgbClr val="00FF00">
                        <a:alpha val="20000"/>
                      </a:srgbClr>
                    </a:solidFill>
                  </a:tcPr>
                </a:tc>
                <a:tc>
                  <a:txBody>
                    <a:bodyPr/>
                    <a:lstStyle/>
                    <a:p>
                      <a:pPr algn="ctr"/>
                      <a:r>
                        <a:rPr lang="en-US" sz="1200" b="1" dirty="0" smtClean="0">
                          <a:solidFill>
                            <a:schemeClr val="tx2"/>
                          </a:solidFill>
                          <a:latin typeface="Lucida Sans" pitchFamily="34" charset="0"/>
                          <a:ea typeface="Verdana" panose="020B0604030504040204" pitchFamily="34" charset="0"/>
                          <a:cs typeface="Verdana" panose="020B0604030504040204" pitchFamily="34" charset="0"/>
                        </a:rPr>
                        <a:t>APR</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rgbClr val="00FF00">
                        <a:alpha val="20000"/>
                      </a:srgbClr>
                    </a:solidFill>
                  </a:tcPr>
                </a:tc>
                <a:extLst>
                  <a:ext uri="{0D108BD9-81ED-4DB2-BD59-A6C34878D82A}">
                    <a16:rowId xmlns="" xmlns:a16="http://schemas.microsoft.com/office/drawing/2014/main" val="10001"/>
                  </a:ext>
                </a:extLst>
              </a:tr>
              <a:tr h="338239">
                <a:tc gridSpan="3">
                  <a:txBody>
                    <a:bodyPr/>
                    <a:lstStyle/>
                    <a:p>
                      <a:r>
                        <a:rPr lang="en-US" sz="1200" b="1" dirty="0">
                          <a:solidFill>
                            <a:schemeClr val="tx2"/>
                          </a:solidFill>
                          <a:latin typeface="Lucida Sans" pitchFamily="34" charset="0"/>
                        </a:rPr>
                        <a:t>RAWAT</a:t>
                      </a:r>
                      <a:r>
                        <a:rPr lang="en-US" sz="1200" b="1" baseline="0" dirty="0">
                          <a:solidFill>
                            <a:schemeClr val="tx2"/>
                          </a:solidFill>
                          <a:latin typeface="Lucida Sans" pitchFamily="34" charset="0"/>
                        </a:rPr>
                        <a:t> JALAN</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hMerge="1">
                  <a:txBody>
                    <a:bodyPr/>
                    <a:lstStyle/>
                    <a:p>
                      <a:endParaRPr lang="en-US"/>
                    </a:p>
                  </a:txBody>
                  <a:tcPr/>
                </a:tc>
                <a:tc hMerge="1">
                  <a:txBody>
                    <a:bodyPr/>
                    <a:lstStyle/>
                    <a:p>
                      <a:pPr algn="ctr"/>
                      <a:endParaRPr lang="en-US" sz="1800" b="1" dirty="0">
                        <a:latin typeface="Verdana" panose="020B0604030504040204" pitchFamily="34" charset="0"/>
                        <a:ea typeface="Verdana" panose="020B0604030504040204" pitchFamily="34" charset="0"/>
                        <a:cs typeface="Verdana" panose="020B0604030504040204" pitchFamily="34" charset="0"/>
                      </a:endParaRPr>
                    </a:p>
                  </a:txBody>
                  <a:tcPr marL="91436" marR="91436" marT="45727" marB="45727" anchor="ctr"/>
                </a:tc>
                <a:tc>
                  <a:txBody>
                    <a:bodyPr/>
                    <a:lstStyle/>
                    <a:p>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extLst>
                  <a:ext uri="{0D108BD9-81ED-4DB2-BD59-A6C34878D82A}">
                    <a16:rowId xmlns="" xmlns:a16="http://schemas.microsoft.com/office/drawing/2014/main" val="10002"/>
                  </a:ext>
                </a:extLst>
              </a:tr>
              <a:tr h="397563">
                <a:tc>
                  <a:txBody>
                    <a:bodyPr/>
                    <a:lstStyle/>
                    <a:p>
                      <a:pPr algn="ctr"/>
                      <a:r>
                        <a:rPr lang="en-US" sz="1200" b="1" dirty="0">
                          <a:solidFill>
                            <a:schemeClr val="tx2"/>
                          </a:solidFill>
                          <a:latin typeface="Lucida Sans" pitchFamily="34" charset="0"/>
                        </a:rPr>
                        <a:t>1</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tcPr>
                </a:tc>
                <a:tc>
                  <a:txBody>
                    <a:bodyPr/>
                    <a:lstStyle/>
                    <a:p>
                      <a:pPr algn="l"/>
                      <a:r>
                        <a:rPr lang="en-US" sz="1200" b="1" dirty="0">
                          <a:solidFill>
                            <a:schemeClr val="tx2"/>
                          </a:solidFill>
                          <a:latin typeface="Lucida Sans" pitchFamily="34" charset="0"/>
                        </a:rPr>
                        <a:t>PENGUNJUNG</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rtl="0" fontAlgn="ctr"/>
                      <a:r>
                        <a:rPr lang="en-US" sz="1200" b="1" i="0" u="none" strike="noStrike" dirty="0">
                          <a:solidFill>
                            <a:schemeClr val="tx2"/>
                          </a:solidFill>
                          <a:effectLst/>
                          <a:latin typeface="Lucida Sans" pitchFamily="34" charset="0"/>
                          <a:ea typeface="Verdana" panose="020B0604030504040204" pitchFamily="34" charset="0"/>
                          <a:cs typeface="Verdana" panose="020B0604030504040204" pitchFamily="34" charset="0"/>
                        </a:rPr>
                        <a:t>3.836</a:t>
                      </a:r>
                    </a:p>
                  </a:txBody>
                  <a:tcPr marL="9525" marR="9525" marT="9524" marB="0" anchor="ctr">
                    <a:cell3D prstMaterial="dkEdge">
                      <a:bevel w="50800" prst="hardEdge"/>
                      <a:lightRig rig="flood" dir="t"/>
                    </a:cell3D>
                    <a:solidFill>
                      <a:schemeClr val="accent4">
                        <a:lumMod val="40000"/>
                        <a:lumOff val="60000"/>
                      </a:schemeClr>
                    </a:solidFill>
                  </a:tcPr>
                </a:tc>
                <a:tc>
                  <a:txBody>
                    <a:bodyPr/>
                    <a:lstStyle/>
                    <a:p>
                      <a:pPr algn="ctr" rtl="0" fontAlgn="ctr"/>
                      <a:r>
                        <a:rPr lang="en-US" sz="1200" b="1" i="0" u="none" strike="noStrike" dirty="0" smtClean="0">
                          <a:solidFill>
                            <a:schemeClr val="tx2"/>
                          </a:solidFill>
                          <a:effectLst/>
                          <a:latin typeface="Lucida Sans" pitchFamily="34" charset="0"/>
                          <a:ea typeface="Verdana" panose="020B0604030504040204" pitchFamily="34" charset="0"/>
                          <a:cs typeface="Verdana" panose="020B0604030504040204" pitchFamily="34" charset="0"/>
                        </a:rPr>
                        <a:t>2.700</a:t>
                      </a:r>
                      <a:endParaRPr lang="en-US" sz="1200" b="1" i="0" u="none" strike="noStrike" dirty="0">
                        <a:solidFill>
                          <a:schemeClr val="tx2"/>
                        </a:solidFill>
                        <a:effectLst/>
                        <a:latin typeface="Lucida Sans" pitchFamily="34" charset="0"/>
                        <a:ea typeface="Verdana" panose="020B0604030504040204" pitchFamily="34" charset="0"/>
                        <a:cs typeface="Verdana" panose="020B0604030504040204" pitchFamily="34" charset="0"/>
                      </a:endParaRPr>
                    </a:p>
                  </a:txBody>
                  <a:tcPr marL="9525" marR="9525" marT="9524" marB="0" anchor="ctr">
                    <a:cell3D prstMaterial="dkEdge">
                      <a:bevel w="50800" prst="hardEdge"/>
                      <a:lightRig rig="flood" dir="t"/>
                    </a:cell3D>
                    <a:solidFill>
                      <a:schemeClr val="accent4">
                        <a:lumMod val="40000"/>
                        <a:lumOff val="60000"/>
                      </a:schemeClr>
                    </a:solidFill>
                  </a:tcPr>
                </a:tc>
                <a:tc>
                  <a:txBody>
                    <a:bodyPr/>
                    <a:lstStyle/>
                    <a:p>
                      <a:pPr algn="ctr" rtl="0" fontAlgn="ctr"/>
                      <a:r>
                        <a:rPr lang="en-US" sz="1200" b="1" i="0" u="none" strike="noStrike" dirty="0" smtClean="0">
                          <a:solidFill>
                            <a:schemeClr val="tx2"/>
                          </a:solidFill>
                          <a:effectLst/>
                          <a:latin typeface="Lucida Sans" pitchFamily="34" charset="0"/>
                          <a:ea typeface="Verdana" panose="020B0604030504040204" pitchFamily="34" charset="0"/>
                          <a:cs typeface="Verdana" panose="020B0604030504040204" pitchFamily="34" charset="0"/>
                        </a:rPr>
                        <a:t>2.976</a:t>
                      </a:r>
                      <a:endParaRPr lang="en-US" sz="1200" b="1" i="0" u="none" strike="noStrike" dirty="0">
                        <a:solidFill>
                          <a:schemeClr val="tx2"/>
                        </a:solidFill>
                        <a:effectLst/>
                        <a:latin typeface="Lucida Sans" pitchFamily="34" charset="0"/>
                        <a:ea typeface="Verdana" panose="020B0604030504040204" pitchFamily="34" charset="0"/>
                        <a:cs typeface="Verdana" panose="020B0604030504040204" pitchFamily="34" charset="0"/>
                      </a:endParaRPr>
                    </a:p>
                  </a:txBody>
                  <a:tcPr marL="9525" marR="9525" marT="9524" marB="0" anchor="ctr">
                    <a:cell3D prstMaterial="dkEdge">
                      <a:bevel w="50800" prst="hardEdge"/>
                      <a:lightRig rig="flood" dir="t"/>
                    </a:cell3D>
                    <a:solidFill>
                      <a:schemeClr val="accent4">
                        <a:lumMod val="40000"/>
                        <a:lumOff val="60000"/>
                      </a:schemeClr>
                    </a:solidFill>
                  </a:tcPr>
                </a:tc>
                <a:tc>
                  <a:txBody>
                    <a:bodyPr/>
                    <a:lstStyle/>
                    <a:p>
                      <a:pPr algn="ctr" rtl="0" fontAlgn="ctr"/>
                      <a:r>
                        <a:rPr lang="en-US" sz="1200" b="1" i="0" u="none" strike="noStrike" dirty="0" smtClean="0">
                          <a:solidFill>
                            <a:schemeClr val="tx2"/>
                          </a:solidFill>
                          <a:effectLst/>
                          <a:latin typeface="Lucida Sans" pitchFamily="34" charset="0"/>
                          <a:ea typeface="Verdana" panose="020B0604030504040204" pitchFamily="34" charset="0"/>
                          <a:cs typeface="Verdana" panose="020B0604030504040204" pitchFamily="34" charset="0"/>
                        </a:rPr>
                        <a:t>2.993</a:t>
                      </a:r>
                      <a:endParaRPr lang="en-US" sz="1200" b="1" i="0" u="none" strike="noStrike" dirty="0">
                        <a:solidFill>
                          <a:schemeClr val="tx2"/>
                        </a:solidFill>
                        <a:effectLst/>
                        <a:latin typeface="Lucida Sans" pitchFamily="34" charset="0"/>
                        <a:ea typeface="Verdana" panose="020B0604030504040204" pitchFamily="34" charset="0"/>
                        <a:cs typeface="Verdana" panose="020B0604030504040204" pitchFamily="34" charset="0"/>
                      </a:endParaRPr>
                    </a:p>
                  </a:txBody>
                  <a:tcPr marL="9525" marR="9525" marT="9524" marB="0" anchor="ctr">
                    <a:cell3D prstMaterial="dkEdge">
                      <a:bevel w="50800" prst="hardEdge"/>
                      <a:lightRig rig="flood" dir="t"/>
                    </a:cell3D>
                    <a:solidFill>
                      <a:schemeClr val="accent4">
                        <a:lumMod val="40000"/>
                        <a:lumOff val="60000"/>
                      </a:schemeClr>
                    </a:solidFill>
                  </a:tcPr>
                </a:tc>
                <a:extLst>
                  <a:ext uri="{0D108BD9-81ED-4DB2-BD59-A6C34878D82A}">
                    <a16:rowId xmlns="" xmlns:a16="http://schemas.microsoft.com/office/drawing/2014/main" val="10003"/>
                  </a:ext>
                </a:extLst>
              </a:tr>
              <a:tr h="397563">
                <a:tc>
                  <a:txBody>
                    <a:bodyPr/>
                    <a:lstStyle/>
                    <a:p>
                      <a:pPr algn="ctr"/>
                      <a:r>
                        <a:rPr lang="en-US" sz="1200" b="1" dirty="0">
                          <a:solidFill>
                            <a:schemeClr val="tx2"/>
                          </a:solidFill>
                          <a:latin typeface="Lucida Sans" pitchFamily="34" charset="0"/>
                        </a:rPr>
                        <a:t>2</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tcPr>
                </a:tc>
                <a:tc>
                  <a:txBody>
                    <a:bodyPr/>
                    <a:lstStyle/>
                    <a:p>
                      <a:pPr algn="l"/>
                      <a:r>
                        <a:rPr lang="en-US" sz="1200" b="1" dirty="0">
                          <a:solidFill>
                            <a:schemeClr val="tx2"/>
                          </a:solidFill>
                          <a:latin typeface="Lucida Sans" pitchFamily="34" charset="0"/>
                        </a:rPr>
                        <a:t>KUNJUNGAN</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rtl="0" fontAlgn="ctr"/>
                      <a:r>
                        <a:rPr lang="en-US" sz="1200" b="1" i="0" u="none" strike="noStrike" dirty="0">
                          <a:solidFill>
                            <a:schemeClr val="tx2"/>
                          </a:solidFill>
                          <a:effectLst/>
                          <a:latin typeface="Lucida Sans" pitchFamily="34" charset="0"/>
                          <a:ea typeface="Verdana" panose="020B0604030504040204" pitchFamily="34" charset="0"/>
                          <a:cs typeface="Verdana" panose="020B0604030504040204" pitchFamily="34" charset="0"/>
                        </a:rPr>
                        <a:t>7.876</a:t>
                      </a:r>
                    </a:p>
                  </a:txBody>
                  <a:tcPr marL="9525" marR="9525" marT="9524" marB="0" anchor="ctr">
                    <a:cell3D prstMaterial="dkEdge">
                      <a:bevel w="50800" prst="hardEdge"/>
                      <a:lightRig rig="flood" dir="t"/>
                    </a:cell3D>
                    <a:solidFill>
                      <a:schemeClr val="accent4">
                        <a:lumMod val="40000"/>
                        <a:lumOff val="60000"/>
                      </a:schemeClr>
                    </a:solidFill>
                  </a:tcPr>
                </a:tc>
                <a:tc>
                  <a:txBody>
                    <a:bodyPr/>
                    <a:lstStyle/>
                    <a:p>
                      <a:pPr algn="ctr" rtl="0" fontAlgn="ctr"/>
                      <a:r>
                        <a:rPr lang="en-US" sz="1200" b="1" i="0" u="none" strike="noStrike" dirty="0" smtClean="0">
                          <a:solidFill>
                            <a:schemeClr val="tx2"/>
                          </a:solidFill>
                          <a:effectLst/>
                          <a:latin typeface="Lucida Sans" pitchFamily="34" charset="0"/>
                          <a:ea typeface="Verdana" panose="020B0604030504040204" pitchFamily="34" charset="0"/>
                          <a:cs typeface="Verdana" panose="020B0604030504040204" pitchFamily="34" charset="0"/>
                        </a:rPr>
                        <a:t>5.425</a:t>
                      </a:r>
                      <a:endParaRPr lang="en-US" sz="1200" b="1" i="0" u="none" strike="noStrike" dirty="0">
                        <a:solidFill>
                          <a:schemeClr val="tx2"/>
                        </a:solidFill>
                        <a:effectLst/>
                        <a:latin typeface="Lucida Sans" pitchFamily="34" charset="0"/>
                        <a:ea typeface="Verdana" panose="020B0604030504040204" pitchFamily="34" charset="0"/>
                        <a:cs typeface="Verdana" panose="020B0604030504040204" pitchFamily="34" charset="0"/>
                      </a:endParaRPr>
                    </a:p>
                  </a:txBody>
                  <a:tcPr marL="9525" marR="9525" marT="9524" marB="0" anchor="ctr">
                    <a:cell3D prstMaterial="dkEdge">
                      <a:bevel w="50800" prst="hardEdge"/>
                      <a:lightRig rig="flood" dir="t"/>
                    </a:cell3D>
                    <a:solidFill>
                      <a:schemeClr val="accent4">
                        <a:lumMod val="40000"/>
                        <a:lumOff val="60000"/>
                      </a:schemeClr>
                    </a:solidFill>
                  </a:tcPr>
                </a:tc>
                <a:tc>
                  <a:txBody>
                    <a:bodyPr/>
                    <a:lstStyle/>
                    <a:p>
                      <a:pPr algn="ctr" rtl="0" fontAlgn="ctr"/>
                      <a:r>
                        <a:rPr lang="en-US" sz="1200" b="1" i="0" u="none" strike="noStrike" dirty="0" smtClean="0">
                          <a:solidFill>
                            <a:schemeClr val="tx2"/>
                          </a:solidFill>
                          <a:effectLst/>
                          <a:latin typeface="Lucida Sans" pitchFamily="34" charset="0"/>
                          <a:ea typeface="Verdana" panose="020B0604030504040204" pitchFamily="34" charset="0"/>
                          <a:cs typeface="Verdana" panose="020B0604030504040204" pitchFamily="34" charset="0"/>
                        </a:rPr>
                        <a:t>5.963</a:t>
                      </a:r>
                      <a:endParaRPr lang="en-US" sz="1200" b="1" i="0" u="none" strike="noStrike" dirty="0">
                        <a:solidFill>
                          <a:schemeClr val="tx2"/>
                        </a:solidFill>
                        <a:effectLst/>
                        <a:latin typeface="Lucida Sans" pitchFamily="34" charset="0"/>
                        <a:ea typeface="Verdana" panose="020B0604030504040204" pitchFamily="34" charset="0"/>
                        <a:cs typeface="Verdana" panose="020B0604030504040204" pitchFamily="34" charset="0"/>
                      </a:endParaRPr>
                    </a:p>
                  </a:txBody>
                  <a:tcPr marL="9525" marR="9525" marT="9524" marB="0" anchor="ctr">
                    <a:cell3D prstMaterial="dkEdge">
                      <a:bevel w="50800" prst="hardEdge"/>
                      <a:lightRig rig="flood" dir="t"/>
                    </a:cell3D>
                    <a:solidFill>
                      <a:schemeClr val="accent4">
                        <a:lumMod val="40000"/>
                        <a:lumOff val="60000"/>
                      </a:schemeClr>
                    </a:solidFill>
                  </a:tcPr>
                </a:tc>
                <a:tc>
                  <a:txBody>
                    <a:bodyPr/>
                    <a:lstStyle/>
                    <a:p>
                      <a:pPr algn="ctr" rtl="0" fontAlgn="ctr"/>
                      <a:r>
                        <a:rPr lang="en-US" sz="1200" b="1" i="0" u="none" strike="noStrike" dirty="0" smtClean="0">
                          <a:solidFill>
                            <a:schemeClr val="tx2"/>
                          </a:solidFill>
                          <a:effectLst/>
                          <a:latin typeface="Lucida Sans" pitchFamily="34" charset="0"/>
                          <a:ea typeface="Verdana" panose="020B0604030504040204" pitchFamily="34" charset="0"/>
                          <a:cs typeface="Verdana" panose="020B0604030504040204" pitchFamily="34" charset="0"/>
                        </a:rPr>
                        <a:t>5.938</a:t>
                      </a:r>
                      <a:endParaRPr lang="en-US" sz="1200" b="1" i="0" u="none" strike="noStrike" dirty="0">
                        <a:solidFill>
                          <a:schemeClr val="tx2"/>
                        </a:solidFill>
                        <a:effectLst/>
                        <a:latin typeface="Lucida Sans" pitchFamily="34" charset="0"/>
                        <a:ea typeface="Verdana" panose="020B0604030504040204" pitchFamily="34" charset="0"/>
                        <a:cs typeface="Verdana" panose="020B0604030504040204" pitchFamily="34" charset="0"/>
                      </a:endParaRPr>
                    </a:p>
                  </a:txBody>
                  <a:tcPr marL="9525" marR="9525" marT="9524" marB="0" anchor="ctr">
                    <a:cell3D prstMaterial="dkEdge">
                      <a:bevel w="50800" prst="hardEdge"/>
                      <a:lightRig rig="flood" dir="t"/>
                    </a:cell3D>
                    <a:solidFill>
                      <a:schemeClr val="accent4">
                        <a:lumMod val="40000"/>
                        <a:lumOff val="60000"/>
                      </a:schemeClr>
                    </a:solidFill>
                  </a:tcPr>
                </a:tc>
                <a:extLst>
                  <a:ext uri="{0D108BD9-81ED-4DB2-BD59-A6C34878D82A}">
                    <a16:rowId xmlns="" xmlns:a16="http://schemas.microsoft.com/office/drawing/2014/main" val="10004"/>
                  </a:ext>
                </a:extLst>
              </a:tr>
              <a:tr h="338239">
                <a:tc gridSpan="3">
                  <a:txBody>
                    <a:bodyPr/>
                    <a:lstStyle/>
                    <a:p>
                      <a:r>
                        <a:rPr lang="en-US" sz="1200" b="1" dirty="0">
                          <a:solidFill>
                            <a:schemeClr val="tx2"/>
                          </a:solidFill>
                          <a:latin typeface="Lucida Sans" pitchFamily="34" charset="0"/>
                        </a:rPr>
                        <a:t>RAWAT INAP</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hMerge="1">
                  <a:txBody>
                    <a:bodyPr/>
                    <a:lstStyle/>
                    <a:p>
                      <a:endParaRPr lang="en-US"/>
                    </a:p>
                  </a:txBody>
                  <a:tcPr/>
                </a:tc>
                <a:tc hMerge="1">
                  <a:txBody>
                    <a:bodyPr/>
                    <a:lstStyle/>
                    <a:p>
                      <a:pPr algn="ctr"/>
                      <a:endParaRPr lang="en-US" sz="1800" b="1" dirty="0">
                        <a:latin typeface="Verdana" panose="020B0604030504040204" pitchFamily="34" charset="0"/>
                        <a:ea typeface="Verdana" panose="020B0604030504040204" pitchFamily="34" charset="0"/>
                        <a:cs typeface="Verdana" panose="020B0604030504040204" pitchFamily="34" charset="0"/>
                      </a:endParaRPr>
                    </a:p>
                  </a:txBody>
                  <a:tcPr marL="91436" marR="91436" marT="45727" marB="45727" anchor="ctr"/>
                </a:tc>
                <a:tc>
                  <a:txBody>
                    <a:bodyPr/>
                    <a:lstStyle/>
                    <a:p>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extLst>
                  <a:ext uri="{0D108BD9-81ED-4DB2-BD59-A6C34878D82A}">
                    <a16:rowId xmlns="" xmlns:a16="http://schemas.microsoft.com/office/drawing/2014/main" val="10005"/>
                  </a:ext>
                </a:extLst>
              </a:tr>
              <a:tr h="397563">
                <a:tc>
                  <a:txBody>
                    <a:bodyPr/>
                    <a:lstStyle/>
                    <a:p>
                      <a:pPr algn="ctr"/>
                      <a:r>
                        <a:rPr lang="en-US" sz="1200" b="1" dirty="0">
                          <a:solidFill>
                            <a:schemeClr val="tx2"/>
                          </a:solidFill>
                          <a:latin typeface="Lucida Sans" pitchFamily="34" charset="0"/>
                        </a:rPr>
                        <a:t>1</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tcPr>
                </a:tc>
                <a:tc>
                  <a:txBody>
                    <a:bodyPr/>
                    <a:lstStyle/>
                    <a:p>
                      <a:pPr algn="l"/>
                      <a:r>
                        <a:rPr lang="en-US" sz="1200" b="1" dirty="0">
                          <a:solidFill>
                            <a:schemeClr val="tx2"/>
                          </a:solidFill>
                          <a:latin typeface="Lucida Sans" pitchFamily="34" charset="0"/>
                        </a:rPr>
                        <a:t>KAPASITAS  TT</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a:solidFill>
                            <a:schemeClr val="tx2"/>
                          </a:solidFill>
                          <a:latin typeface="Lucida Sans" pitchFamily="34" charset="0"/>
                          <a:ea typeface="Verdana" panose="020B0604030504040204" pitchFamily="34" charset="0"/>
                          <a:cs typeface="Verdana" panose="020B0604030504040204" pitchFamily="34" charset="0"/>
                        </a:rPr>
                        <a:t>297</a:t>
                      </a: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a:solidFill>
                            <a:schemeClr val="tx2"/>
                          </a:solidFill>
                          <a:latin typeface="Lucida Sans" pitchFamily="34" charset="0"/>
                          <a:ea typeface="Verdana" panose="020B0604030504040204" pitchFamily="34" charset="0"/>
                          <a:cs typeface="Verdana" panose="020B0604030504040204" pitchFamily="34" charset="0"/>
                        </a:rPr>
                        <a:t>297</a:t>
                      </a: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smtClean="0">
                          <a:solidFill>
                            <a:schemeClr val="tx2"/>
                          </a:solidFill>
                          <a:latin typeface="Lucida Sans" pitchFamily="34" charset="0"/>
                          <a:ea typeface="Verdana" panose="020B0604030504040204" pitchFamily="34" charset="0"/>
                          <a:cs typeface="Verdana" panose="020B0604030504040204" pitchFamily="34" charset="0"/>
                        </a:rPr>
                        <a:t>297</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smtClean="0">
                          <a:solidFill>
                            <a:schemeClr val="tx2"/>
                          </a:solidFill>
                          <a:latin typeface="Lucida Sans" pitchFamily="34" charset="0"/>
                          <a:ea typeface="Verdana" panose="020B0604030504040204" pitchFamily="34" charset="0"/>
                          <a:cs typeface="Verdana" panose="020B0604030504040204" pitchFamily="34" charset="0"/>
                        </a:rPr>
                        <a:t>297</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extLst>
                  <a:ext uri="{0D108BD9-81ED-4DB2-BD59-A6C34878D82A}">
                    <a16:rowId xmlns="" xmlns:a16="http://schemas.microsoft.com/office/drawing/2014/main" val="10006"/>
                  </a:ext>
                </a:extLst>
              </a:tr>
              <a:tr h="397563">
                <a:tc>
                  <a:txBody>
                    <a:bodyPr/>
                    <a:lstStyle/>
                    <a:p>
                      <a:pPr algn="ctr"/>
                      <a:r>
                        <a:rPr lang="en-US" sz="1200" b="1" dirty="0">
                          <a:solidFill>
                            <a:schemeClr val="tx2"/>
                          </a:solidFill>
                          <a:latin typeface="Lucida Sans" pitchFamily="34" charset="0"/>
                        </a:rPr>
                        <a:t>2</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tcPr>
                </a:tc>
                <a:tc>
                  <a:txBody>
                    <a:bodyPr/>
                    <a:lstStyle/>
                    <a:p>
                      <a:pPr algn="l"/>
                      <a:r>
                        <a:rPr lang="en-US" sz="1200" b="1" dirty="0">
                          <a:solidFill>
                            <a:schemeClr val="tx2"/>
                          </a:solidFill>
                          <a:latin typeface="Lucida Sans" pitchFamily="34" charset="0"/>
                        </a:rPr>
                        <a:t>PASIEN</a:t>
                      </a:r>
                      <a:r>
                        <a:rPr lang="en-US" sz="1200" b="1" baseline="0" dirty="0">
                          <a:solidFill>
                            <a:schemeClr val="tx2"/>
                          </a:solidFill>
                          <a:latin typeface="Lucida Sans" pitchFamily="34" charset="0"/>
                        </a:rPr>
                        <a:t> KELUAR</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a:solidFill>
                            <a:schemeClr val="tx2"/>
                          </a:solidFill>
                          <a:latin typeface="Lucida Sans" pitchFamily="34" charset="0"/>
                          <a:ea typeface="Verdana" panose="020B0604030504040204" pitchFamily="34" charset="0"/>
                          <a:cs typeface="Verdana" panose="020B0604030504040204" pitchFamily="34" charset="0"/>
                        </a:rPr>
                        <a:t>268</a:t>
                      </a: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a:solidFill>
                            <a:schemeClr val="tx2"/>
                          </a:solidFill>
                          <a:latin typeface="Lucida Sans" pitchFamily="34" charset="0"/>
                          <a:ea typeface="Verdana" panose="020B0604030504040204" pitchFamily="34" charset="0"/>
                          <a:cs typeface="Verdana" panose="020B0604030504040204" pitchFamily="34" charset="0"/>
                        </a:rPr>
                        <a:t>203</a:t>
                      </a: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smtClean="0">
                          <a:solidFill>
                            <a:schemeClr val="tx2"/>
                          </a:solidFill>
                          <a:latin typeface="Lucida Sans" pitchFamily="34" charset="0"/>
                          <a:ea typeface="Verdana" panose="020B0604030504040204" pitchFamily="34" charset="0"/>
                          <a:cs typeface="Verdana" panose="020B0604030504040204" pitchFamily="34" charset="0"/>
                        </a:rPr>
                        <a:t>255</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smtClean="0">
                          <a:solidFill>
                            <a:schemeClr val="tx2"/>
                          </a:solidFill>
                          <a:latin typeface="Lucida Sans" pitchFamily="34" charset="0"/>
                          <a:ea typeface="Verdana" panose="020B0604030504040204" pitchFamily="34" charset="0"/>
                          <a:cs typeface="Verdana" panose="020B0604030504040204" pitchFamily="34" charset="0"/>
                        </a:rPr>
                        <a:t>235</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extLst>
                  <a:ext uri="{0D108BD9-81ED-4DB2-BD59-A6C34878D82A}">
                    <a16:rowId xmlns="" xmlns:a16="http://schemas.microsoft.com/office/drawing/2014/main" val="10007"/>
                  </a:ext>
                </a:extLst>
              </a:tr>
              <a:tr h="397563">
                <a:tc>
                  <a:txBody>
                    <a:bodyPr/>
                    <a:lstStyle/>
                    <a:p>
                      <a:pPr algn="ctr"/>
                      <a:r>
                        <a:rPr lang="en-US" sz="1200" b="1" dirty="0">
                          <a:solidFill>
                            <a:schemeClr val="tx2"/>
                          </a:solidFill>
                          <a:latin typeface="Lucida Sans" pitchFamily="34" charset="0"/>
                        </a:rPr>
                        <a:t>3</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tcPr>
                </a:tc>
                <a:tc>
                  <a:txBody>
                    <a:bodyPr/>
                    <a:lstStyle/>
                    <a:p>
                      <a:r>
                        <a:rPr lang="en-US" sz="1200" b="1" dirty="0">
                          <a:solidFill>
                            <a:schemeClr val="tx2"/>
                          </a:solidFill>
                          <a:latin typeface="Lucida Sans" pitchFamily="34" charset="0"/>
                        </a:rPr>
                        <a:t>BOR</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a:solidFill>
                            <a:schemeClr val="tx2"/>
                          </a:solidFill>
                          <a:latin typeface="Lucida Sans" pitchFamily="34" charset="0"/>
                          <a:ea typeface="Verdana" panose="020B0604030504040204" pitchFamily="34" charset="0"/>
                          <a:cs typeface="Verdana" panose="020B0604030504040204" pitchFamily="34" charset="0"/>
                        </a:rPr>
                        <a:t>69,28</a:t>
                      </a: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a:solidFill>
                            <a:schemeClr val="tx2"/>
                          </a:solidFill>
                          <a:latin typeface="Lucida Sans" pitchFamily="34" charset="0"/>
                          <a:ea typeface="Verdana" panose="020B0604030504040204" pitchFamily="34" charset="0"/>
                          <a:cs typeface="Verdana" panose="020B0604030504040204" pitchFamily="34" charset="0"/>
                        </a:rPr>
                        <a:t>65,43</a:t>
                      </a: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smtClean="0">
                          <a:solidFill>
                            <a:schemeClr val="tx2"/>
                          </a:solidFill>
                          <a:latin typeface="Lucida Sans" pitchFamily="34" charset="0"/>
                          <a:ea typeface="Verdana" panose="020B0604030504040204" pitchFamily="34" charset="0"/>
                          <a:cs typeface="Verdana" panose="020B0604030504040204" pitchFamily="34" charset="0"/>
                        </a:rPr>
                        <a:t>68,49</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smtClean="0">
                          <a:solidFill>
                            <a:schemeClr val="tx2"/>
                          </a:solidFill>
                          <a:latin typeface="Lucida Sans" pitchFamily="34" charset="0"/>
                          <a:ea typeface="Verdana" panose="020B0604030504040204" pitchFamily="34" charset="0"/>
                          <a:cs typeface="Verdana" panose="020B0604030504040204" pitchFamily="34" charset="0"/>
                        </a:rPr>
                        <a:t>62,33</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extLst>
                  <a:ext uri="{0D108BD9-81ED-4DB2-BD59-A6C34878D82A}">
                    <a16:rowId xmlns="" xmlns:a16="http://schemas.microsoft.com/office/drawing/2014/main" val="10008"/>
                  </a:ext>
                </a:extLst>
              </a:tr>
              <a:tr h="397563">
                <a:tc>
                  <a:txBody>
                    <a:bodyPr/>
                    <a:lstStyle/>
                    <a:p>
                      <a:pPr algn="ctr"/>
                      <a:r>
                        <a:rPr lang="en-US" sz="1200" b="1" dirty="0">
                          <a:solidFill>
                            <a:schemeClr val="tx2"/>
                          </a:solidFill>
                          <a:latin typeface="Lucida Sans" pitchFamily="34" charset="0"/>
                        </a:rPr>
                        <a:t>4</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tcPr>
                </a:tc>
                <a:tc>
                  <a:txBody>
                    <a:bodyPr/>
                    <a:lstStyle/>
                    <a:p>
                      <a:r>
                        <a:rPr lang="en-US" sz="1200" b="1" dirty="0">
                          <a:solidFill>
                            <a:schemeClr val="tx2"/>
                          </a:solidFill>
                          <a:latin typeface="Lucida Sans" pitchFamily="34" charset="0"/>
                        </a:rPr>
                        <a:t>LOS</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a:solidFill>
                            <a:schemeClr val="tx2"/>
                          </a:solidFill>
                          <a:latin typeface="Lucida Sans" pitchFamily="34" charset="0"/>
                          <a:ea typeface="Verdana" panose="020B0604030504040204" pitchFamily="34" charset="0"/>
                          <a:cs typeface="Verdana" panose="020B0604030504040204" pitchFamily="34" charset="0"/>
                        </a:rPr>
                        <a:t>27</a:t>
                      </a: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a:solidFill>
                            <a:schemeClr val="tx2"/>
                          </a:solidFill>
                          <a:latin typeface="Lucida Sans" pitchFamily="34" charset="0"/>
                          <a:ea typeface="Verdana" panose="020B0604030504040204" pitchFamily="34" charset="0"/>
                          <a:cs typeface="Verdana" panose="020B0604030504040204" pitchFamily="34" charset="0"/>
                        </a:rPr>
                        <a:t>25</a:t>
                      </a: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smtClean="0">
                          <a:solidFill>
                            <a:schemeClr val="tx2"/>
                          </a:solidFill>
                          <a:latin typeface="Lucida Sans" pitchFamily="34" charset="0"/>
                          <a:ea typeface="Verdana" panose="020B0604030504040204" pitchFamily="34" charset="0"/>
                          <a:cs typeface="Verdana" panose="020B0604030504040204" pitchFamily="34" charset="0"/>
                        </a:rPr>
                        <a:t>25</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smtClean="0">
                          <a:solidFill>
                            <a:schemeClr val="tx2"/>
                          </a:solidFill>
                          <a:latin typeface="Lucida Sans" pitchFamily="34" charset="0"/>
                          <a:ea typeface="Verdana" panose="020B0604030504040204" pitchFamily="34" charset="0"/>
                          <a:cs typeface="Verdana" panose="020B0604030504040204" pitchFamily="34" charset="0"/>
                        </a:rPr>
                        <a:t>25</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extLst>
                  <a:ext uri="{0D108BD9-81ED-4DB2-BD59-A6C34878D82A}">
                    <a16:rowId xmlns="" xmlns:a16="http://schemas.microsoft.com/office/drawing/2014/main" val="10009"/>
                  </a:ext>
                </a:extLst>
              </a:tr>
              <a:tr h="397563">
                <a:tc>
                  <a:txBody>
                    <a:bodyPr/>
                    <a:lstStyle/>
                    <a:p>
                      <a:pPr algn="ctr"/>
                      <a:r>
                        <a:rPr lang="en-US" sz="1200" b="1" dirty="0">
                          <a:solidFill>
                            <a:schemeClr val="tx2"/>
                          </a:solidFill>
                          <a:latin typeface="Lucida Sans" pitchFamily="34" charset="0"/>
                        </a:rPr>
                        <a:t>6</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tcPr>
                </a:tc>
                <a:tc>
                  <a:txBody>
                    <a:bodyPr/>
                    <a:lstStyle/>
                    <a:p>
                      <a:r>
                        <a:rPr lang="en-US" sz="1200" b="1" dirty="0">
                          <a:solidFill>
                            <a:schemeClr val="tx2"/>
                          </a:solidFill>
                          <a:latin typeface="Lucida Sans" pitchFamily="34" charset="0"/>
                        </a:rPr>
                        <a:t>TOI</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a:solidFill>
                            <a:schemeClr val="tx2"/>
                          </a:solidFill>
                          <a:latin typeface="Lucida Sans" pitchFamily="34" charset="0"/>
                          <a:ea typeface="Verdana" panose="020B0604030504040204" pitchFamily="34" charset="0"/>
                          <a:cs typeface="Verdana" panose="020B0604030504040204" pitchFamily="34" charset="0"/>
                        </a:rPr>
                        <a:t>11</a:t>
                      </a: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a:solidFill>
                            <a:schemeClr val="tx2"/>
                          </a:solidFill>
                          <a:latin typeface="Lucida Sans" pitchFamily="34" charset="0"/>
                          <a:ea typeface="Verdana" panose="020B0604030504040204" pitchFamily="34" charset="0"/>
                          <a:cs typeface="Verdana" panose="020B0604030504040204" pitchFamily="34" charset="0"/>
                        </a:rPr>
                        <a:t>14</a:t>
                      </a: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smtClean="0">
                          <a:solidFill>
                            <a:schemeClr val="tx2"/>
                          </a:solidFill>
                          <a:latin typeface="Lucida Sans" pitchFamily="34" charset="0"/>
                          <a:ea typeface="Verdana" panose="020B0604030504040204" pitchFamily="34" charset="0"/>
                          <a:cs typeface="Verdana" panose="020B0604030504040204" pitchFamily="34" charset="0"/>
                        </a:rPr>
                        <a:t>11</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smtClean="0">
                          <a:solidFill>
                            <a:schemeClr val="tx2"/>
                          </a:solidFill>
                          <a:latin typeface="Lucida Sans" pitchFamily="34" charset="0"/>
                          <a:ea typeface="Verdana" panose="020B0604030504040204" pitchFamily="34" charset="0"/>
                          <a:cs typeface="Verdana" panose="020B0604030504040204" pitchFamily="34" charset="0"/>
                        </a:rPr>
                        <a:t>14</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extLst>
                  <a:ext uri="{0D108BD9-81ED-4DB2-BD59-A6C34878D82A}">
                    <a16:rowId xmlns="" xmlns:a16="http://schemas.microsoft.com/office/drawing/2014/main" val="10011"/>
                  </a:ext>
                </a:extLst>
              </a:tr>
              <a:tr h="397563">
                <a:tc>
                  <a:txBody>
                    <a:bodyPr/>
                    <a:lstStyle/>
                    <a:p>
                      <a:pPr algn="ctr"/>
                      <a:r>
                        <a:rPr lang="en-US" sz="1200" b="1" dirty="0">
                          <a:solidFill>
                            <a:schemeClr val="tx2"/>
                          </a:solidFill>
                          <a:latin typeface="Lucida Sans" pitchFamily="34" charset="0"/>
                        </a:rPr>
                        <a:t>9</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tcPr>
                </a:tc>
                <a:tc>
                  <a:txBody>
                    <a:bodyPr/>
                    <a:lstStyle/>
                    <a:p>
                      <a:r>
                        <a:rPr lang="en-US" sz="1200" b="1" dirty="0">
                          <a:solidFill>
                            <a:schemeClr val="tx2"/>
                          </a:solidFill>
                          <a:latin typeface="Lucida Sans" pitchFamily="34" charset="0"/>
                        </a:rPr>
                        <a:t>LAMA DIRAWAT</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fontAlgn="ctr"/>
                      <a:r>
                        <a:rPr lang="en-US" sz="1200" b="1" i="0" u="none" strike="noStrike" dirty="0" smtClean="0">
                          <a:solidFill>
                            <a:srgbClr val="000000"/>
                          </a:solidFill>
                          <a:effectLst/>
                          <a:latin typeface="Lucida Sans" pitchFamily="34" charset="0"/>
                        </a:rPr>
                        <a:t>7.489</a:t>
                      </a:r>
                      <a:endParaRPr lang="en-US" sz="1200" b="1" i="0" u="none" strike="noStrike" dirty="0">
                        <a:solidFill>
                          <a:srgbClr val="000000"/>
                        </a:solidFill>
                        <a:effectLst/>
                        <a:latin typeface="Lucida Sans" pitchFamily="34" charset="0"/>
                      </a:endParaRPr>
                    </a:p>
                  </a:txBody>
                  <a:tcPr marL="0" marR="0" marT="0" marB="0" anchor="ctr">
                    <a:cell3D prstMaterial="dkEdge">
                      <a:bevel w="50800" prst="hardEdge"/>
                      <a:lightRig rig="flood" dir="t"/>
                    </a:cell3D>
                    <a:solidFill>
                      <a:schemeClr val="accent4">
                        <a:lumMod val="40000"/>
                        <a:lumOff val="60000"/>
                      </a:schemeClr>
                    </a:solidFill>
                  </a:tcPr>
                </a:tc>
                <a:tc>
                  <a:txBody>
                    <a:bodyPr/>
                    <a:lstStyle/>
                    <a:p>
                      <a:pPr algn="ctr" fontAlgn="ctr"/>
                      <a:r>
                        <a:rPr lang="en-US" sz="1200" b="1" i="0" u="none" strike="noStrike" dirty="0" smtClean="0">
                          <a:solidFill>
                            <a:srgbClr val="000000"/>
                          </a:solidFill>
                          <a:effectLst/>
                          <a:latin typeface="Lucida Sans" pitchFamily="34" charset="0"/>
                        </a:rPr>
                        <a:t>5.143</a:t>
                      </a:r>
                      <a:endParaRPr lang="en-US" sz="1200" b="1" i="0" u="none" strike="noStrike" dirty="0">
                        <a:solidFill>
                          <a:srgbClr val="000000"/>
                        </a:solidFill>
                        <a:effectLst/>
                        <a:latin typeface="Lucida Sans" pitchFamily="34" charset="0"/>
                      </a:endParaRPr>
                    </a:p>
                  </a:txBody>
                  <a:tcPr marL="0" marR="0" marT="0" marB="0" anchor="ctr">
                    <a:cell3D prstMaterial="dkEdge">
                      <a:bevel w="50800" prst="hardEdge"/>
                      <a:lightRig rig="flood" dir="t"/>
                    </a:cell3D>
                    <a:solidFill>
                      <a:schemeClr val="accent4">
                        <a:lumMod val="40000"/>
                        <a:lumOff val="60000"/>
                      </a:schemeClr>
                    </a:solidFill>
                  </a:tcPr>
                </a:tc>
                <a:tc>
                  <a:txBody>
                    <a:bodyPr/>
                    <a:lstStyle/>
                    <a:p>
                      <a:pPr algn="ctr" fontAlgn="ctr"/>
                      <a:r>
                        <a:rPr lang="en-US" sz="1200" b="1" i="0" u="none" strike="noStrike" dirty="0" smtClean="0">
                          <a:solidFill>
                            <a:srgbClr val="000000"/>
                          </a:solidFill>
                          <a:effectLst/>
                          <a:latin typeface="Lucida Sans" pitchFamily="34" charset="0"/>
                        </a:rPr>
                        <a:t>6.254</a:t>
                      </a:r>
                      <a:endParaRPr lang="en-US" sz="1200" b="1" i="0" u="none" strike="noStrike" dirty="0">
                        <a:solidFill>
                          <a:srgbClr val="000000"/>
                        </a:solidFill>
                        <a:effectLst/>
                        <a:latin typeface="Lucida Sans" pitchFamily="34" charset="0"/>
                      </a:endParaRPr>
                    </a:p>
                  </a:txBody>
                  <a:tcPr marL="0" marR="0" marT="0" marB="0" anchor="ctr">
                    <a:cell3D prstMaterial="dkEdge">
                      <a:bevel w="50800" prst="hardEdge"/>
                      <a:lightRig rig="flood" dir="t"/>
                    </a:cell3D>
                    <a:solidFill>
                      <a:schemeClr val="accent4">
                        <a:lumMod val="40000"/>
                        <a:lumOff val="60000"/>
                      </a:schemeClr>
                    </a:solidFill>
                  </a:tcPr>
                </a:tc>
                <a:tc>
                  <a:txBody>
                    <a:bodyPr/>
                    <a:lstStyle/>
                    <a:p>
                      <a:pPr algn="ctr" fontAlgn="ctr"/>
                      <a:r>
                        <a:rPr lang="en-US" sz="1200" b="1" i="0" u="none" strike="noStrike" dirty="0" smtClean="0">
                          <a:solidFill>
                            <a:srgbClr val="000000"/>
                          </a:solidFill>
                          <a:effectLst/>
                          <a:latin typeface="Lucida Sans" pitchFamily="34" charset="0"/>
                        </a:rPr>
                        <a:t>6.032</a:t>
                      </a:r>
                      <a:endParaRPr lang="en-US" sz="1200" b="1" i="0" u="none" strike="noStrike" dirty="0">
                        <a:solidFill>
                          <a:srgbClr val="000000"/>
                        </a:solidFill>
                        <a:effectLst/>
                        <a:latin typeface="Lucida Sans" pitchFamily="34" charset="0"/>
                      </a:endParaRPr>
                    </a:p>
                  </a:txBody>
                  <a:tcPr marL="0" marR="0" marT="0" marB="0" anchor="ctr">
                    <a:cell3D prstMaterial="dkEdge">
                      <a:bevel w="50800" prst="hardEdge"/>
                      <a:lightRig rig="flood" dir="t"/>
                    </a:cell3D>
                    <a:solidFill>
                      <a:schemeClr val="accent4">
                        <a:lumMod val="40000"/>
                        <a:lumOff val="60000"/>
                      </a:schemeClr>
                    </a:solidFill>
                  </a:tcPr>
                </a:tc>
                <a:extLst>
                  <a:ext uri="{0D108BD9-81ED-4DB2-BD59-A6C34878D82A}">
                    <a16:rowId xmlns="" xmlns:a16="http://schemas.microsoft.com/office/drawing/2014/main" val="10014"/>
                  </a:ext>
                </a:extLst>
              </a:tr>
              <a:tr h="397563">
                <a:tc>
                  <a:txBody>
                    <a:bodyPr/>
                    <a:lstStyle/>
                    <a:p>
                      <a:pPr algn="ctr"/>
                      <a:r>
                        <a:rPr lang="en-US" sz="1200" b="1" dirty="0">
                          <a:solidFill>
                            <a:schemeClr val="tx2"/>
                          </a:solidFill>
                          <a:latin typeface="Lucida Sans" pitchFamily="34" charset="0"/>
                        </a:rPr>
                        <a:t>10</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tcPr>
                </a:tc>
                <a:tc>
                  <a:txBody>
                    <a:bodyPr/>
                    <a:lstStyle/>
                    <a:p>
                      <a:r>
                        <a:rPr lang="en-US" sz="1200" b="1" dirty="0">
                          <a:solidFill>
                            <a:schemeClr val="tx2"/>
                          </a:solidFill>
                          <a:latin typeface="Lucida Sans" pitchFamily="34" charset="0"/>
                        </a:rPr>
                        <a:t>HARI PERAWATAN</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fontAlgn="ctr"/>
                      <a:r>
                        <a:rPr lang="en-US" sz="1200" b="1" i="0" u="none" strike="noStrike" dirty="0" smtClean="0">
                          <a:solidFill>
                            <a:srgbClr val="000000"/>
                          </a:solidFill>
                          <a:effectLst/>
                          <a:latin typeface="Lucida Sans" pitchFamily="34" charset="0"/>
                        </a:rPr>
                        <a:t>6.379</a:t>
                      </a:r>
                      <a:endParaRPr lang="en-US" sz="1200" b="1" i="0" u="none" strike="noStrike" dirty="0">
                        <a:solidFill>
                          <a:srgbClr val="000000"/>
                        </a:solidFill>
                        <a:effectLst/>
                        <a:latin typeface="Lucida Sans" pitchFamily="34" charset="0"/>
                      </a:endParaRPr>
                    </a:p>
                  </a:txBody>
                  <a:tcPr marL="0" marR="0" marT="0" marB="0" anchor="ctr">
                    <a:cell3D prstMaterial="dkEdge">
                      <a:bevel w="50800" prst="hardEdge"/>
                      <a:lightRig rig="flood" dir="t"/>
                    </a:cell3D>
                    <a:solidFill>
                      <a:schemeClr val="accent4">
                        <a:lumMod val="40000"/>
                        <a:lumOff val="60000"/>
                      </a:schemeClr>
                    </a:solidFill>
                  </a:tcPr>
                </a:tc>
                <a:tc>
                  <a:txBody>
                    <a:bodyPr/>
                    <a:lstStyle/>
                    <a:p>
                      <a:pPr algn="ctr" fontAlgn="ctr"/>
                      <a:r>
                        <a:rPr lang="en-US" sz="1200" b="1" i="0" u="none" strike="noStrike" dirty="0" smtClean="0">
                          <a:solidFill>
                            <a:srgbClr val="000000"/>
                          </a:solidFill>
                          <a:effectLst/>
                          <a:latin typeface="Lucida Sans" pitchFamily="34" charset="0"/>
                        </a:rPr>
                        <a:t>5.441</a:t>
                      </a:r>
                      <a:endParaRPr lang="en-US" sz="1200" b="1" i="0" u="none" strike="noStrike" dirty="0">
                        <a:solidFill>
                          <a:srgbClr val="000000"/>
                        </a:solidFill>
                        <a:effectLst/>
                        <a:latin typeface="Lucida Sans" pitchFamily="34" charset="0"/>
                      </a:endParaRPr>
                    </a:p>
                  </a:txBody>
                  <a:tcPr marL="0" marR="0" marT="0" marB="0" anchor="ctr">
                    <a:cell3D prstMaterial="dkEdge">
                      <a:bevel w="50800" prst="hardEdge"/>
                      <a:lightRig rig="flood" dir="t"/>
                    </a:cell3D>
                    <a:solidFill>
                      <a:schemeClr val="accent4">
                        <a:lumMod val="40000"/>
                        <a:lumOff val="60000"/>
                      </a:schemeClr>
                    </a:solidFill>
                  </a:tcPr>
                </a:tc>
                <a:tc>
                  <a:txBody>
                    <a:bodyPr/>
                    <a:lstStyle/>
                    <a:p>
                      <a:pPr algn="ctr" fontAlgn="ctr"/>
                      <a:r>
                        <a:rPr lang="en-US" sz="1200" b="1" i="0" u="none" strike="noStrike" dirty="0" smtClean="0">
                          <a:solidFill>
                            <a:srgbClr val="000000"/>
                          </a:solidFill>
                          <a:effectLst/>
                          <a:latin typeface="Lucida Sans" pitchFamily="34" charset="0"/>
                        </a:rPr>
                        <a:t>6.306</a:t>
                      </a:r>
                      <a:endParaRPr lang="en-US" sz="1200" b="1" i="0" u="none" strike="noStrike" dirty="0">
                        <a:solidFill>
                          <a:srgbClr val="000000"/>
                        </a:solidFill>
                        <a:effectLst/>
                        <a:latin typeface="Lucida Sans" pitchFamily="34" charset="0"/>
                      </a:endParaRPr>
                    </a:p>
                  </a:txBody>
                  <a:tcPr marL="0" marR="0" marT="0" marB="0" anchor="ctr">
                    <a:cell3D prstMaterial="dkEdge">
                      <a:bevel w="50800" prst="hardEdge"/>
                      <a:lightRig rig="flood" dir="t"/>
                    </a:cell3D>
                    <a:solidFill>
                      <a:schemeClr val="accent4">
                        <a:lumMod val="40000"/>
                        <a:lumOff val="60000"/>
                      </a:schemeClr>
                    </a:solidFill>
                  </a:tcPr>
                </a:tc>
                <a:tc>
                  <a:txBody>
                    <a:bodyPr/>
                    <a:lstStyle/>
                    <a:p>
                      <a:pPr algn="ctr" fontAlgn="ctr"/>
                      <a:r>
                        <a:rPr lang="en-US" sz="1200" b="1" i="0" u="none" strike="noStrike" dirty="0" smtClean="0">
                          <a:solidFill>
                            <a:srgbClr val="000000"/>
                          </a:solidFill>
                          <a:effectLst/>
                          <a:latin typeface="Lucida Sans" pitchFamily="34" charset="0"/>
                        </a:rPr>
                        <a:t>5.554</a:t>
                      </a:r>
                      <a:endParaRPr lang="en-US" sz="1200" b="1" i="0" u="none" strike="noStrike" dirty="0">
                        <a:solidFill>
                          <a:srgbClr val="000000"/>
                        </a:solidFill>
                        <a:effectLst/>
                        <a:latin typeface="Lucida Sans" pitchFamily="34" charset="0"/>
                      </a:endParaRPr>
                    </a:p>
                  </a:txBody>
                  <a:tcPr marL="0" marR="0" marT="0" marB="0" anchor="ctr">
                    <a:cell3D prstMaterial="dkEdge">
                      <a:bevel w="50800" prst="hardEdge"/>
                      <a:lightRig rig="flood" dir="t"/>
                    </a:cell3D>
                    <a:solidFill>
                      <a:schemeClr val="accent4">
                        <a:lumMod val="40000"/>
                        <a:lumOff val="60000"/>
                      </a:schemeClr>
                    </a:solidFill>
                  </a:tcPr>
                </a:tc>
                <a:extLst>
                  <a:ext uri="{0D108BD9-81ED-4DB2-BD59-A6C34878D82A}">
                    <a16:rowId xmlns="" xmlns:a16="http://schemas.microsoft.com/office/drawing/2014/main" val="10015"/>
                  </a:ext>
                </a:extLst>
              </a:tr>
              <a:tr h="397563">
                <a:tc>
                  <a:txBody>
                    <a:bodyPr/>
                    <a:lstStyle/>
                    <a:p>
                      <a:pPr algn="ctr"/>
                      <a:r>
                        <a:rPr lang="en-US" sz="1200" b="1" dirty="0">
                          <a:solidFill>
                            <a:schemeClr val="tx2"/>
                          </a:solidFill>
                          <a:latin typeface="Lucida Sans" pitchFamily="34" charset="0"/>
                          <a:ea typeface="Verdana" panose="020B0604030504040204" pitchFamily="34" charset="0"/>
                          <a:cs typeface="Verdana" panose="020B0604030504040204" pitchFamily="34" charset="0"/>
                        </a:rPr>
                        <a:t>11</a:t>
                      </a:r>
                    </a:p>
                  </a:txBody>
                  <a:tcPr marL="91436" marR="91436" marT="45722" marB="45722" anchor="ctr">
                    <a:cell3D prstMaterial="dkEdge">
                      <a:bevel w="50800" prst="hardEdge"/>
                      <a:lightRig rig="flood" dir="t"/>
                    </a:cell3D>
                  </a:tcPr>
                </a:tc>
                <a:tc>
                  <a:txBody>
                    <a:bodyPr/>
                    <a:lstStyle/>
                    <a:p>
                      <a:r>
                        <a:rPr lang="en-US" sz="1200" b="1" dirty="0">
                          <a:solidFill>
                            <a:schemeClr val="tx2"/>
                          </a:solidFill>
                          <a:latin typeface="Lucida Sans" pitchFamily="34" charset="0"/>
                        </a:rPr>
                        <a:t>PASIEN MENINGGAL</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a:solidFill>
                            <a:schemeClr val="tx2"/>
                          </a:solidFill>
                          <a:latin typeface="Lucida Sans" pitchFamily="34" charset="0"/>
                          <a:ea typeface="Verdana" panose="020B0604030504040204" pitchFamily="34" charset="0"/>
                          <a:cs typeface="Verdana" panose="020B0604030504040204" pitchFamily="34" charset="0"/>
                        </a:rPr>
                        <a:t>1</a:t>
                      </a: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a:solidFill>
                            <a:schemeClr val="tx2"/>
                          </a:solidFill>
                          <a:latin typeface="Lucida Sans" pitchFamily="34" charset="0"/>
                          <a:ea typeface="Verdana" panose="020B0604030504040204" pitchFamily="34" charset="0"/>
                          <a:cs typeface="Verdana" panose="020B0604030504040204" pitchFamily="34" charset="0"/>
                        </a:rPr>
                        <a:t>-</a:t>
                      </a: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smtClean="0">
                          <a:solidFill>
                            <a:schemeClr val="tx2"/>
                          </a:solidFill>
                          <a:latin typeface="Lucida Sans" pitchFamily="34" charset="0"/>
                          <a:ea typeface="Verdana" panose="020B0604030504040204" pitchFamily="34" charset="0"/>
                          <a:cs typeface="Verdana" panose="020B0604030504040204" pitchFamily="34" charset="0"/>
                        </a:rPr>
                        <a:t>-</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p>
                      <a:pPr algn="ctr"/>
                      <a:r>
                        <a:rPr lang="en-US" sz="1200" b="1" dirty="0" smtClean="0">
                          <a:solidFill>
                            <a:schemeClr val="tx2"/>
                          </a:solidFill>
                          <a:latin typeface="Lucida Sans" pitchFamily="34" charset="0"/>
                          <a:ea typeface="Verdana" panose="020B0604030504040204" pitchFamily="34" charset="0"/>
                          <a:cs typeface="Verdana" panose="020B0604030504040204" pitchFamily="34" charset="0"/>
                        </a:rPr>
                        <a:t>-</a:t>
                      </a: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extLst>
                  <a:ext uri="{0D108BD9-81ED-4DB2-BD59-A6C34878D82A}">
                    <a16:rowId xmlns="" xmlns:a16="http://schemas.microsoft.com/office/drawing/2014/main" val="10016"/>
                  </a:ext>
                </a:extLst>
              </a:tr>
            </a:tbl>
          </a:graphicData>
        </a:graphic>
      </p:graphicFrame>
    </p:spTree>
    <p:extLst>
      <p:ext uri="{BB962C8B-B14F-4D97-AF65-F5344CB8AC3E}">
        <p14:creationId xmlns:p14="http://schemas.microsoft.com/office/powerpoint/2010/main" val="3932173965"/>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idx="1"/>
            <p:extLst>
              <p:ext uri="{D42A27DB-BD31-4B8C-83A1-F6EECF244321}">
                <p14:modId xmlns:p14="http://schemas.microsoft.com/office/powerpoint/2010/main" val="1786588264"/>
              </p:ext>
            </p:extLst>
          </p:nvPr>
        </p:nvGraphicFramePr>
        <p:xfrm>
          <a:off x="1404114" y="3933057"/>
          <a:ext cx="8316097" cy="2274456"/>
        </p:xfrm>
        <a:graphic>
          <a:graphicData uri="http://schemas.openxmlformats.org/drawingml/2006/table">
            <a:tbl>
              <a:tblPr firstRow="1" bandRow="1">
                <a:tableStyleId>{0E3FDE45-AF77-4B5C-9715-49D594BDF05E}</a:tableStyleId>
              </a:tblPr>
              <a:tblGrid>
                <a:gridCol w="651577">
                  <a:extLst>
                    <a:ext uri="{9D8B030D-6E8A-4147-A177-3AD203B41FA5}">
                      <a16:colId xmlns="" xmlns:a16="http://schemas.microsoft.com/office/drawing/2014/main" val="20000"/>
                    </a:ext>
                  </a:extLst>
                </a:gridCol>
                <a:gridCol w="1572537">
                  <a:extLst>
                    <a:ext uri="{9D8B030D-6E8A-4147-A177-3AD203B41FA5}">
                      <a16:colId xmlns="" xmlns:a16="http://schemas.microsoft.com/office/drawing/2014/main" val="20001"/>
                    </a:ext>
                  </a:extLst>
                </a:gridCol>
                <a:gridCol w="1525623">
                  <a:extLst>
                    <a:ext uri="{9D8B030D-6E8A-4147-A177-3AD203B41FA5}">
                      <a16:colId xmlns="" xmlns:a16="http://schemas.microsoft.com/office/drawing/2014/main" val="20002"/>
                    </a:ext>
                  </a:extLst>
                </a:gridCol>
                <a:gridCol w="1522120">
                  <a:extLst>
                    <a:ext uri="{9D8B030D-6E8A-4147-A177-3AD203B41FA5}">
                      <a16:colId xmlns="" xmlns:a16="http://schemas.microsoft.com/office/drawing/2014/main" val="20003"/>
                    </a:ext>
                  </a:extLst>
                </a:gridCol>
                <a:gridCol w="1522120">
                  <a:extLst>
                    <a:ext uri="{9D8B030D-6E8A-4147-A177-3AD203B41FA5}">
                      <a16:colId xmlns="" xmlns:a16="http://schemas.microsoft.com/office/drawing/2014/main" val="20004"/>
                    </a:ext>
                  </a:extLst>
                </a:gridCol>
                <a:gridCol w="1522120"/>
              </a:tblGrid>
              <a:tr h="314619">
                <a:tc rowSpan="2">
                  <a:txBody>
                    <a:bodyPr/>
                    <a:lstStyle/>
                    <a:p>
                      <a:pPr algn="ctr"/>
                      <a:r>
                        <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rPr>
                        <a:t>NO</a:t>
                      </a:r>
                    </a:p>
                  </a:txBody>
                  <a:tcPr marL="182826" marR="182826" marT="68844" marB="68844" anchor="ctr"/>
                </a:tc>
                <a:tc rowSpan="2">
                  <a:txBody>
                    <a:bodyPr/>
                    <a:lstStyle/>
                    <a:p>
                      <a:pPr algn="ctr"/>
                      <a:r>
                        <a:rPr lang="en-US" sz="1200" dirty="0">
                          <a:solidFill>
                            <a:srgbClr val="0C0C0C"/>
                          </a:solidFill>
                          <a:latin typeface="Verdana" pitchFamily="34" charset="0"/>
                          <a:ea typeface="Verdana" pitchFamily="34" charset="0"/>
                          <a:cs typeface="Verdana" pitchFamily="34" charset="0"/>
                        </a:rPr>
                        <a:t>CARA BAYAR</a:t>
                      </a: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tc gridSpan="3">
                  <a:txBody>
                    <a:bodyPr/>
                    <a:lstStyle/>
                    <a:p>
                      <a:pPr algn="ctr"/>
                      <a:r>
                        <a:rPr lang="en-US" sz="1200" b="1" baseline="0" dirty="0">
                          <a:solidFill>
                            <a:srgbClr val="0C0C0C"/>
                          </a:solidFill>
                          <a:latin typeface="Verdana" pitchFamily="34" charset="0"/>
                          <a:ea typeface="Verdana" pitchFamily="34" charset="0"/>
                          <a:cs typeface="Verdana" pitchFamily="34" charset="0"/>
                        </a:rPr>
                        <a:t>RAWAT </a:t>
                      </a:r>
                      <a:r>
                        <a:rPr lang="en-US" sz="1200" b="1" baseline="0" dirty="0" smtClean="0">
                          <a:solidFill>
                            <a:srgbClr val="0C0C0C"/>
                          </a:solidFill>
                          <a:latin typeface="Verdana" pitchFamily="34" charset="0"/>
                          <a:ea typeface="Verdana" pitchFamily="34" charset="0"/>
                          <a:cs typeface="Verdana" pitchFamily="34" charset="0"/>
                        </a:rPr>
                        <a:t>JALAN</a:t>
                      </a: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tc h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hMerge="1">
                  <a:txBody>
                    <a:bodyPr/>
                    <a:lstStyle/>
                    <a:p>
                      <a:pPr algn="ct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tc>
                  <a:txBody>
                    <a:bodyPr/>
                    <a:lstStyle/>
                    <a:p>
                      <a:pPr algn="ct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extLst>
                  <a:ext uri="{0D108BD9-81ED-4DB2-BD59-A6C34878D82A}">
                    <a16:rowId xmlns="" xmlns:a16="http://schemas.microsoft.com/office/drawing/2014/main" val="10000"/>
                  </a:ext>
                </a:extLst>
              </a:tr>
              <a:tr h="314619">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p>
                      <a:pPr algn="ctr"/>
                      <a:r>
                        <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rPr>
                        <a:t>JAN</a:t>
                      </a:r>
                    </a:p>
                  </a:txBody>
                  <a:tcPr marL="182826" marR="182826" marT="68844" marB="68844" anchor="ctr"/>
                </a:tc>
                <a:tc>
                  <a:txBody>
                    <a:bodyPr/>
                    <a:lstStyle/>
                    <a:p>
                      <a:pPr algn="ctr"/>
                      <a:r>
                        <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rPr>
                        <a:t>FEB</a:t>
                      </a:r>
                    </a:p>
                  </a:txBody>
                  <a:tcPr marL="182826" marR="182826" marT="68844" marB="68844" anchor="ctr"/>
                </a:tc>
                <a:tc>
                  <a:txBody>
                    <a:bodyPr/>
                    <a:lstStyle/>
                    <a:p>
                      <a:pPr algn="ctr"/>
                      <a:r>
                        <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rPr>
                        <a:t>MAR</a:t>
                      </a:r>
                    </a:p>
                  </a:txBody>
                  <a:tcPr marL="182826" marR="182826" marT="68844" marB="68844" anchor="ctr"/>
                </a:tc>
                <a:tc>
                  <a:txBody>
                    <a:bodyPr/>
                    <a:lstStyle/>
                    <a:p>
                      <a:pPr algn="ctr"/>
                      <a:r>
                        <a:rPr lang="en-US" sz="1200" b="1" dirty="0" smtClean="0">
                          <a:solidFill>
                            <a:srgbClr val="0C0C0C"/>
                          </a:solidFill>
                          <a:latin typeface="Verdana" panose="020B0604030504040204" pitchFamily="34" charset="0"/>
                          <a:ea typeface="Verdana" panose="020B0604030504040204" pitchFamily="34" charset="0"/>
                          <a:cs typeface="Verdana" panose="020B0604030504040204" pitchFamily="34" charset="0"/>
                        </a:rPr>
                        <a:t>APR</a:t>
                      </a: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extLst>
                  <a:ext uri="{0D108BD9-81ED-4DB2-BD59-A6C34878D82A}">
                    <a16:rowId xmlns="" xmlns:a16="http://schemas.microsoft.com/office/drawing/2014/main" val="10001"/>
                  </a:ext>
                </a:extLst>
              </a:tr>
              <a:tr h="314619">
                <a:tc>
                  <a:txBody>
                    <a:bodyPr/>
                    <a:lstStyle/>
                    <a:p>
                      <a:pPr marL="0" indent="0" algn="ctr"/>
                      <a:r>
                        <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rPr>
                        <a:t>1</a:t>
                      </a:r>
                    </a:p>
                  </a:txBody>
                  <a:tcPr marL="182826" marR="182826" marT="68844" marB="68844" anchor="ctr"/>
                </a:tc>
                <a:tc>
                  <a:txBody>
                    <a:bodyPr/>
                    <a:lstStyle/>
                    <a:p>
                      <a:pPr marL="0" indent="0" algn="l"/>
                      <a:r>
                        <a:rPr lang="en-US" sz="1200" b="1" dirty="0">
                          <a:solidFill>
                            <a:srgbClr val="0C0C0C"/>
                          </a:solidFill>
                          <a:latin typeface="Verdana" pitchFamily="34" charset="0"/>
                          <a:ea typeface="Verdana" pitchFamily="34" charset="0"/>
                          <a:cs typeface="Verdana" pitchFamily="34" charset="0"/>
                        </a:rPr>
                        <a:t>UMUM</a:t>
                      </a:r>
                    </a:p>
                  </a:txBody>
                  <a:tcPr marL="182826" marR="182826" marT="68844" marB="68844" anchor="ctr"/>
                </a:tc>
                <a:tc>
                  <a:txBody>
                    <a:bodyPr/>
                    <a:lstStyle/>
                    <a:p>
                      <a:pPr algn="ctr" rtl="0" fontAlgn="ctr"/>
                      <a:r>
                        <a:rPr lang="en-US" sz="1000" b="0" i="0" u="none" strike="noStrike">
                          <a:solidFill>
                            <a:srgbClr val="000000"/>
                          </a:solidFill>
                          <a:effectLst/>
                          <a:latin typeface="Verdana"/>
                        </a:rPr>
                        <a:t>1.968</a:t>
                      </a:r>
                    </a:p>
                  </a:txBody>
                  <a:tcPr marL="0" marR="0" marT="0" marB="0" anchor="ctr"/>
                </a:tc>
                <a:tc>
                  <a:txBody>
                    <a:bodyPr/>
                    <a:lstStyle/>
                    <a:p>
                      <a:pPr algn="ctr" rtl="0" fontAlgn="ctr"/>
                      <a:r>
                        <a:rPr lang="en-US" sz="1000" b="0" i="0" u="none" strike="noStrike">
                          <a:solidFill>
                            <a:srgbClr val="000000"/>
                          </a:solidFill>
                          <a:effectLst/>
                          <a:latin typeface="Verdana"/>
                        </a:rPr>
                        <a:t>970</a:t>
                      </a:r>
                    </a:p>
                  </a:txBody>
                  <a:tcPr marL="0" marR="0" marT="0" marB="0" anchor="ctr"/>
                </a:tc>
                <a:tc>
                  <a:txBody>
                    <a:bodyPr/>
                    <a:lstStyle/>
                    <a:p>
                      <a:pPr algn="ctr" rtl="0" fontAlgn="ctr"/>
                      <a:r>
                        <a:rPr lang="en-US" sz="1000" b="0" i="0" u="none" strike="noStrike" dirty="0">
                          <a:solidFill>
                            <a:srgbClr val="000000"/>
                          </a:solidFill>
                          <a:effectLst/>
                          <a:latin typeface="Verdana"/>
                        </a:rPr>
                        <a:t>1.142</a:t>
                      </a:r>
                    </a:p>
                  </a:txBody>
                  <a:tcPr marL="0" marR="0" marT="0" marB="0" anchor="ctr"/>
                </a:tc>
                <a:tc>
                  <a:txBody>
                    <a:bodyPr/>
                    <a:lstStyle/>
                    <a:p>
                      <a:pPr algn="ctr" rtl="0" fontAlgn="ctr"/>
                      <a:r>
                        <a:rPr lang="en-US" sz="1000" b="0" i="0" u="none" strike="noStrike" dirty="0" smtClean="0">
                          <a:solidFill>
                            <a:srgbClr val="000000"/>
                          </a:solidFill>
                          <a:effectLst/>
                          <a:latin typeface="Verdana"/>
                        </a:rPr>
                        <a:t>905</a:t>
                      </a:r>
                      <a:endParaRPr lang="en-US" sz="1000" b="0" i="0" u="none" strike="noStrike" dirty="0">
                        <a:solidFill>
                          <a:srgbClr val="000000"/>
                        </a:solidFill>
                        <a:effectLst/>
                        <a:latin typeface="Verdana"/>
                      </a:endParaRPr>
                    </a:p>
                  </a:txBody>
                  <a:tcPr marL="0" marR="0" marT="0" marB="0" anchor="ctr"/>
                </a:tc>
                <a:extLst>
                  <a:ext uri="{0D108BD9-81ED-4DB2-BD59-A6C34878D82A}">
                    <a16:rowId xmlns="" xmlns:a16="http://schemas.microsoft.com/office/drawing/2014/main" val="10002"/>
                  </a:ext>
                </a:extLst>
              </a:tr>
              <a:tr h="314619">
                <a:tc>
                  <a:txBody>
                    <a:bodyPr/>
                    <a:lstStyle/>
                    <a:p>
                      <a:pPr marL="0" indent="0" algn="ctr">
                        <a:tabLst>
                          <a:tab pos="0" algn="l"/>
                        </a:tabLst>
                      </a:pPr>
                      <a:r>
                        <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rPr>
                        <a:t>2</a:t>
                      </a:r>
                    </a:p>
                  </a:txBody>
                  <a:tcPr marL="182826" marR="182826" marT="68844" marB="68844" anchor="ctr"/>
                </a:tc>
                <a:tc>
                  <a:txBody>
                    <a:bodyPr/>
                    <a:lstStyle/>
                    <a:p>
                      <a:pPr marL="0" indent="0" algn="l">
                        <a:tabLst>
                          <a:tab pos="0" algn="l"/>
                        </a:tabLst>
                      </a:pPr>
                      <a:r>
                        <a:rPr lang="en-US" sz="1200" b="1" dirty="0">
                          <a:solidFill>
                            <a:srgbClr val="0C0C0C"/>
                          </a:solidFill>
                          <a:latin typeface="Verdana" pitchFamily="34" charset="0"/>
                          <a:ea typeface="Verdana" pitchFamily="34" charset="0"/>
                          <a:cs typeface="Verdana" pitchFamily="34" charset="0"/>
                        </a:rPr>
                        <a:t>NPBI</a:t>
                      </a:r>
                    </a:p>
                  </a:txBody>
                  <a:tcPr marL="182826" marR="182826" marT="68844" marB="68844" anchor="ctr"/>
                </a:tc>
                <a:tc>
                  <a:txBody>
                    <a:bodyPr/>
                    <a:lstStyle/>
                    <a:p>
                      <a:pPr algn="ctr" rtl="0" fontAlgn="ctr"/>
                      <a:r>
                        <a:rPr lang="en-US" sz="1000" b="0" i="0" u="none" strike="noStrike">
                          <a:solidFill>
                            <a:srgbClr val="000000"/>
                          </a:solidFill>
                          <a:effectLst/>
                          <a:latin typeface="Verdana"/>
                        </a:rPr>
                        <a:t>712</a:t>
                      </a:r>
                    </a:p>
                  </a:txBody>
                  <a:tcPr marL="0" marR="0" marT="0" marB="0" anchor="ctr"/>
                </a:tc>
                <a:tc>
                  <a:txBody>
                    <a:bodyPr/>
                    <a:lstStyle/>
                    <a:p>
                      <a:pPr algn="ctr" rtl="0" fontAlgn="ctr"/>
                      <a:r>
                        <a:rPr lang="en-US" sz="1000" b="0" i="0" u="none" strike="noStrike">
                          <a:solidFill>
                            <a:srgbClr val="000000"/>
                          </a:solidFill>
                          <a:effectLst/>
                          <a:latin typeface="Verdana"/>
                        </a:rPr>
                        <a:t>679</a:t>
                      </a:r>
                    </a:p>
                  </a:txBody>
                  <a:tcPr marL="0" marR="0" marT="0" marB="0" anchor="ctr"/>
                </a:tc>
                <a:tc>
                  <a:txBody>
                    <a:bodyPr/>
                    <a:lstStyle/>
                    <a:p>
                      <a:pPr algn="ctr" rtl="0" fontAlgn="ctr"/>
                      <a:r>
                        <a:rPr lang="en-US" sz="1000" b="0" i="0" u="none" strike="noStrike">
                          <a:solidFill>
                            <a:srgbClr val="000000"/>
                          </a:solidFill>
                          <a:effectLst/>
                          <a:latin typeface="Verdana"/>
                        </a:rPr>
                        <a:t>698</a:t>
                      </a:r>
                    </a:p>
                  </a:txBody>
                  <a:tcPr marL="0" marR="0" marT="0" marB="0" anchor="ctr"/>
                </a:tc>
                <a:tc>
                  <a:txBody>
                    <a:bodyPr/>
                    <a:lstStyle/>
                    <a:p>
                      <a:pPr algn="ctr" rtl="0" fontAlgn="ctr"/>
                      <a:r>
                        <a:rPr lang="en-US" sz="1000" b="0" i="0" u="none" strike="noStrike" dirty="0" smtClean="0">
                          <a:solidFill>
                            <a:srgbClr val="000000"/>
                          </a:solidFill>
                          <a:effectLst/>
                          <a:latin typeface="Verdana"/>
                        </a:rPr>
                        <a:t>863</a:t>
                      </a:r>
                      <a:endParaRPr lang="en-US" sz="1000" b="0" i="0" u="none" strike="noStrike" dirty="0">
                        <a:solidFill>
                          <a:srgbClr val="000000"/>
                        </a:solidFill>
                        <a:effectLst/>
                        <a:latin typeface="Verdana"/>
                      </a:endParaRPr>
                    </a:p>
                  </a:txBody>
                  <a:tcPr marL="0" marR="0" marT="0" marB="0" anchor="ctr"/>
                </a:tc>
                <a:extLst>
                  <a:ext uri="{0D108BD9-81ED-4DB2-BD59-A6C34878D82A}">
                    <a16:rowId xmlns="" xmlns:a16="http://schemas.microsoft.com/office/drawing/2014/main" val="10003"/>
                  </a:ext>
                </a:extLst>
              </a:tr>
              <a:tr h="314619">
                <a:tc>
                  <a:txBody>
                    <a:bodyPr/>
                    <a:lstStyle/>
                    <a:p>
                      <a:pPr marL="0" indent="0" algn="ctr"/>
                      <a:r>
                        <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rPr>
                        <a:t>3</a:t>
                      </a:r>
                    </a:p>
                  </a:txBody>
                  <a:tcPr marL="182826" marR="182826" marT="68844" marB="68844" anchor="ctr"/>
                </a:tc>
                <a:tc>
                  <a:txBody>
                    <a:bodyPr/>
                    <a:lstStyle/>
                    <a:p>
                      <a:pPr marL="0" indent="0" algn="l"/>
                      <a:r>
                        <a:rPr lang="en-US" sz="1200" b="1" dirty="0">
                          <a:solidFill>
                            <a:srgbClr val="0C0C0C"/>
                          </a:solidFill>
                          <a:latin typeface="Verdana" pitchFamily="34" charset="0"/>
                          <a:ea typeface="Verdana" pitchFamily="34" charset="0"/>
                          <a:cs typeface="Verdana" pitchFamily="34" charset="0"/>
                        </a:rPr>
                        <a:t>PBI</a:t>
                      </a:r>
                    </a:p>
                  </a:txBody>
                  <a:tcPr marL="182826" marR="182826" marT="68844" marB="68844" anchor="ctr"/>
                </a:tc>
                <a:tc>
                  <a:txBody>
                    <a:bodyPr/>
                    <a:lstStyle/>
                    <a:p>
                      <a:pPr algn="ctr" rtl="0" fontAlgn="ctr"/>
                      <a:r>
                        <a:rPr lang="en-US" sz="1000" b="0" i="0" u="none" strike="noStrike">
                          <a:solidFill>
                            <a:srgbClr val="000000"/>
                          </a:solidFill>
                          <a:effectLst/>
                          <a:latin typeface="Verdana"/>
                        </a:rPr>
                        <a:t>1.062</a:t>
                      </a:r>
                    </a:p>
                  </a:txBody>
                  <a:tcPr marL="0" marR="0" marT="0" marB="0" anchor="ctr"/>
                </a:tc>
                <a:tc>
                  <a:txBody>
                    <a:bodyPr/>
                    <a:lstStyle/>
                    <a:p>
                      <a:pPr algn="ctr" rtl="0" fontAlgn="ctr"/>
                      <a:r>
                        <a:rPr lang="en-US" sz="1000" b="0" i="0" u="none" strike="noStrike">
                          <a:solidFill>
                            <a:srgbClr val="000000"/>
                          </a:solidFill>
                          <a:effectLst/>
                          <a:latin typeface="Verdana"/>
                        </a:rPr>
                        <a:t>973</a:t>
                      </a:r>
                    </a:p>
                  </a:txBody>
                  <a:tcPr marL="0" marR="0" marT="0" marB="0" anchor="ctr"/>
                </a:tc>
                <a:tc>
                  <a:txBody>
                    <a:bodyPr/>
                    <a:lstStyle/>
                    <a:p>
                      <a:pPr algn="ctr" rtl="0" fontAlgn="ctr"/>
                      <a:r>
                        <a:rPr lang="en-US" sz="1000" b="0" i="0" u="none" strike="noStrike">
                          <a:solidFill>
                            <a:srgbClr val="000000"/>
                          </a:solidFill>
                          <a:effectLst/>
                          <a:latin typeface="Verdana"/>
                        </a:rPr>
                        <a:t>1.042</a:t>
                      </a:r>
                    </a:p>
                  </a:txBody>
                  <a:tcPr marL="0" marR="0" marT="0" marB="0" anchor="ctr"/>
                </a:tc>
                <a:tc>
                  <a:txBody>
                    <a:bodyPr/>
                    <a:lstStyle/>
                    <a:p>
                      <a:pPr algn="ctr" rtl="0" fontAlgn="ctr"/>
                      <a:r>
                        <a:rPr lang="en-US" sz="1000" b="0" i="0" u="none" strike="noStrike" dirty="0" smtClean="0">
                          <a:solidFill>
                            <a:srgbClr val="000000"/>
                          </a:solidFill>
                          <a:effectLst/>
                          <a:latin typeface="Verdana"/>
                        </a:rPr>
                        <a:t>1.137</a:t>
                      </a:r>
                      <a:endParaRPr lang="en-US" sz="1000" b="0" i="0" u="none" strike="noStrike" dirty="0">
                        <a:solidFill>
                          <a:srgbClr val="000000"/>
                        </a:solidFill>
                        <a:effectLst/>
                        <a:latin typeface="Verdana"/>
                      </a:endParaRPr>
                    </a:p>
                  </a:txBody>
                  <a:tcPr marL="0" marR="0" marT="0" marB="0" anchor="ctr"/>
                </a:tc>
                <a:extLst>
                  <a:ext uri="{0D108BD9-81ED-4DB2-BD59-A6C34878D82A}">
                    <a16:rowId xmlns="" xmlns:a16="http://schemas.microsoft.com/office/drawing/2014/main" val="10004"/>
                  </a:ext>
                </a:extLst>
              </a:tr>
              <a:tr h="314619">
                <a:tc>
                  <a:txBody>
                    <a:bodyPr/>
                    <a:lstStyle/>
                    <a:p>
                      <a:pPr marL="0" indent="0" algn="ctr"/>
                      <a:r>
                        <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rPr>
                        <a:t>4</a:t>
                      </a:r>
                    </a:p>
                  </a:txBody>
                  <a:tcPr marL="182826" marR="182826" marT="68844" marB="68844" anchor="ctr"/>
                </a:tc>
                <a:tc>
                  <a:txBody>
                    <a:bodyPr/>
                    <a:lstStyle/>
                    <a:p>
                      <a:pPr marL="0" indent="0" algn="l"/>
                      <a:r>
                        <a:rPr lang="en-US" sz="1200" b="1" dirty="0">
                          <a:solidFill>
                            <a:srgbClr val="0C0C0C"/>
                          </a:solidFill>
                          <a:latin typeface="Verdana" pitchFamily="34" charset="0"/>
                          <a:ea typeface="Verdana" pitchFamily="34" charset="0"/>
                          <a:cs typeface="Verdana" pitchFamily="34" charset="0"/>
                        </a:rPr>
                        <a:t>JKD</a:t>
                      </a:r>
                    </a:p>
                  </a:txBody>
                  <a:tcPr marL="182826" marR="182826" marT="68844" marB="68844" anchor="ctr"/>
                </a:tc>
                <a:tc>
                  <a:txBody>
                    <a:bodyPr/>
                    <a:lstStyle/>
                    <a:p>
                      <a:pPr algn="ctr" rtl="0" fontAlgn="ctr"/>
                      <a:r>
                        <a:rPr lang="en-US" sz="1000" b="0" i="0" u="none" strike="noStrike">
                          <a:solidFill>
                            <a:srgbClr val="000000"/>
                          </a:solidFill>
                          <a:effectLst/>
                          <a:latin typeface="Verdana"/>
                        </a:rPr>
                        <a:t>94</a:t>
                      </a:r>
                    </a:p>
                  </a:txBody>
                  <a:tcPr marL="0" marR="0" marT="0" marB="0" anchor="ctr"/>
                </a:tc>
                <a:tc>
                  <a:txBody>
                    <a:bodyPr/>
                    <a:lstStyle/>
                    <a:p>
                      <a:pPr algn="ctr" rtl="0" fontAlgn="ctr"/>
                      <a:r>
                        <a:rPr lang="en-US" sz="1000" b="0" i="0" u="none" strike="noStrike">
                          <a:solidFill>
                            <a:srgbClr val="000000"/>
                          </a:solidFill>
                          <a:effectLst/>
                          <a:latin typeface="Verdana"/>
                        </a:rPr>
                        <a:t>78</a:t>
                      </a:r>
                    </a:p>
                  </a:txBody>
                  <a:tcPr marL="0" marR="0" marT="0" marB="0" anchor="ctr"/>
                </a:tc>
                <a:tc>
                  <a:txBody>
                    <a:bodyPr/>
                    <a:lstStyle/>
                    <a:p>
                      <a:pPr algn="ctr" rtl="0" fontAlgn="ctr"/>
                      <a:r>
                        <a:rPr lang="en-US" sz="1000" b="0" i="0" u="none" strike="noStrike">
                          <a:solidFill>
                            <a:srgbClr val="000000"/>
                          </a:solidFill>
                          <a:effectLst/>
                          <a:latin typeface="Verdana"/>
                        </a:rPr>
                        <a:t>94</a:t>
                      </a:r>
                    </a:p>
                  </a:txBody>
                  <a:tcPr marL="0" marR="0" marT="0" marB="0" anchor="ctr"/>
                </a:tc>
                <a:tc>
                  <a:txBody>
                    <a:bodyPr/>
                    <a:lstStyle/>
                    <a:p>
                      <a:pPr algn="ctr" rtl="0" fontAlgn="ctr"/>
                      <a:r>
                        <a:rPr lang="en-US" sz="1000" b="0" i="0" u="none" strike="noStrike" dirty="0" smtClean="0">
                          <a:solidFill>
                            <a:srgbClr val="000000"/>
                          </a:solidFill>
                          <a:effectLst/>
                          <a:latin typeface="Verdana"/>
                        </a:rPr>
                        <a:t>88</a:t>
                      </a:r>
                      <a:endParaRPr lang="en-US" sz="1000" b="0" i="0" u="none" strike="noStrike" dirty="0">
                        <a:solidFill>
                          <a:srgbClr val="000000"/>
                        </a:solidFill>
                        <a:effectLst/>
                        <a:latin typeface="Verdana"/>
                      </a:endParaRPr>
                    </a:p>
                  </a:txBody>
                  <a:tcPr marL="0" marR="0" marT="0" marB="0" anchor="ctr"/>
                </a:tc>
                <a:extLst>
                  <a:ext uri="{0D108BD9-81ED-4DB2-BD59-A6C34878D82A}">
                    <a16:rowId xmlns="" xmlns:a16="http://schemas.microsoft.com/office/drawing/2014/main" val="10005"/>
                  </a:ext>
                </a:extLst>
              </a:tr>
              <a:tr h="344533">
                <a:tc>
                  <a:txBody>
                    <a:bodyPr/>
                    <a:lstStyle/>
                    <a:p>
                      <a:pPr marL="0" indent="0" algn="ctr"/>
                      <a:r>
                        <a:rPr lang="en-US" sz="1400" b="1" dirty="0">
                          <a:solidFill>
                            <a:srgbClr val="0C0C0C"/>
                          </a:solidFill>
                          <a:latin typeface="Verdana" panose="020B0604030504040204" pitchFamily="34" charset="0"/>
                          <a:ea typeface="Verdana" panose="020B0604030504040204" pitchFamily="34" charset="0"/>
                          <a:cs typeface="Verdana" panose="020B0604030504040204" pitchFamily="34" charset="0"/>
                        </a:rPr>
                        <a:t>5</a:t>
                      </a:r>
                    </a:p>
                  </a:txBody>
                  <a:tcPr marL="182826" marR="182826" marT="68844" marB="68844" anchor="ctr"/>
                </a:tc>
                <a:tc>
                  <a:txBody>
                    <a:bodyPr/>
                    <a:lstStyle/>
                    <a:p>
                      <a:pPr marL="0" indent="0" algn="l"/>
                      <a:r>
                        <a:rPr lang="en-US" sz="1400" b="1" dirty="0">
                          <a:solidFill>
                            <a:srgbClr val="0C0C0C"/>
                          </a:solidFill>
                          <a:latin typeface="Verdana" pitchFamily="34" charset="0"/>
                          <a:ea typeface="Verdana" pitchFamily="34" charset="0"/>
                          <a:cs typeface="Verdana" pitchFamily="34" charset="0"/>
                        </a:rPr>
                        <a:t>BKMKS</a:t>
                      </a:r>
                    </a:p>
                  </a:txBody>
                  <a:tcPr marL="182826" marR="182826" marT="68844" marB="68844" anchor="ctr"/>
                </a:tc>
                <a:tc>
                  <a:txBody>
                    <a:bodyPr/>
                    <a:lstStyle/>
                    <a:p>
                      <a:pPr algn="ctr" rtl="0" fontAlgn="ctr"/>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0" marR="0" marT="0" marB="0" anchor="ctr"/>
                </a:tc>
                <a:tc>
                  <a:txBody>
                    <a:bodyPr/>
                    <a:lstStyle/>
                    <a:p>
                      <a:pPr algn="ctr" rtl="0" fontAlgn="ctr"/>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0" marR="0" marT="0" marB="0" anchor="ctr"/>
                </a:tc>
                <a:tc>
                  <a:txBody>
                    <a:bodyPr/>
                    <a:lstStyle/>
                    <a:p>
                      <a:pPr algn="ctr" rtl="0" fontAlgn="ctr"/>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0" marR="0" marT="0" marB="0" anchor="ctr"/>
                </a:tc>
                <a:tc>
                  <a:txBody>
                    <a:bodyPr/>
                    <a:lstStyle/>
                    <a:p>
                      <a:pPr algn="ctr" rtl="0" fontAlgn="ctr"/>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0" marR="0" marT="0" marB="0" anchor="ctr"/>
                </a:tc>
                <a:extLst>
                  <a:ext uri="{0D108BD9-81ED-4DB2-BD59-A6C34878D82A}">
                    <a16:rowId xmlns=""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pPr>
              <a:defRPr/>
            </a:pPr>
            <a:fld id="{6DA97808-3995-45F5-8371-166D4A9BA4F5}" type="slidenum">
              <a:rPr lang="en-US" smtClean="0"/>
              <a:pPr>
                <a:defRPr/>
              </a:pPr>
              <a:t>12</a:t>
            </a:fld>
            <a:endParaRPr lang="en-US"/>
          </a:p>
        </p:txBody>
      </p:sp>
      <p:grpSp>
        <p:nvGrpSpPr>
          <p:cNvPr id="11" name="Group 10"/>
          <p:cNvGrpSpPr/>
          <p:nvPr/>
        </p:nvGrpSpPr>
        <p:grpSpPr>
          <a:xfrm>
            <a:off x="287164" y="260648"/>
            <a:ext cx="9217024" cy="777427"/>
            <a:chOff x="305272" y="201216"/>
            <a:chExt cx="8288298" cy="1167820"/>
          </a:xfrm>
        </p:grpSpPr>
        <p:sp>
          <p:nvSpPr>
            <p:cNvPr id="12" name="Freeform: Shape 70"/>
            <p:cNvSpPr/>
            <p:nvPr/>
          </p:nvSpPr>
          <p:spPr>
            <a:xfrm rot="158526">
              <a:off x="1542319" y="523832"/>
              <a:ext cx="4141527" cy="655754"/>
            </a:xfrm>
            <a:custGeom>
              <a:avLst/>
              <a:gdLst>
                <a:gd name="connsiteX0" fmla="*/ 0 w 4258374"/>
                <a:gd name="connsiteY0" fmla="*/ 0 h 674255"/>
                <a:gd name="connsiteX1" fmla="*/ 4258374 w 4258374"/>
                <a:gd name="connsiteY1" fmla="*/ 0 h 674255"/>
                <a:gd name="connsiteX2" fmla="*/ 4258374 w 4258374"/>
                <a:gd name="connsiteY2" fmla="*/ 196321 h 674255"/>
                <a:gd name="connsiteX3" fmla="*/ 3938879 w 4258374"/>
                <a:gd name="connsiteY3" fmla="*/ 674255 h 674255"/>
                <a:gd name="connsiteX4" fmla="*/ 0 w 4258374"/>
                <a:gd name="connsiteY4" fmla="*/ 674255 h 674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374" h="674255">
                  <a:moveTo>
                    <a:pt x="0" y="0"/>
                  </a:moveTo>
                  <a:lnTo>
                    <a:pt x="4258374" y="0"/>
                  </a:lnTo>
                  <a:lnTo>
                    <a:pt x="4258374" y="196321"/>
                  </a:lnTo>
                  <a:lnTo>
                    <a:pt x="3938879" y="674255"/>
                  </a:lnTo>
                  <a:lnTo>
                    <a:pt x="0" y="674255"/>
                  </a:lnTo>
                  <a:close/>
                </a:path>
              </a:pathLst>
            </a:custGeom>
            <a:ln>
              <a:noFill/>
            </a:ln>
            <a:effectLst>
              <a:outerShdw blurRad="317500" dist="3175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Freeform: Shape 71"/>
            <p:cNvSpPr/>
            <p:nvPr/>
          </p:nvSpPr>
          <p:spPr>
            <a:xfrm flipV="1">
              <a:off x="1454778" y="295550"/>
              <a:ext cx="7138792" cy="979140"/>
            </a:xfrm>
            <a:custGeom>
              <a:avLst/>
              <a:gdLst>
                <a:gd name="connsiteX0" fmla="*/ 2521527 w 3260437"/>
                <a:gd name="connsiteY0" fmla="*/ 1027545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 name="connsiteX0" fmla="*/ 2521527 w 3260437"/>
                <a:gd name="connsiteY0" fmla="*/ 1027543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0437" h="1027545">
                  <a:moveTo>
                    <a:pt x="2521527" y="1027543"/>
                  </a:moveTo>
                  <a:lnTo>
                    <a:pt x="3260437" y="1027545"/>
                  </a:lnTo>
                  <a:lnTo>
                    <a:pt x="2521527" y="0"/>
                  </a:lnTo>
                  <a:lnTo>
                    <a:pt x="2521527" y="2306"/>
                  </a:lnTo>
                  <a:lnTo>
                    <a:pt x="0" y="2306"/>
                  </a:lnTo>
                  <a:lnTo>
                    <a:pt x="0" y="1027543"/>
                  </a:lnTo>
                  <a:lnTo>
                    <a:pt x="2521527" y="1027543"/>
                  </a:lnTo>
                  <a:close/>
                </a:path>
              </a:pathLst>
            </a:cu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Frame 13"/>
            <p:cNvSpPr/>
            <p:nvPr/>
          </p:nvSpPr>
          <p:spPr>
            <a:xfrm>
              <a:off x="305272" y="201216"/>
              <a:ext cx="1224135" cy="1167820"/>
            </a:xfrm>
            <a:prstGeom prst="fram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5" name="TextBox 14"/>
            <p:cNvSpPr txBox="1"/>
            <p:nvPr/>
          </p:nvSpPr>
          <p:spPr>
            <a:xfrm>
              <a:off x="525001" y="395891"/>
              <a:ext cx="784675" cy="778469"/>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800" b="1" dirty="0">
                  <a:solidFill>
                    <a:schemeClr val="tx2"/>
                  </a:solidFill>
                </a:rPr>
                <a:t>2</a:t>
              </a:r>
            </a:p>
          </p:txBody>
        </p:sp>
        <p:sp>
          <p:nvSpPr>
            <p:cNvPr id="16" name="TextBox 15"/>
            <p:cNvSpPr txBox="1"/>
            <p:nvPr/>
          </p:nvSpPr>
          <p:spPr>
            <a:xfrm>
              <a:off x="1629433" y="395692"/>
              <a:ext cx="6770670" cy="693495"/>
            </a:xfrm>
            <a:prstGeom prst="rect">
              <a:avLst/>
            </a:prstGeom>
            <a:noFill/>
          </p:spPr>
          <p:txBody>
            <a:bodyPr wrap="square" lIns="0" rtlCol="0" anchor="ctr">
              <a:spAutoFit/>
            </a:bodyPr>
            <a:lstStyle/>
            <a:p>
              <a:r>
                <a:rPr lang="en-US" sz="2400" b="1" dirty="0">
                  <a:solidFill>
                    <a:schemeClr val="tx2"/>
                  </a:solidFill>
                </a:rPr>
                <a:t>PELAYANAN BERDASARKAN CARA BAYAR</a:t>
              </a:r>
            </a:p>
          </p:txBody>
        </p:sp>
      </p:grpSp>
      <p:graphicFrame>
        <p:nvGraphicFramePr>
          <p:cNvPr id="17" name="Table Placeholder 5"/>
          <p:cNvGraphicFramePr>
            <a:graphicFrameLocks/>
          </p:cNvGraphicFramePr>
          <p:nvPr>
            <p:extLst>
              <p:ext uri="{D42A27DB-BD31-4B8C-83A1-F6EECF244321}">
                <p14:modId xmlns:p14="http://schemas.microsoft.com/office/powerpoint/2010/main" val="2282834660"/>
              </p:ext>
            </p:extLst>
          </p:nvPr>
        </p:nvGraphicFramePr>
        <p:xfrm>
          <a:off x="1404114" y="1226552"/>
          <a:ext cx="8316097" cy="2490479"/>
        </p:xfrm>
        <a:graphic>
          <a:graphicData uri="http://schemas.openxmlformats.org/drawingml/2006/table">
            <a:tbl>
              <a:tblPr firstRow="1" bandRow="1">
                <a:tableStyleId>{0E3FDE45-AF77-4B5C-9715-49D594BDF05E}</a:tableStyleId>
              </a:tblPr>
              <a:tblGrid>
                <a:gridCol w="809403">
                  <a:extLst>
                    <a:ext uri="{9D8B030D-6E8A-4147-A177-3AD203B41FA5}">
                      <a16:colId xmlns="" xmlns:a16="http://schemas.microsoft.com/office/drawing/2014/main" val="20000"/>
                    </a:ext>
                  </a:extLst>
                </a:gridCol>
                <a:gridCol w="1620764">
                  <a:extLst>
                    <a:ext uri="{9D8B030D-6E8A-4147-A177-3AD203B41FA5}">
                      <a16:colId xmlns="" xmlns:a16="http://schemas.microsoft.com/office/drawing/2014/main" val="20001"/>
                    </a:ext>
                  </a:extLst>
                </a:gridCol>
                <a:gridCol w="1535460">
                  <a:extLst>
                    <a:ext uri="{9D8B030D-6E8A-4147-A177-3AD203B41FA5}">
                      <a16:colId xmlns="" xmlns:a16="http://schemas.microsoft.com/office/drawing/2014/main" val="20002"/>
                    </a:ext>
                  </a:extLst>
                </a:gridCol>
                <a:gridCol w="1306230">
                  <a:extLst>
                    <a:ext uri="{9D8B030D-6E8A-4147-A177-3AD203B41FA5}">
                      <a16:colId xmlns="" xmlns:a16="http://schemas.microsoft.com/office/drawing/2014/main" val="20003"/>
                    </a:ext>
                  </a:extLst>
                </a:gridCol>
                <a:gridCol w="1522120">
                  <a:extLst>
                    <a:ext uri="{9D8B030D-6E8A-4147-A177-3AD203B41FA5}">
                      <a16:colId xmlns="" xmlns:a16="http://schemas.microsoft.com/office/drawing/2014/main" val="20004"/>
                    </a:ext>
                  </a:extLst>
                </a:gridCol>
                <a:gridCol w="1522120"/>
              </a:tblGrid>
              <a:tr h="343591">
                <a:tc rowSpan="2">
                  <a:txBody>
                    <a:bodyPr/>
                    <a:lstStyle/>
                    <a:p>
                      <a:pPr algn="ctr"/>
                      <a:r>
                        <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rPr>
                        <a:t>NO</a:t>
                      </a:r>
                    </a:p>
                  </a:txBody>
                  <a:tcPr marL="182826" marR="182826" marT="68844" marB="68844" anchor="ctr"/>
                </a:tc>
                <a:tc rowSpan="2">
                  <a:txBody>
                    <a:bodyPr/>
                    <a:lstStyle/>
                    <a:p>
                      <a:pPr algn="ctr"/>
                      <a:r>
                        <a:rPr lang="en-US" sz="1200" dirty="0">
                          <a:solidFill>
                            <a:srgbClr val="0C0C0C"/>
                          </a:solidFill>
                          <a:latin typeface="Verdana" pitchFamily="34" charset="0"/>
                          <a:ea typeface="Verdana" pitchFamily="34" charset="0"/>
                          <a:cs typeface="Verdana" pitchFamily="34" charset="0"/>
                        </a:rPr>
                        <a:t>CARA BAYAR</a:t>
                      </a: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tc gridSpan="3">
                  <a:txBody>
                    <a:bodyPr/>
                    <a:lstStyle/>
                    <a:p>
                      <a:pPr algn="ctr"/>
                      <a:r>
                        <a:rPr lang="en-US" sz="1200" b="1" baseline="0" dirty="0">
                          <a:solidFill>
                            <a:srgbClr val="0C0C0C"/>
                          </a:solidFill>
                          <a:latin typeface="Verdana" pitchFamily="34" charset="0"/>
                          <a:ea typeface="Verdana" pitchFamily="34" charset="0"/>
                          <a:cs typeface="Verdana" pitchFamily="34" charset="0"/>
                        </a:rPr>
                        <a:t>RAWAT </a:t>
                      </a:r>
                      <a:r>
                        <a:rPr lang="en-US" sz="1200" b="1" baseline="0" dirty="0" smtClean="0">
                          <a:solidFill>
                            <a:srgbClr val="0C0C0C"/>
                          </a:solidFill>
                          <a:latin typeface="Verdana" pitchFamily="34" charset="0"/>
                          <a:ea typeface="Verdana" pitchFamily="34" charset="0"/>
                          <a:cs typeface="Verdana" pitchFamily="34" charset="0"/>
                        </a:rPr>
                        <a:t>INAP</a:t>
                      </a: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tc h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hMerge="1">
                  <a:txBody>
                    <a:bodyPr/>
                    <a:lstStyle/>
                    <a:p>
                      <a:pPr algn="ct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tc>
                  <a:txBody>
                    <a:bodyPr/>
                    <a:lstStyle/>
                    <a:p>
                      <a:pPr algn="ct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extLst>
                  <a:ext uri="{0D108BD9-81ED-4DB2-BD59-A6C34878D82A}">
                    <a16:rowId xmlns="" xmlns:a16="http://schemas.microsoft.com/office/drawing/2014/main" val="10000"/>
                  </a:ext>
                </a:extLst>
              </a:tr>
              <a:tr h="396264">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p>
                      <a:pPr algn="ctr"/>
                      <a:r>
                        <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rPr>
                        <a:t>JAN</a:t>
                      </a:r>
                    </a:p>
                  </a:txBody>
                  <a:tcPr marL="182826" marR="182826" marT="68844" marB="68844" anchor="ctr"/>
                </a:tc>
                <a:tc>
                  <a:txBody>
                    <a:bodyPr/>
                    <a:lstStyle/>
                    <a:p>
                      <a:pPr algn="ctr"/>
                      <a:r>
                        <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rPr>
                        <a:t>FEB</a:t>
                      </a:r>
                    </a:p>
                  </a:txBody>
                  <a:tcPr marL="182826" marR="182826" marT="68844" marB="68844" anchor="ctr"/>
                </a:tc>
                <a:tc>
                  <a:txBody>
                    <a:bodyPr/>
                    <a:lstStyle/>
                    <a:p>
                      <a:pPr algn="ctr"/>
                      <a:r>
                        <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rPr>
                        <a:t>MAR</a:t>
                      </a:r>
                    </a:p>
                  </a:txBody>
                  <a:tcPr marL="182826" marR="182826" marT="68844" marB="68844" anchor="ctr"/>
                </a:tc>
                <a:tc>
                  <a:txBody>
                    <a:bodyPr/>
                    <a:lstStyle/>
                    <a:p>
                      <a:pPr algn="ctr"/>
                      <a:r>
                        <a:rPr lang="en-US" sz="1200" b="1" dirty="0" smtClean="0">
                          <a:solidFill>
                            <a:srgbClr val="0C0C0C"/>
                          </a:solidFill>
                          <a:latin typeface="Verdana" panose="020B0604030504040204" pitchFamily="34" charset="0"/>
                          <a:ea typeface="Verdana" panose="020B0604030504040204" pitchFamily="34" charset="0"/>
                          <a:cs typeface="Verdana" panose="020B0604030504040204" pitchFamily="34" charset="0"/>
                        </a:rPr>
                        <a:t>APR</a:t>
                      </a: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extLst>
                  <a:ext uri="{0D108BD9-81ED-4DB2-BD59-A6C34878D82A}">
                    <a16:rowId xmlns="" xmlns:a16="http://schemas.microsoft.com/office/drawing/2014/main" val="10001"/>
                  </a:ext>
                </a:extLst>
              </a:tr>
              <a:tr h="343591">
                <a:tc>
                  <a:txBody>
                    <a:bodyPr/>
                    <a:lstStyle/>
                    <a:p>
                      <a:pPr marL="0" indent="0" algn="ctr"/>
                      <a:r>
                        <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rPr>
                        <a:t>1</a:t>
                      </a:r>
                    </a:p>
                  </a:txBody>
                  <a:tcPr marL="182826" marR="182826" marT="68844" marB="68844" anchor="ctr"/>
                </a:tc>
                <a:tc>
                  <a:txBody>
                    <a:bodyPr/>
                    <a:lstStyle/>
                    <a:p>
                      <a:pPr marL="0" indent="0" algn="l"/>
                      <a:r>
                        <a:rPr lang="en-US" sz="1200" b="1" dirty="0">
                          <a:solidFill>
                            <a:srgbClr val="0C0C0C"/>
                          </a:solidFill>
                          <a:latin typeface="Verdana" pitchFamily="34" charset="0"/>
                          <a:ea typeface="Verdana" pitchFamily="34" charset="0"/>
                          <a:cs typeface="Verdana" pitchFamily="34" charset="0"/>
                        </a:rPr>
                        <a:t>UMUM</a:t>
                      </a:r>
                    </a:p>
                  </a:txBody>
                  <a:tcPr marL="182826" marR="182826" marT="68844" marB="68844" anchor="ctr"/>
                </a:tc>
                <a:tc>
                  <a:txBody>
                    <a:bodyPr/>
                    <a:lstStyle/>
                    <a:p>
                      <a:pPr algn="ctr" rtl="0" fontAlgn="ctr"/>
                      <a:r>
                        <a:rPr lang="en-US" sz="1200" b="0" i="0" u="none" strike="noStrike" dirty="0">
                          <a:solidFill>
                            <a:srgbClr val="000000"/>
                          </a:solidFill>
                          <a:effectLst/>
                          <a:latin typeface="Verdana"/>
                        </a:rPr>
                        <a:t>28</a:t>
                      </a:r>
                    </a:p>
                  </a:txBody>
                  <a:tcPr marL="0" marR="0" marT="0" marB="0" anchor="ctr"/>
                </a:tc>
                <a:tc>
                  <a:txBody>
                    <a:bodyPr/>
                    <a:lstStyle/>
                    <a:p>
                      <a:pPr algn="ctr" fontAlgn="ctr"/>
                      <a:r>
                        <a:rPr lang="id-ID" sz="1200" b="0" i="0" u="none" strike="noStrike" dirty="0">
                          <a:solidFill>
                            <a:srgbClr val="000000"/>
                          </a:solidFill>
                          <a:effectLst/>
                          <a:latin typeface="Verdana" panose="020B0604030504040204" pitchFamily="34" charset="0"/>
                        </a:rPr>
                        <a:t>34</a:t>
                      </a:r>
                    </a:p>
                  </a:txBody>
                  <a:tcPr marL="0" marR="0" marT="0" marB="0" anchor="ctr"/>
                </a:tc>
                <a:tc>
                  <a:txBody>
                    <a:bodyPr/>
                    <a:lstStyle/>
                    <a:p>
                      <a:pPr algn="ctr" rtl="0" fontAlgn="ctr"/>
                      <a:r>
                        <a:rPr lang="en-US" sz="1000" b="0" i="0" u="none" strike="noStrike" dirty="0">
                          <a:solidFill>
                            <a:srgbClr val="000000"/>
                          </a:solidFill>
                          <a:effectLst/>
                          <a:latin typeface="Verdana"/>
                        </a:rPr>
                        <a:t>58</a:t>
                      </a:r>
                    </a:p>
                  </a:txBody>
                  <a:tcPr marL="0" marR="0" marT="0" marB="0" anchor="ctr"/>
                </a:tc>
                <a:tc>
                  <a:txBody>
                    <a:bodyPr/>
                    <a:lstStyle/>
                    <a:p>
                      <a:pPr algn="ctr" rtl="0" fontAlgn="ctr"/>
                      <a:r>
                        <a:rPr lang="en-US" sz="1000" b="0" i="0" u="none" strike="noStrike" dirty="0" smtClean="0">
                          <a:solidFill>
                            <a:srgbClr val="000000"/>
                          </a:solidFill>
                          <a:effectLst/>
                          <a:latin typeface="Verdana"/>
                        </a:rPr>
                        <a:t>40</a:t>
                      </a:r>
                      <a:endParaRPr lang="en-US" sz="1000" b="0" i="0" u="none" strike="noStrike" dirty="0">
                        <a:solidFill>
                          <a:srgbClr val="000000"/>
                        </a:solidFill>
                        <a:effectLst/>
                        <a:latin typeface="Verdana"/>
                      </a:endParaRPr>
                    </a:p>
                  </a:txBody>
                  <a:tcPr marL="0" marR="0" marT="0" marB="0" anchor="ctr"/>
                </a:tc>
                <a:extLst>
                  <a:ext uri="{0D108BD9-81ED-4DB2-BD59-A6C34878D82A}">
                    <a16:rowId xmlns="" xmlns:a16="http://schemas.microsoft.com/office/drawing/2014/main" val="10002"/>
                  </a:ext>
                </a:extLst>
              </a:tr>
              <a:tr h="343591">
                <a:tc>
                  <a:txBody>
                    <a:bodyPr/>
                    <a:lstStyle/>
                    <a:p>
                      <a:pPr marL="0" indent="0" algn="ctr">
                        <a:tabLst>
                          <a:tab pos="0" algn="l"/>
                        </a:tabLst>
                      </a:pPr>
                      <a:r>
                        <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rPr>
                        <a:t>2</a:t>
                      </a:r>
                    </a:p>
                  </a:txBody>
                  <a:tcPr marL="182826" marR="182826" marT="68844" marB="68844" anchor="ctr"/>
                </a:tc>
                <a:tc>
                  <a:txBody>
                    <a:bodyPr/>
                    <a:lstStyle/>
                    <a:p>
                      <a:pPr marL="0" indent="0" algn="l">
                        <a:tabLst>
                          <a:tab pos="0" algn="l"/>
                        </a:tabLst>
                      </a:pPr>
                      <a:r>
                        <a:rPr lang="en-US" sz="1200" b="1" dirty="0">
                          <a:solidFill>
                            <a:srgbClr val="0C0C0C"/>
                          </a:solidFill>
                          <a:latin typeface="Verdana" pitchFamily="34" charset="0"/>
                          <a:ea typeface="Verdana" pitchFamily="34" charset="0"/>
                          <a:cs typeface="Verdana" pitchFamily="34" charset="0"/>
                        </a:rPr>
                        <a:t>NPBI</a:t>
                      </a:r>
                    </a:p>
                  </a:txBody>
                  <a:tcPr marL="182826" marR="182826" marT="68844" marB="68844" anchor="ctr"/>
                </a:tc>
                <a:tc>
                  <a:txBody>
                    <a:bodyPr/>
                    <a:lstStyle/>
                    <a:p>
                      <a:pPr algn="ctr" rtl="0" fontAlgn="ctr"/>
                      <a:r>
                        <a:rPr lang="en-US" sz="1200" b="0" i="0" u="none" strike="noStrike" dirty="0">
                          <a:solidFill>
                            <a:srgbClr val="000000"/>
                          </a:solidFill>
                          <a:effectLst/>
                          <a:latin typeface="Verdana"/>
                        </a:rPr>
                        <a:t>85</a:t>
                      </a:r>
                    </a:p>
                  </a:txBody>
                  <a:tcPr marL="0" marR="0" marT="0" marB="0" anchor="ctr"/>
                </a:tc>
                <a:tc>
                  <a:txBody>
                    <a:bodyPr/>
                    <a:lstStyle/>
                    <a:p>
                      <a:pPr algn="ctr" fontAlgn="ctr"/>
                      <a:r>
                        <a:rPr lang="id-ID" sz="1200" b="0" i="0" u="none" strike="noStrike" dirty="0">
                          <a:solidFill>
                            <a:srgbClr val="000000"/>
                          </a:solidFill>
                          <a:effectLst/>
                          <a:latin typeface="Verdana" panose="020B0604030504040204" pitchFamily="34" charset="0"/>
                        </a:rPr>
                        <a:t>55</a:t>
                      </a:r>
                    </a:p>
                  </a:txBody>
                  <a:tcPr marL="0" marR="0" marT="0" marB="0" anchor="ctr"/>
                </a:tc>
                <a:tc>
                  <a:txBody>
                    <a:bodyPr/>
                    <a:lstStyle/>
                    <a:p>
                      <a:pPr algn="ctr" rtl="0" fontAlgn="ctr"/>
                      <a:r>
                        <a:rPr lang="en-US" sz="1000" b="0" i="0" u="none" strike="noStrike">
                          <a:solidFill>
                            <a:srgbClr val="000000"/>
                          </a:solidFill>
                          <a:effectLst/>
                          <a:latin typeface="Verdana"/>
                        </a:rPr>
                        <a:t>60</a:t>
                      </a:r>
                    </a:p>
                  </a:txBody>
                  <a:tcPr marL="0" marR="0" marT="0" marB="0" anchor="ctr"/>
                </a:tc>
                <a:tc>
                  <a:txBody>
                    <a:bodyPr/>
                    <a:lstStyle/>
                    <a:p>
                      <a:pPr algn="ctr" rtl="0" fontAlgn="ctr"/>
                      <a:r>
                        <a:rPr lang="en-US" sz="1000" b="0" i="0" u="none" strike="noStrike" dirty="0" smtClean="0">
                          <a:solidFill>
                            <a:srgbClr val="000000"/>
                          </a:solidFill>
                          <a:effectLst/>
                          <a:latin typeface="Verdana"/>
                        </a:rPr>
                        <a:t>60</a:t>
                      </a:r>
                      <a:endParaRPr lang="en-US" sz="1000" b="0" i="0" u="none" strike="noStrike" dirty="0">
                        <a:solidFill>
                          <a:srgbClr val="000000"/>
                        </a:solidFill>
                        <a:effectLst/>
                        <a:latin typeface="Verdana"/>
                      </a:endParaRPr>
                    </a:p>
                  </a:txBody>
                  <a:tcPr marL="0" marR="0" marT="0" marB="0" anchor="ctr"/>
                </a:tc>
                <a:extLst>
                  <a:ext uri="{0D108BD9-81ED-4DB2-BD59-A6C34878D82A}">
                    <a16:rowId xmlns="" xmlns:a16="http://schemas.microsoft.com/office/drawing/2014/main" val="10003"/>
                  </a:ext>
                </a:extLst>
              </a:tr>
              <a:tr h="343591">
                <a:tc>
                  <a:txBody>
                    <a:bodyPr/>
                    <a:lstStyle/>
                    <a:p>
                      <a:pPr marL="0" indent="0" algn="ctr"/>
                      <a:r>
                        <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rPr>
                        <a:t>3</a:t>
                      </a:r>
                    </a:p>
                  </a:txBody>
                  <a:tcPr marL="182826" marR="182826" marT="68844" marB="68844" anchor="ctr"/>
                </a:tc>
                <a:tc>
                  <a:txBody>
                    <a:bodyPr/>
                    <a:lstStyle/>
                    <a:p>
                      <a:pPr marL="0" indent="0" algn="l"/>
                      <a:r>
                        <a:rPr lang="en-US" sz="1200" b="1" dirty="0">
                          <a:solidFill>
                            <a:srgbClr val="0C0C0C"/>
                          </a:solidFill>
                          <a:latin typeface="Verdana" pitchFamily="34" charset="0"/>
                          <a:ea typeface="Verdana" pitchFamily="34" charset="0"/>
                          <a:cs typeface="Verdana" pitchFamily="34" charset="0"/>
                        </a:rPr>
                        <a:t>PBI</a:t>
                      </a:r>
                    </a:p>
                  </a:txBody>
                  <a:tcPr marL="182826" marR="182826" marT="68844" marB="68844" anchor="ctr"/>
                </a:tc>
                <a:tc>
                  <a:txBody>
                    <a:bodyPr/>
                    <a:lstStyle/>
                    <a:p>
                      <a:pPr algn="ctr" rtl="0" fontAlgn="ctr"/>
                      <a:r>
                        <a:rPr lang="en-US" sz="1200" b="0" i="0" u="none" strike="noStrike" dirty="0">
                          <a:solidFill>
                            <a:srgbClr val="000000"/>
                          </a:solidFill>
                          <a:effectLst/>
                          <a:latin typeface="Verdana"/>
                        </a:rPr>
                        <a:t>137</a:t>
                      </a:r>
                    </a:p>
                  </a:txBody>
                  <a:tcPr marL="0" marR="0" marT="0" marB="0" anchor="ctr"/>
                </a:tc>
                <a:tc>
                  <a:txBody>
                    <a:bodyPr/>
                    <a:lstStyle/>
                    <a:p>
                      <a:pPr algn="ctr" fontAlgn="ctr"/>
                      <a:r>
                        <a:rPr lang="id-ID" sz="1200" b="0" i="0" u="none" strike="noStrike" dirty="0">
                          <a:solidFill>
                            <a:srgbClr val="000000"/>
                          </a:solidFill>
                          <a:effectLst/>
                          <a:latin typeface="Verdana" panose="020B0604030504040204" pitchFamily="34" charset="0"/>
                        </a:rPr>
                        <a:t>105</a:t>
                      </a:r>
                    </a:p>
                  </a:txBody>
                  <a:tcPr marL="0" marR="0" marT="0" marB="0" anchor="ctr"/>
                </a:tc>
                <a:tc>
                  <a:txBody>
                    <a:bodyPr/>
                    <a:lstStyle/>
                    <a:p>
                      <a:pPr algn="ctr" rtl="0" fontAlgn="ctr"/>
                      <a:r>
                        <a:rPr lang="en-US" sz="1000" b="0" i="0" u="none" strike="noStrike">
                          <a:solidFill>
                            <a:srgbClr val="000000"/>
                          </a:solidFill>
                          <a:effectLst/>
                          <a:latin typeface="Verdana"/>
                        </a:rPr>
                        <a:t>122</a:t>
                      </a:r>
                    </a:p>
                  </a:txBody>
                  <a:tcPr marL="0" marR="0" marT="0" marB="0" anchor="ctr"/>
                </a:tc>
                <a:tc>
                  <a:txBody>
                    <a:bodyPr/>
                    <a:lstStyle/>
                    <a:p>
                      <a:pPr algn="ctr" rtl="0" fontAlgn="ctr"/>
                      <a:r>
                        <a:rPr lang="en-US" sz="1000" b="0" i="0" u="none" strike="noStrike" dirty="0" smtClean="0">
                          <a:solidFill>
                            <a:srgbClr val="000000"/>
                          </a:solidFill>
                          <a:effectLst/>
                          <a:latin typeface="Verdana"/>
                        </a:rPr>
                        <a:t>121</a:t>
                      </a:r>
                      <a:endParaRPr lang="en-US" sz="1000" b="0" i="0" u="none" strike="noStrike" dirty="0">
                        <a:solidFill>
                          <a:srgbClr val="000000"/>
                        </a:solidFill>
                        <a:effectLst/>
                        <a:latin typeface="Verdana"/>
                      </a:endParaRPr>
                    </a:p>
                  </a:txBody>
                  <a:tcPr marL="0" marR="0" marT="0" marB="0" anchor="ctr"/>
                </a:tc>
                <a:extLst>
                  <a:ext uri="{0D108BD9-81ED-4DB2-BD59-A6C34878D82A}">
                    <a16:rowId xmlns="" xmlns:a16="http://schemas.microsoft.com/office/drawing/2014/main" val="10004"/>
                  </a:ext>
                </a:extLst>
              </a:tr>
              <a:tr h="343591">
                <a:tc>
                  <a:txBody>
                    <a:bodyPr/>
                    <a:lstStyle/>
                    <a:p>
                      <a:pPr marL="0" indent="0" algn="ctr"/>
                      <a:r>
                        <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rPr>
                        <a:t>4</a:t>
                      </a:r>
                    </a:p>
                  </a:txBody>
                  <a:tcPr marL="182826" marR="182826" marT="68844" marB="68844" anchor="ctr"/>
                </a:tc>
                <a:tc>
                  <a:txBody>
                    <a:bodyPr/>
                    <a:lstStyle/>
                    <a:p>
                      <a:pPr marL="0" indent="0" algn="l"/>
                      <a:r>
                        <a:rPr lang="en-US" sz="1200" b="1" dirty="0">
                          <a:solidFill>
                            <a:srgbClr val="0C0C0C"/>
                          </a:solidFill>
                          <a:latin typeface="Verdana" pitchFamily="34" charset="0"/>
                          <a:ea typeface="Verdana" pitchFamily="34" charset="0"/>
                          <a:cs typeface="Verdana" pitchFamily="34" charset="0"/>
                        </a:rPr>
                        <a:t>JKD</a:t>
                      </a:r>
                    </a:p>
                  </a:txBody>
                  <a:tcPr marL="182826" marR="182826" marT="68844" marB="68844" anchor="ctr"/>
                </a:tc>
                <a:tc>
                  <a:txBody>
                    <a:bodyPr/>
                    <a:lstStyle/>
                    <a:p>
                      <a:pPr algn="ctr" rtl="0" fontAlgn="ctr"/>
                      <a:r>
                        <a:rPr lang="en-US" sz="1200" b="0" i="0" u="none" strike="noStrike" dirty="0">
                          <a:solidFill>
                            <a:srgbClr val="000000"/>
                          </a:solidFill>
                          <a:effectLst/>
                          <a:latin typeface="Verdana"/>
                        </a:rPr>
                        <a:t>18</a:t>
                      </a:r>
                    </a:p>
                  </a:txBody>
                  <a:tcPr marL="0" marR="0" marT="0" marB="0" anchor="ctr"/>
                </a:tc>
                <a:tc>
                  <a:txBody>
                    <a:bodyPr/>
                    <a:lstStyle/>
                    <a:p>
                      <a:pPr algn="ctr" fontAlgn="ctr"/>
                      <a:r>
                        <a:rPr lang="id-ID" sz="1200" b="0" i="0" u="none" strike="noStrike" dirty="0">
                          <a:solidFill>
                            <a:srgbClr val="000000"/>
                          </a:solidFill>
                          <a:effectLst/>
                          <a:latin typeface="Verdana" panose="020B0604030504040204" pitchFamily="34" charset="0"/>
                        </a:rPr>
                        <a:t>9</a:t>
                      </a:r>
                    </a:p>
                  </a:txBody>
                  <a:tcPr marL="0" marR="0" marT="0" marB="0" anchor="ctr"/>
                </a:tc>
                <a:tc>
                  <a:txBody>
                    <a:bodyPr/>
                    <a:lstStyle/>
                    <a:p>
                      <a:pPr algn="ctr" rtl="0" fontAlgn="ctr"/>
                      <a:r>
                        <a:rPr lang="en-US" sz="1000" b="0" i="0" u="none" strike="noStrike">
                          <a:solidFill>
                            <a:srgbClr val="000000"/>
                          </a:solidFill>
                          <a:effectLst/>
                          <a:latin typeface="Verdana"/>
                        </a:rPr>
                        <a:t>15</a:t>
                      </a:r>
                    </a:p>
                  </a:txBody>
                  <a:tcPr marL="0" marR="0" marT="0" marB="0" anchor="ctr"/>
                </a:tc>
                <a:tc>
                  <a:txBody>
                    <a:bodyPr/>
                    <a:lstStyle/>
                    <a:p>
                      <a:pPr algn="ctr" rtl="0" fontAlgn="ctr"/>
                      <a:r>
                        <a:rPr lang="en-US" sz="1000" b="0" i="0" u="none" strike="noStrike" dirty="0" smtClean="0">
                          <a:solidFill>
                            <a:srgbClr val="000000"/>
                          </a:solidFill>
                          <a:effectLst/>
                          <a:latin typeface="Verdana"/>
                        </a:rPr>
                        <a:t>14</a:t>
                      </a:r>
                      <a:endParaRPr lang="en-US" sz="1000" b="0" i="0" u="none" strike="noStrike" dirty="0">
                        <a:solidFill>
                          <a:srgbClr val="000000"/>
                        </a:solidFill>
                        <a:effectLst/>
                        <a:latin typeface="Verdana"/>
                      </a:endParaRPr>
                    </a:p>
                  </a:txBody>
                  <a:tcPr marL="0" marR="0" marT="0" marB="0" anchor="ctr"/>
                </a:tc>
                <a:extLst>
                  <a:ext uri="{0D108BD9-81ED-4DB2-BD59-A6C34878D82A}">
                    <a16:rowId xmlns="" xmlns:a16="http://schemas.microsoft.com/office/drawing/2014/main" val="10005"/>
                  </a:ext>
                </a:extLst>
              </a:tr>
              <a:tr h="376260">
                <a:tc>
                  <a:txBody>
                    <a:bodyPr/>
                    <a:lstStyle/>
                    <a:p>
                      <a:pPr marL="0" indent="0" algn="ctr"/>
                      <a:r>
                        <a:rPr lang="en-US" sz="1400" b="1" dirty="0">
                          <a:solidFill>
                            <a:srgbClr val="0C0C0C"/>
                          </a:solidFill>
                          <a:latin typeface="Verdana" panose="020B0604030504040204" pitchFamily="34" charset="0"/>
                          <a:ea typeface="Verdana" panose="020B0604030504040204" pitchFamily="34" charset="0"/>
                          <a:cs typeface="Verdana" panose="020B0604030504040204" pitchFamily="34" charset="0"/>
                        </a:rPr>
                        <a:t>5</a:t>
                      </a:r>
                    </a:p>
                  </a:txBody>
                  <a:tcPr marL="182826" marR="182826" marT="68844" marB="68844" anchor="ctr"/>
                </a:tc>
                <a:tc>
                  <a:txBody>
                    <a:bodyPr/>
                    <a:lstStyle/>
                    <a:p>
                      <a:pPr marL="0" indent="0" algn="l"/>
                      <a:r>
                        <a:rPr lang="en-US" sz="1400" b="1" dirty="0">
                          <a:solidFill>
                            <a:srgbClr val="0C0C0C"/>
                          </a:solidFill>
                          <a:latin typeface="Verdana" pitchFamily="34" charset="0"/>
                          <a:ea typeface="Verdana" pitchFamily="34" charset="0"/>
                          <a:cs typeface="Verdana" pitchFamily="34" charset="0"/>
                        </a:rPr>
                        <a:t>BKMKS</a:t>
                      </a:r>
                    </a:p>
                  </a:txBody>
                  <a:tcPr marL="182826" marR="182826" marT="68844" marB="68844" anchor="ctr"/>
                </a:tc>
                <a:tc>
                  <a:txBody>
                    <a:bodyPr/>
                    <a:lstStyle/>
                    <a:p>
                      <a:pPr algn="ctr" rtl="0" fontAlgn="ctr"/>
                      <a:r>
                        <a:rPr lang="en-US" sz="1400" b="0" i="0" u="none" strike="noStrike" dirty="0">
                          <a:solidFill>
                            <a:srgbClr val="000000"/>
                          </a:solidFill>
                          <a:effectLst/>
                          <a:latin typeface="Verdana"/>
                        </a:rPr>
                        <a:t>-</a:t>
                      </a:r>
                    </a:p>
                  </a:txBody>
                  <a:tcPr marL="0" marR="0" marT="0" marB="0" anchor="ctr"/>
                </a:tc>
                <a:tc>
                  <a:txBody>
                    <a:bodyPr/>
                    <a:lstStyle/>
                    <a:p>
                      <a:pPr algn="ctr" fontAlgn="ctr"/>
                      <a:r>
                        <a:rPr lang="en-US" sz="1200" b="0" i="0" u="none" strike="noStrike" dirty="0">
                          <a:solidFill>
                            <a:srgbClr val="000000"/>
                          </a:solidFill>
                          <a:effectLst/>
                          <a:latin typeface="Verdana" panose="020B0604030504040204" pitchFamily="34" charset="0"/>
                        </a:rPr>
                        <a:t>-</a:t>
                      </a:r>
                      <a:endParaRPr lang="id-ID" sz="1200" b="0" i="0" u="none" strike="noStrike" dirty="0">
                        <a:solidFill>
                          <a:srgbClr val="000000"/>
                        </a:solidFill>
                        <a:effectLst/>
                        <a:latin typeface="Verdana" panose="020B0604030504040204" pitchFamily="34" charset="0"/>
                      </a:endParaRPr>
                    </a:p>
                  </a:txBody>
                  <a:tcPr marL="0" marR="0" marT="0" marB="0" anchor="ctr"/>
                </a:tc>
                <a:tc>
                  <a:txBody>
                    <a:bodyPr/>
                    <a:lstStyle/>
                    <a:p>
                      <a:pPr algn="ctr" rtl="0" fontAlgn="ctr"/>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0" marR="0" marT="0" marB="0" anchor="ctr"/>
                </a:tc>
                <a:tc>
                  <a:txBody>
                    <a:bodyPr/>
                    <a:lstStyle/>
                    <a:p>
                      <a:pPr algn="ctr" rtl="0" fontAlgn="ctr"/>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0" marR="0" marT="0" marB="0"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457076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15156" y="44624"/>
            <a:ext cx="8568952" cy="792088"/>
            <a:chOff x="305272" y="201216"/>
            <a:chExt cx="7813273" cy="1167820"/>
          </a:xfrm>
        </p:grpSpPr>
        <p:sp>
          <p:nvSpPr>
            <p:cNvPr id="11" name="Freeform: Shape 70"/>
            <p:cNvSpPr/>
            <p:nvPr/>
          </p:nvSpPr>
          <p:spPr>
            <a:xfrm rot="158526">
              <a:off x="1542319" y="523832"/>
              <a:ext cx="4141527" cy="655754"/>
            </a:xfrm>
            <a:custGeom>
              <a:avLst/>
              <a:gdLst>
                <a:gd name="connsiteX0" fmla="*/ 0 w 4258374"/>
                <a:gd name="connsiteY0" fmla="*/ 0 h 674255"/>
                <a:gd name="connsiteX1" fmla="*/ 4258374 w 4258374"/>
                <a:gd name="connsiteY1" fmla="*/ 0 h 674255"/>
                <a:gd name="connsiteX2" fmla="*/ 4258374 w 4258374"/>
                <a:gd name="connsiteY2" fmla="*/ 196321 h 674255"/>
                <a:gd name="connsiteX3" fmla="*/ 3938879 w 4258374"/>
                <a:gd name="connsiteY3" fmla="*/ 674255 h 674255"/>
                <a:gd name="connsiteX4" fmla="*/ 0 w 4258374"/>
                <a:gd name="connsiteY4" fmla="*/ 674255 h 674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374" h="674255">
                  <a:moveTo>
                    <a:pt x="0" y="0"/>
                  </a:moveTo>
                  <a:lnTo>
                    <a:pt x="4258374" y="0"/>
                  </a:lnTo>
                  <a:lnTo>
                    <a:pt x="4258374" y="196321"/>
                  </a:lnTo>
                  <a:lnTo>
                    <a:pt x="3938879" y="674255"/>
                  </a:lnTo>
                  <a:lnTo>
                    <a:pt x="0" y="674255"/>
                  </a:lnTo>
                  <a:close/>
                </a:path>
              </a:pathLst>
            </a:custGeom>
            <a:ln>
              <a:noFill/>
            </a:ln>
            <a:effectLst>
              <a:outerShdw blurRad="317500" dist="3175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Freeform: Shape 71"/>
            <p:cNvSpPr/>
            <p:nvPr/>
          </p:nvSpPr>
          <p:spPr>
            <a:xfrm flipV="1">
              <a:off x="1454778" y="295549"/>
              <a:ext cx="6663767" cy="979140"/>
            </a:xfrm>
            <a:custGeom>
              <a:avLst/>
              <a:gdLst>
                <a:gd name="connsiteX0" fmla="*/ 2521527 w 3260437"/>
                <a:gd name="connsiteY0" fmla="*/ 1027545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 name="connsiteX0" fmla="*/ 2521527 w 3260437"/>
                <a:gd name="connsiteY0" fmla="*/ 1027543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0437" h="1027545">
                  <a:moveTo>
                    <a:pt x="2521527" y="1027543"/>
                  </a:moveTo>
                  <a:lnTo>
                    <a:pt x="3260437" y="1027545"/>
                  </a:lnTo>
                  <a:lnTo>
                    <a:pt x="2521527" y="0"/>
                  </a:lnTo>
                  <a:lnTo>
                    <a:pt x="2521527" y="2306"/>
                  </a:lnTo>
                  <a:lnTo>
                    <a:pt x="0" y="2306"/>
                  </a:lnTo>
                  <a:lnTo>
                    <a:pt x="0" y="1027543"/>
                  </a:lnTo>
                  <a:lnTo>
                    <a:pt x="2521527" y="1027543"/>
                  </a:lnTo>
                  <a:close/>
                </a:path>
              </a:pathLst>
            </a:cu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Frame 12"/>
            <p:cNvSpPr/>
            <p:nvPr/>
          </p:nvSpPr>
          <p:spPr>
            <a:xfrm>
              <a:off x="305272" y="201216"/>
              <a:ext cx="1149506" cy="1167820"/>
            </a:xfrm>
            <a:prstGeom prst="fram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TextBox 13"/>
            <p:cNvSpPr txBox="1"/>
            <p:nvPr/>
          </p:nvSpPr>
          <p:spPr>
            <a:xfrm>
              <a:off x="525001" y="395891"/>
              <a:ext cx="695339" cy="778469"/>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800" b="1" dirty="0">
                  <a:solidFill>
                    <a:schemeClr val="tx2"/>
                  </a:solidFill>
                </a:rPr>
                <a:t>3</a:t>
              </a:r>
            </a:p>
          </p:txBody>
        </p:sp>
        <p:sp>
          <p:nvSpPr>
            <p:cNvPr id="15" name="TextBox 14"/>
            <p:cNvSpPr txBox="1"/>
            <p:nvPr/>
          </p:nvSpPr>
          <p:spPr>
            <a:xfrm>
              <a:off x="1629433" y="395692"/>
              <a:ext cx="6000886" cy="693495"/>
            </a:xfrm>
            <a:prstGeom prst="rect">
              <a:avLst/>
            </a:prstGeom>
            <a:noFill/>
          </p:spPr>
          <p:txBody>
            <a:bodyPr wrap="square" lIns="0" rtlCol="0" anchor="ctr">
              <a:spAutoFit/>
            </a:bodyPr>
            <a:lstStyle/>
            <a:p>
              <a:r>
                <a:rPr lang="en-US" sz="2400" b="1" dirty="0">
                  <a:solidFill>
                    <a:schemeClr val="tx2"/>
                  </a:solidFill>
                </a:rPr>
                <a:t>KUNJUNGAN BERDASARKAN WILAYAH</a:t>
              </a:r>
            </a:p>
          </p:txBody>
        </p:sp>
      </p:grpSp>
      <p:graphicFrame>
        <p:nvGraphicFramePr>
          <p:cNvPr id="9" name="Content Placeholder 4"/>
          <p:cNvGraphicFramePr>
            <a:graphicFrameLocks/>
          </p:cNvGraphicFramePr>
          <p:nvPr>
            <p:extLst>
              <p:ext uri="{D42A27DB-BD31-4B8C-83A1-F6EECF244321}">
                <p14:modId xmlns:p14="http://schemas.microsoft.com/office/powerpoint/2010/main" val="3739213531"/>
              </p:ext>
            </p:extLst>
          </p:nvPr>
        </p:nvGraphicFramePr>
        <p:xfrm>
          <a:off x="215156" y="836713"/>
          <a:ext cx="8928991" cy="5776473"/>
        </p:xfrm>
        <a:graphic>
          <a:graphicData uri="http://schemas.openxmlformats.org/drawingml/2006/table">
            <a:tbl>
              <a:tblPr firstRow="1" bandRow="1">
                <a:tableStyleId>{68D230F3-CF80-4859-8CE7-A43EE81993B5}</a:tableStyleId>
              </a:tblPr>
              <a:tblGrid>
                <a:gridCol w="861569">
                  <a:extLst>
                    <a:ext uri="{9D8B030D-6E8A-4147-A177-3AD203B41FA5}">
                      <a16:colId xmlns="" xmlns:a16="http://schemas.microsoft.com/office/drawing/2014/main" val="20000"/>
                    </a:ext>
                  </a:extLst>
                </a:gridCol>
                <a:gridCol w="1958113">
                  <a:extLst>
                    <a:ext uri="{9D8B030D-6E8A-4147-A177-3AD203B41FA5}">
                      <a16:colId xmlns="" xmlns:a16="http://schemas.microsoft.com/office/drawing/2014/main" val="20001"/>
                    </a:ext>
                  </a:extLst>
                </a:gridCol>
                <a:gridCol w="1458795">
                  <a:extLst>
                    <a:ext uri="{9D8B030D-6E8A-4147-A177-3AD203B41FA5}">
                      <a16:colId xmlns="" xmlns:a16="http://schemas.microsoft.com/office/drawing/2014/main" val="20002"/>
                    </a:ext>
                  </a:extLst>
                </a:gridCol>
                <a:gridCol w="1674186">
                  <a:extLst>
                    <a:ext uri="{9D8B030D-6E8A-4147-A177-3AD203B41FA5}">
                      <a16:colId xmlns="" xmlns:a16="http://schemas.microsoft.com/office/drawing/2014/main" val="20003"/>
                    </a:ext>
                  </a:extLst>
                </a:gridCol>
                <a:gridCol w="1488164">
                  <a:extLst>
                    <a:ext uri="{9D8B030D-6E8A-4147-A177-3AD203B41FA5}">
                      <a16:colId xmlns="" xmlns:a16="http://schemas.microsoft.com/office/drawing/2014/main" val="20004"/>
                    </a:ext>
                  </a:extLst>
                </a:gridCol>
                <a:gridCol w="1488164"/>
              </a:tblGrid>
              <a:tr h="275879">
                <a:tc rowSpan="2">
                  <a:txBody>
                    <a:bodyPr/>
                    <a:lstStyle/>
                    <a:p>
                      <a:pPr algn="ctr"/>
                      <a:r>
                        <a:rPr lang="en-US" sz="1000" b="1" dirty="0">
                          <a:solidFill>
                            <a:srgbClr val="0C0C0C"/>
                          </a:solidFill>
                          <a:latin typeface="Verdana" pitchFamily="34" charset="0"/>
                          <a:ea typeface="Verdana" pitchFamily="34" charset="0"/>
                          <a:cs typeface="Verdana" pitchFamily="34" charset="0"/>
                        </a:rPr>
                        <a:t>NO</a:t>
                      </a:r>
                    </a:p>
                  </a:txBody>
                  <a:tcPr marL="182680" marR="182680" marT="68832" marB="68832" anchor="ctr"/>
                </a:tc>
                <a:tc rowSpan="2">
                  <a:txBody>
                    <a:bodyPr/>
                    <a:lstStyle/>
                    <a:p>
                      <a:pPr algn="ctr"/>
                      <a:r>
                        <a:rPr lang="en-US" sz="1000" b="1" dirty="0">
                          <a:solidFill>
                            <a:srgbClr val="0C0C0C"/>
                          </a:solidFill>
                          <a:latin typeface="Verdana" pitchFamily="34" charset="0"/>
                          <a:ea typeface="Verdana" pitchFamily="34" charset="0"/>
                          <a:cs typeface="Verdana" pitchFamily="34" charset="0"/>
                        </a:rPr>
                        <a:t>KOTA ASAL</a:t>
                      </a:r>
                    </a:p>
                  </a:txBody>
                  <a:tcPr marL="182680" marR="182680" marT="68832" marB="68832" anchor="ctr"/>
                </a:tc>
                <a:tc gridSpan="4">
                  <a:txBody>
                    <a:bodyPr/>
                    <a:lstStyle/>
                    <a:p>
                      <a:pPr algn="ctr"/>
                      <a:r>
                        <a:rPr lang="en-US" sz="1000" b="1" dirty="0">
                          <a:solidFill>
                            <a:srgbClr val="0C0C0C"/>
                          </a:solidFill>
                          <a:latin typeface="Verdana" panose="020B0604030504040204" pitchFamily="34" charset="0"/>
                          <a:ea typeface="Verdana" panose="020B0604030504040204" pitchFamily="34" charset="0"/>
                          <a:cs typeface="Verdana" panose="020B0604030504040204" pitchFamily="34" charset="0"/>
                        </a:rPr>
                        <a:t>RAWAT JALAN</a:t>
                      </a:r>
                    </a:p>
                  </a:txBody>
                  <a:tcPr marL="182680" marR="182680" marT="68832" marB="68832" anchor="ctr"/>
                </a:tc>
                <a:tc h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hMerge="1">
                  <a:txBody>
                    <a:bodyPr/>
                    <a:lstStyle/>
                    <a:p>
                      <a:pPr algn="ctr"/>
                      <a:endParaRPr lang="en-US" sz="10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680" marR="182680" marT="68832" marB="68832" anchor="ctr"/>
                </a:tc>
                <a:tc hMerge="1">
                  <a:txBody>
                    <a:bodyPr/>
                    <a:lstStyle/>
                    <a:p>
                      <a:pPr algn="ctr"/>
                      <a:endParaRPr lang="en-US" sz="10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680" marR="182680" marT="68832" marB="68832" anchor="ctr"/>
                </a:tc>
                <a:extLst>
                  <a:ext uri="{0D108BD9-81ED-4DB2-BD59-A6C34878D82A}">
                    <a16:rowId xmlns="" xmlns:a16="http://schemas.microsoft.com/office/drawing/2014/main" val="10000"/>
                  </a:ext>
                </a:extLst>
              </a:tr>
              <a:tr h="257878">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p>
                      <a:pPr algn="ctr"/>
                      <a:r>
                        <a:rPr lang="en-US" sz="1000" b="1" dirty="0">
                          <a:solidFill>
                            <a:srgbClr val="0C0C0C"/>
                          </a:solidFill>
                          <a:latin typeface="Verdana" panose="020B0604030504040204" pitchFamily="34" charset="0"/>
                          <a:ea typeface="Verdana" panose="020B0604030504040204" pitchFamily="34" charset="0"/>
                          <a:cs typeface="Verdana" panose="020B0604030504040204" pitchFamily="34" charset="0"/>
                        </a:rPr>
                        <a:t>JAN</a:t>
                      </a:r>
                    </a:p>
                  </a:txBody>
                  <a:tcPr marL="182680" marR="182680" marT="68832" marB="68832" anchor="ctr"/>
                </a:tc>
                <a:tc>
                  <a:txBody>
                    <a:bodyPr/>
                    <a:lstStyle/>
                    <a:p>
                      <a:pPr algn="ctr"/>
                      <a:r>
                        <a:rPr lang="en-US" sz="1000" b="1" dirty="0">
                          <a:solidFill>
                            <a:srgbClr val="0C0C0C"/>
                          </a:solidFill>
                          <a:latin typeface="Verdana" panose="020B0604030504040204" pitchFamily="34" charset="0"/>
                          <a:ea typeface="Verdana" panose="020B0604030504040204" pitchFamily="34" charset="0"/>
                          <a:cs typeface="Verdana" panose="020B0604030504040204" pitchFamily="34" charset="0"/>
                        </a:rPr>
                        <a:t>FEB</a:t>
                      </a:r>
                    </a:p>
                  </a:txBody>
                  <a:tcPr marL="182680" marR="182680" marT="68832" marB="68832" anchor="ctr"/>
                </a:tc>
                <a:tc>
                  <a:txBody>
                    <a:bodyPr/>
                    <a:lstStyle/>
                    <a:p>
                      <a:pPr algn="ctr"/>
                      <a:r>
                        <a:rPr lang="en-US" sz="1000" b="1" dirty="0">
                          <a:solidFill>
                            <a:srgbClr val="0C0C0C"/>
                          </a:solidFill>
                          <a:latin typeface="Verdana" panose="020B0604030504040204" pitchFamily="34" charset="0"/>
                          <a:ea typeface="Verdana" panose="020B0604030504040204" pitchFamily="34" charset="0"/>
                          <a:cs typeface="Verdana" panose="020B0604030504040204" pitchFamily="34" charset="0"/>
                        </a:rPr>
                        <a:t>MAR</a:t>
                      </a:r>
                    </a:p>
                  </a:txBody>
                  <a:tcPr marL="182680" marR="182680" marT="68832" marB="68832" anchor="ctr"/>
                </a:tc>
                <a:tc>
                  <a:txBody>
                    <a:bodyPr/>
                    <a:lstStyle/>
                    <a:p>
                      <a:pPr algn="ctr"/>
                      <a:r>
                        <a:rPr lang="en-US" sz="1000" b="1" dirty="0" smtClean="0">
                          <a:solidFill>
                            <a:srgbClr val="0C0C0C"/>
                          </a:solidFill>
                          <a:latin typeface="Verdana" panose="020B0604030504040204" pitchFamily="34" charset="0"/>
                          <a:ea typeface="Verdana" panose="020B0604030504040204" pitchFamily="34" charset="0"/>
                          <a:cs typeface="Verdana" panose="020B0604030504040204" pitchFamily="34" charset="0"/>
                        </a:rPr>
                        <a:t>APR</a:t>
                      </a:r>
                      <a:endParaRPr lang="en-US" sz="10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680" marR="182680" marT="68832" marB="68832" anchor="ctr"/>
                </a:tc>
                <a:extLst>
                  <a:ext uri="{0D108BD9-81ED-4DB2-BD59-A6C34878D82A}">
                    <a16:rowId xmlns="" xmlns:a16="http://schemas.microsoft.com/office/drawing/2014/main" val="10001"/>
                  </a:ext>
                </a:extLst>
              </a:tr>
              <a:tr h="257878">
                <a:tc>
                  <a:txBody>
                    <a:bodyPr/>
                    <a:lstStyle/>
                    <a:p>
                      <a:pPr algn="ctr"/>
                      <a:r>
                        <a:rPr lang="en-US" sz="1000" b="1" dirty="0">
                          <a:solidFill>
                            <a:srgbClr val="0C0C0C"/>
                          </a:solidFill>
                          <a:latin typeface="Verdana" pitchFamily="34" charset="0"/>
                          <a:ea typeface="Verdana" pitchFamily="34" charset="0"/>
                          <a:cs typeface="Verdana" pitchFamily="34" charset="0"/>
                        </a:rPr>
                        <a:t>1.</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SURAKARTA</a:t>
                      </a:r>
                    </a:p>
                  </a:txBody>
                  <a:tcPr marL="182680" marR="182680" marT="68832" marB="68832" anchor="ctr"/>
                </a:tc>
                <a:tc>
                  <a:txBody>
                    <a:bodyPr/>
                    <a:lstStyle/>
                    <a:p>
                      <a:pPr algn="ctr" rtl="0" fontAlgn="b"/>
                      <a:r>
                        <a:rPr lang="id-ID" sz="1000" b="0" i="0" u="none" strike="noStrike" dirty="0">
                          <a:solidFill>
                            <a:srgbClr val="000000"/>
                          </a:solidFill>
                          <a:effectLst/>
                          <a:latin typeface="Verdana" panose="020B0604030504040204" pitchFamily="34" charset="0"/>
                        </a:rPr>
                        <a:t>641</a:t>
                      </a:r>
                    </a:p>
                  </a:txBody>
                  <a:tcPr marL="0" marR="0" marT="0" marB="0" anchor="ctr"/>
                </a:tc>
                <a:tc>
                  <a:txBody>
                    <a:bodyPr/>
                    <a:lstStyle/>
                    <a:p>
                      <a:pPr algn="ctr" rtl="0" fontAlgn="b"/>
                      <a:r>
                        <a:rPr lang="id-ID" sz="1000" b="0" i="0" u="none" strike="noStrike">
                          <a:solidFill>
                            <a:srgbClr val="000000"/>
                          </a:solidFill>
                          <a:effectLst/>
                          <a:latin typeface="Verdana" panose="020B0604030504040204" pitchFamily="34" charset="0"/>
                        </a:rPr>
                        <a:t>496</a:t>
                      </a:r>
                    </a:p>
                  </a:txBody>
                  <a:tcPr marL="0" marR="0" marT="0" marB="0" anchor="ctr"/>
                </a:tc>
                <a:tc>
                  <a:txBody>
                    <a:bodyPr/>
                    <a:lstStyle/>
                    <a:p>
                      <a:pPr algn="ctr" rtl="0" fontAlgn="b"/>
                      <a:r>
                        <a:rPr lang="en-US" sz="1000" b="0" i="0" u="none" strike="noStrike" dirty="0">
                          <a:solidFill>
                            <a:srgbClr val="000000"/>
                          </a:solidFill>
                          <a:effectLst/>
                          <a:latin typeface="Verdana"/>
                        </a:rPr>
                        <a:t>549</a:t>
                      </a:r>
                    </a:p>
                  </a:txBody>
                  <a:tcPr marL="0" marR="0" marT="0" marB="0" anchor="ctr"/>
                </a:tc>
                <a:tc>
                  <a:txBody>
                    <a:bodyPr/>
                    <a:lstStyle/>
                    <a:p>
                      <a:pPr algn="ctr" rtl="0" fontAlgn="b"/>
                      <a:r>
                        <a:rPr lang="en-US" sz="1000" b="0" i="0" u="none" strike="noStrike" dirty="0">
                          <a:solidFill>
                            <a:srgbClr val="000000"/>
                          </a:solidFill>
                          <a:effectLst/>
                          <a:latin typeface="Verdana"/>
                        </a:rPr>
                        <a:t>562</a:t>
                      </a:r>
                    </a:p>
                  </a:txBody>
                  <a:tcPr marL="0" marR="0" marT="0" marB="0" anchor="ctr"/>
                </a:tc>
                <a:extLst>
                  <a:ext uri="{0D108BD9-81ED-4DB2-BD59-A6C34878D82A}">
                    <a16:rowId xmlns="" xmlns:a16="http://schemas.microsoft.com/office/drawing/2014/main" val="10002"/>
                  </a:ext>
                </a:extLst>
              </a:tr>
              <a:tr h="257878">
                <a:tc>
                  <a:txBody>
                    <a:bodyPr/>
                    <a:lstStyle/>
                    <a:p>
                      <a:pPr algn="ctr"/>
                      <a:r>
                        <a:rPr lang="en-US" sz="1000" b="1" dirty="0">
                          <a:solidFill>
                            <a:srgbClr val="0C0C0C"/>
                          </a:solidFill>
                          <a:latin typeface="Verdana" pitchFamily="34" charset="0"/>
                          <a:ea typeface="Verdana" pitchFamily="34" charset="0"/>
                          <a:cs typeface="Verdana" pitchFamily="34" charset="0"/>
                        </a:rPr>
                        <a:t>2.</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WONOGIRI</a:t>
                      </a:r>
                    </a:p>
                  </a:txBody>
                  <a:tcPr marL="182680" marR="182680" marT="68832" marB="68832" anchor="ctr"/>
                </a:tc>
                <a:tc>
                  <a:txBody>
                    <a:bodyPr/>
                    <a:lstStyle/>
                    <a:p>
                      <a:pPr algn="ctr" rtl="0" fontAlgn="b"/>
                      <a:r>
                        <a:rPr lang="id-ID" sz="1000" b="0" i="0" u="none" strike="noStrike" dirty="0">
                          <a:solidFill>
                            <a:srgbClr val="000000"/>
                          </a:solidFill>
                          <a:effectLst/>
                          <a:latin typeface="Verdana" panose="020B0604030504040204" pitchFamily="34" charset="0"/>
                        </a:rPr>
                        <a:t>186</a:t>
                      </a:r>
                    </a:p>
                  </a:txBody>
                  <a:tcPr marL="0" marR="0" marT="0" marB="0" anchor="ctr"/>
                </a:tc>
                <a:tc>
                  <a:txBody>
                    <a:bodyPr/>
                    <a:lstStyle/>
                    <a:p>
                      <a:pPr algn="ctr" rtl="0" fontAlgn="b"/>
                      <a:r>
                        <a:rPr lang="id-ID" sz="1000" b="0" i="0" u="none" strike="noStrike">
                          <a:solidFill>
                            <a:srgbClr val="000000"/>
                          </a:solidFill>
                          <a:effectLst/>
                          <a:latin typeface="Verdana" panose="020B0604030504040204" pitchFamily="34" charset="0"/>
                        </a:rPr>
                        <a:t>155</a:t>
                      </a:r>
                    </a:p>
                  </a:txBody>
                  <a:tcPr marL="0" marR="0" marT="0" marB="0" anchor="ctr"/>
                </a:tc>
                <a:tc>
                  <a:txBody>
                    <a:bodyPr/>
                    <a:lstStyle/>
                    <a:p>
                      <a:pPr algn="ctr" rtl="0" fontAlgn="b"/>
                      <a:r>
                        <a:rPr lang="en-US" sz="1000" b="0" i="0" u="none" strike="noStrike" dirty="0">
                          <a:solidFill>
                            <a:srgbClr val="000000"/>
                          </a:solidFill>
                          <a:effectLst/>
                          <a:latin typeface="Verdana"/>
                        </a:rPr>
                        <a:t>156</a:t>
                      </a:r>
                    </a:p>
                  </a:txBody>
                  <a:tcPr marL="0" marR="0" marT="0" marB="0" anchor="ctr"/>
                </a:tc>
                <a:tc>
                  <a:txBody>
                    <a:bodyPr/>
                    <a:lstStyle/>
                    <a:p>
                      <a:pPr algn="ctr" rtl="0" fontAlgn="b"/>
                      <a:r>
                        <a:rPr lang="en-US" sz="1000" b="0" i="0" u="none" strike="noStrike">
                          <a:solidFill>
                            <a:srgbClr val="000000"/>
                          </a:solidFill>
                          <a:effectLst/>
                          <a:latin typeface="Verdana"/>
                        </a:rPr>
                        <a:t>158</a:t>
                      </a:r>
                    </a:p>
                  </a:txBody>
                  <a:tcPr marL="0" marR="0" marT="0" marB="0" anchor="ctr"/>
                </a:tc>
                <a:extLst>
                  <a:ext uri="{0D108BD9-81ED-4DB2-BD59-A6C34878D82A}">
                    <a16:rowId xmlns="" xmlns:a16="http://schemas.microsoft.com/office/drawing/2014/main" val="10003"/>
                  </a:ext>
                </a:extLst>
              </a:tr>
              <a:tr h="257878">
                <a:tc>
                  <a:txBody>
                    <a:bodyPr/>
                    <a:lstStyle/>
                    <a:p>
                      <a:pPr algn="ctr"/>
                      <a:r>
                        <a:rPr lang="en-US" sz="1000" b="1" dirty="0">
                          <a:solidFill>
                            <a:srgbClr val="0C0C0C"/>
                          </a:solidFill>
                          <a:latin typeface="Verdana" pitchFamily="34" charset="0"/>
                          <a:ea typeface="Verdana" pitchFamily="34" charset="0"/>
                          <a:cs typeface="Verdana" pitchFamily="34" charset="0"/>
                        </a:rPr>
                        <a:t>3.</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SUKOHARJO</a:t>
                      </a:r>
                    </a:p>
                  </a:txBody>
                  <a:tcPr marL="182680" marR="182680" marT="68832" marB="68832" anchor="ctr"/>
                </a:tc>
                <a:tc>
                  <a:txBody>
                    <a:bodyPr/>
                    <a:lstStyle/>
                    <a:p>
                      <a:pPr algn="ctr" rtl="0" fontAlgn="b"/>
                      <a:r>
                        <a:rPr lang="id-ID" sz="1000" b="0" i="0" u="none" strike="noStrike" dirty="0">
                          <a:solidFill>
                            <a:srgbClr val="000000"/>
                          </a:solidFill>
                          <a:effectLst/>
                          <a:latin typeface="Verdana" panose="020B0604030504040204" pitchFamily="34" charset="0"/>
                        </a:rPr>
                        <a:t>676</a:t>
                      </a:r>
                    </a:p>
                  </a:txBody>
                  <a:tcPr marL="0" marR="0" marT="0" marB="0" anchor="ctr"/>
                </a:tc>
                <a:tc>
                  <a:txBody>
                    <a:bodyPr/>
                    <a:lstStyle/>
                    <a:p>
                      <a:pPr algn="ctr" rtl="0" fontAlgn="b"/>
                      <a:r>
                        <a:rPr lang="id-ID" sz="1000" b="0" i="0" u="none" strike="noStrike">
                          <a:solidFill>
                            <a:srgbClr val="000000"/>
                          </a:solidFill>
                          <a:effectLst/>
                          <a:latin typeface="Verdana" panose="020B0604030504040204" pitchFamily="34" charset="0"/>
                        </a:rPr>
                        <a:t>497</a:t>
                      </a:r>
                    </a:p>
                  </a:txBody>
                  <a:tcPr marL="0" marR="0" marT="0" marB="0" anchor="ctr"/>
                </a:tc>
                <a:tc>
                  <a:txBody>
                    <a:bodyPr/>
                    <a:lstStyle/>
                    <a:p>
                      <a:pPr algn="ctr" rtl="0" fontAlgn="b"/>
                      <a:r>
                        <a:rPr lang="en-US" sz="1000" b="0" i="0" u="none" strike="noStrike" dirty="0">
                          <a:solidFill>
                            <a:srgbClr val="000000"/>
                          </a:solidFill>
                          <a:effectLst/>
                          <a:latin typeface="Verdana"/>
                        </a:rPr>
                        <a:t>550</a:t>
                      </a:r>
                    </a:p>
                  </a:txBody>
                  <a:tcPr marL="0" marR="0" marT="0" marB="0" anchor="ctr"/>
                </a:tc>
                <a:tc>
                  <a:txBody>
                    <a:bodyPr/>
                    <a:lstStyle/>
                    <a:p>
                      <a:pPr algn="ctr" rtl="0" fontAlgn="b"/>
                      <a:r>
                        <a:rPr lang="en-US" sz="1000" b="0" i="0" u="none" strike="noStrike">
                          <a:solidFill>
                            <a:srgbClr val="000000"/>
                          </a:solidFill>
                          <a:effectLst/>
                          <a:latin typeface="Verdana"/>
                        </a:rPr>
                        <a:t>538</a:t>
                      </a:r>
                    </a:p>
                  </a:txBody>
                  <a:tcPr marL="0" marR="0" marT="0" marB="0" anchor="ctr"/>
                </a:tc>
                <a:extLst>
                  <a:ext uri="{0D108BD9-81ED-4DB2-BD59-A6C34878D82A}">
                    <a16:rowId xmlns="" xmlns:a16="http://schemas.microsoft.com/office/drawing/2014/main" val="10004"/>
                  </a:ext>
                </a:extLst>
              </a:tr>
              <a:tr h="319537">
                <a:tc>
                  <a:txBody>
                    <a:bodyPr/>
                    <a:lstStyle/>
                    <a:p>
                      <a:pPr algn="ctr"/>
                      <a:r>
                        <a:rPr lang="en-US" sz="1000" b="1" dirty="0">
                          <a:solidFill>
                            <a:srgbClr val="0C0C0C"/>
                          </a:solidFill>
                          <a:latin typeface="Verdana" pitchFamily="34" charset="0"/>
                          <a:ea typeface="Verdana" pitchFamily="34" charset="0"/>
                          <a:cs typeface="Verdana" pitchFamily="34" charset="0"/>
                        </a:rPr>
                        <a:t>4.</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KARANGANYAR</a:t>
                      </a:r>
                    </a:p>
                  </a:txBody>
                  <a:tcPr marL="182680" marR="182680" marT="68832" marB="68832" anchor="ctr"/>
                </a:tc>
                <a:tc>
                  <a:txBody>
                    <a:bodyPr/>
                    <a:lstStyle/>
                    <a:p>
                      <a:pPr algn="ctr" rtl="0" fontAlgn="b"/>
                      <a:r>
                        <a:rPr lang="id-ID" sz="1000" b="0" i="0" u="none" strike="noStrike" dirty="0">
                          <a:solidFill>
                            <a:srgbClr val="000000"/>
                          </a:solidFill>
                          <a:effectLst/>
                          <a:latin typeface="Verdana" panose="020B0604030504040204" pitchFamily="34" charset="0"/>
                        </a:rPr>
                        <a:t>710</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537</a:t>
                      </a:r>
                    </a:p>
                  </a:txBody>
                  <a:tcPr marL="0" marR="0" marT="0" marB="0" anchor="ctr"/>
                </a:tc>
                <a:tc>
                  <a:txBody>
                    <a:bodyPr/>
                    <a:lstStyle/>
                    <a:p>
                      <a:pPr algn="ctr" rtl="0" fontAlgn="b"/>
                      <a:r>
                        <a:rPr lang="en-US" sz="1000" b="0" i="0" u="none" strike="noStrike" dirty="0">
                          <a:solidFill>
                            <a:srgbClr val="000000"/>
                          </a:solidFill>
                          <a:effectLst/>
                          <a:latin typeface="Verdana"/>
                        </a:rPr>
                        <a:t>579</a:t>
                      </a:r>
                    </a:p>
                  </a:txBody>
                  <a:tcPr marL="0" marR="0" marT="0" marB="0" anchor="ctr"/>
                </a:tc>
                <a:tc>
                  <a:txBody>
                    <a:bodyPr/>
                    <a:lstStyle/>
                    <a:p>
                      <a:pPr algn="ctr" rtl="0" fontAlgn="b"/>
                      <a:r>
                        <a:rPr lang="en-US" sz="1000" b="0" i="0" u="none" strike="noStrike">
                          <a:solidFill>
                            <a:srgbClr val="000000"/>
                          </a:solidFill>
                          <a:effectLst/>
                          <a:latin typeface="Verdana"/>
                        </a:rPr>
                        <a:t>596</a:t>
                      </a:r>
                    </a:p>
                  </a:txBody>
                  <a:tcPr marL="0" marR="0" marT="0" marB="0" anchor="ctr"/>
                </a:tc>
                <a:extLst>
                  <a:ext uri="{0D108BD9-81ED-4DB2-BD59-A6C34878D82A}">
                    <a16:rowId xmlns="" xmlns:a16="http://schemas.microsoft.com/office/drawing/2014/main" val="10005"/>
                  </a:ext>
                </a:extLst>
              </a:tr>
              <a:tr h="257878">
                <a:tc>
                  <a:txBody>
                    <a:bodyPr/>
                    <a:lstStyle/>
                    <a:p>
                      <a:pPr algn="ctr"/>
                      <a:r>
                        <a:rPr lang="en-US" sz="1000" b="1" dirty="0">
                          <a:solidFill>
                            <a:srgbClr val="0C0C0C"/>
                          </a:solidFill>
                          <a:latin typeface="Verdana" pitchFamily="34" charset="0"/>
                          <a:ea typeface="Verdana" pitchFamily="34" charset="0"/>
                          <a:cs typeface="Verdana" pitchFamily="34" charset="0"/>
                        </a:rPr>
                        <a:t>5.</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SRAGEN</a:t>
                      </a:r>
                    </a:p>
                  </a:txBody>
                  <a:tcPr marL="182680" marR="182680" marT="68832" marB="68832" anchor="ctr"/>
                </a:tc>
                <a:tc>
                  <a:txBody>
                    <a:bodyPr/>
                    <a:lstStyle/>
                    <a:p>
                      <a:pPr algn="ctr" rtl="0" fontAlgn="b"/>
                      <a:r>
                        <a:rPr lang="id-ID" sz="1000" b="0" i="0" u="none" strike="noStrike" dirty="0">
                          <a:solidFill>
                            <a:srgbClr val="000000"/>
                          </a:solidFill>
                          <a:effectLst/>
                          <a:latin typeface="Verdana" panose="020B0604030504040204" pitchFamily="34" charset="0"/>
                        </a:rPr>
                        <a:t>699</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531</a:t>
                      </a:r>
                    </a:p>
                  </a:txBody>
                  <a:tcPr marL="0" marR="0" marT="0" marB="0" anchor="ctr"/>
                </a:tc>
                <a:tc>
                  <a:txBody>
                    <a:bodyPr/>
                    <a:lstStyle/>
                    <a:p>
                      <a:pPr algn="ctr" rtl="0" fontAlgn="b"/>
                      <a:r>
                        <a:rPr lang="en-US" sz="1000" b="0" i="0" u="none" strike="noStrike" dirty="0">
                          <a:solidFill>
                            <a:srgbClr val="000000"/>
                          </a:solidFill>
                          <a:effectLst/>
                          <a:latin typeface="Verdana"/>
                        </a:rPr>
                        <a:t>565</a:t>
                      </a:r>
                    </a:p>
                  </a:txBody>
                  <a:tcPr marL="0" marR="0" marT="0" marB="0" anchor="ctr"/>
                </a:tc>
                <a:tc>
                  <a:txBody>
                    <a:bodyPr/>
                    <a:lstStyle/>
                    <a:p>
                      <a:pPr algn="ctr" rtl="0" fontAlgn="b"/>
                      <a:r>
                        <a:rPr lang="en-US" sz="1000" b="0" i="0" u="none" strike="noStrike">
                          <a:solidFill>
                            <a:srgbClr val="000000"/>
                          </a:solidFill>
                          <a:effectLst/>
                          <a:latin typeface="Verdana"/>
                        </a:rPr>
                        <a:t>572</a:t>
                      </a:r>
                    </a:p>
                  </a:txBody>
                  <a:tcPr marL="0" marR="0" marT="0" marB="0" anchor="ctr"/>
                </a:tc>
                <a:extLst>
                  <a:ext uri="{0D108BD9-81ED-4DB2-BD59-A6C34878D82A}">
                    <a16:rowId xmlns="" xmlns:a16="http://schemas.microsoft.com/office/drawing/2014/main" val="10006"/>
                  </a:ext>
                </a:extLst>
              </a:tr>
              <a:tr h="257878">
                <a:tc>
                  <a:txBody>
                    <a:bodyPr/>
                    <a:lstStyle/>
                    <a:p>
                      <a:pPr algn="ctr"/>
                      <a:r>
                        <a:rPr lang="en-US" sz="1000" b="1" dirty="0">
                          <a:solidFill>
                            <a:srgbClr val="0C0C0C"/>
                          </a:solidFill>
                          <a:latin typeface="Verdana" pitchFamily="34" charset="0"/>
                          <a:ea typeface="Verdana" pitchFamily="34" charset="0"/>
                          <a:cs typeface="Verdana" pitchFamily="34" charset="0"/>
                        </a:rPr>
                        <a:t>6.</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BOYOLALI</a:t>
                      </a:r>
                    </a:p>
                  </a:txBody>
                  <a:tcPr marL="182680" marR="182680" marT="68832" marB="68832" anchor="ctr"/>
                </a:tc>
                <a:tc>
                  <a:txBody>
                    <a:bodyPr/>
                    <a:lstStyle/>
                    <a:p>
                      <a:pPr algn="ctr" rtl="0" fontAlgn="b"/>
                      <a:r>
                        <a:rPr lang="id-ID" sz="1000" b="0" i="0" u="none" strike="noStrike" dirty="0">
                          <a:solidFill>
                            <a:srgbClr val="000000"/>
                          </a:solidFill>
                          <a:effectLst/>
                          <a:latin typeface="Verdana" panose="020B0604030504040204" pitchFamily="34" charset="0"/>
                        </a:rPr>
                        <a:t>355</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228</a:t>
                      </a:r>
                    </a:p>
                  </a:txBody>
                  <a:tcPr marL="0" marR="0" marT="0" marB="0" anchor="ctr"/>
                </a:tc>
                <a:tc>
                  <a:txBody>
                    <a:bodyPr/>
                    <a:lstStyle/>
                    <a:p>
                      <a:pPr algn="ctr" rtl="0" fontAlgn="b"/>
                      <a:r>
                        <a:rPr lang="en-US" sz="1000" b="0" i="0" u="none" strike="noStrike" dirty="0">
                          <a:solidFill>
                            <a:srgbClr val="000000"/>
                          </a:solidFill>
                          <a:effectLst/>
                          <a:latin typeface="Verdana"/>
                        </a:rPr>
                        <a:t>233</a:t>
                      </a:r>
                    </a:p>
                  </a:txBody>
                  <a:tcPr marL="0" marR="0" marT="0" marB="0" anchor="ctr"/>
                </a:tc>
                <a:tc>
                  <a:txBody>
                    <a:bodyPr/>
                    <a:lstStyle/>
                    <a:p>
                      <a:pPr algn="ctr" rtl="0" fontAlgn="b"/>
                      <a:r>
                        <a:rPr lang="en-US" sz="1000" b="0" i="0" u="none" strike="noStrike">
                          <a:solidFill>
                            <a:srgbClr val="000000"/>
                          </a:solidFill>
                          <a:effectLst/>
                          <a:latin typeface="Verdana"/>
                        </a:rPr>
                        <a:t>239</a:t>
                      </a:r>
                    </a:p>
                  </a:txBody>
                  <a:tcPr marL="0" marR="0" marT="0" marB="0" anchor="ctr"/>
                </a:tc>
                <a:extLst>
                  <a:ext uri="{0D108BD9-81ED-4DB2-BD59-A6C34878D82A}">
                    <a16:rowId xmlns="" xmlns:a16="http://schemas.microsoft.com/office/drawing/2014/main" val="10007"/>
                  </a:ext>
                </a:extLst>
              </a:tr>
              <a:tr h="257878">
                <a:tc>
                  <a:txBody>
                    <a:bodyPr/>
                    <a:lstStyle/>
                    <a:p>
                      <a:pPr algn="ctr"/>
                      <a:r>
                        <a:rPr lang="en-US" sz="1000" b="1" dirty="0">
                          <a:solidFill>
                            <a:srgbClr val="0C0C0C"/>
                          </a:solidFill>
                          <a:latin typeface="Verdana" pitchFamily="34" charset="0"/>
                          <a:ea typeface="Verdana" pitchFamily="34" charset="0"/>
                          <a:cs typeface="Verdana" pitchFamily="34" charset="0"/>
                        </a:rPr>
                        <a:t>7.</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KLATEN</a:t>
                      </a:r>
                    </a:p>
                  </a:txBody>
                  <a:tcPr marL="182680" marR="182680" marT="68832" marB="68832" anchor="ctr"/>
                </a:tc>
                <a:tc>
                  <a:txBody>
                    <a:bodyPr/>
                    <a:lstStyle/>
                    <a:p>
                      <a:pPr algn="ctr" rtl="0" fontAlgn="b"/>
                      <a:r>
                        <a:rPr lang="id-ID" sz="1000" b="0" i="0" u="none" strike="noStrike">
                          <a:solidFill>
                            <a:srgbClr val="000000"/>
                          </a:solidFill>
                          <a:effectLst/>
                          <a:latin typeface="Verdana" panose="020B0604030504040204" pitchFamily="34" charset="0"/>
                        </a:rPr>
                        <a:t>99</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28</a:t>
                      </a:r>
                    </a:p>
                  </a:txBody>
                  <a:tcPr marL="0" marR="0" marT="0" marB="0" anchor="ctr"/>
                </a:tc>
                <a:tc>
                  <a:txBody>
                    <a:bodyPr/>
                    <a:lstStyle/>
                    <a:p>
                      <a:pPr algn="ctr" rtl="0" fontAlgn="b"/>
                      <a:r>
                        <a:rPr lang="en-US" sz="1000" b="0" i="0" u="none" strike="noStrike">
                          <a:solidFill>
                            <a:srgbClr val="000000"/>
                          </a:solidFill>
                          <a:effectLst/>
                          <a:latin typeface="Verdana"/>
                        </a:rPr>
                        <a:t>44</a:t>
                      </a:r>
                    </a:p>
                  </a:txBody>
                  <a:tcPr marL="0" marR="0" marT="0" marB="0" anchor="ctr"/>
                </a:tc>
                <a:tc>
                  <a:txBody>
                    <a:bodyPr/>
                    <a:lstStyle/>
                    <a:p>
                      <a:pPr algn="ctr" rtl="0" fontAlgn="b"/>
                      <a:r>
                        <a:rPr lang="en-US" sz="1000" b="0" i="0" u="none" strike="noStrike">
                          <a:solidFill>
                            <a:srgbClr val="000000"/>
                          </a:solidFill>
                          <a:effectLst/>
                          <a:latin typeface="Verdana"/>
                        </a:rPr>
                        <a:t>40</a:t>
                      </a:r>
                    </a:p>
                  </a:txBody>
                  <a:tcPr marL="0" marR="0" marT="0" marB="0" anchor="ctr"/>
                </a:tc>
                <a:extLst>
                  <a:ext uri="{0D108BD9-81ED-4DB2-BD59-A6C34878D82A}">
                    <a16:rowId xmlns="" xmlns:a16="http://schemas.microsoft.com/office/drawing/2014/main" val="10008"/>
                  </a:ext>
                </a:extLst>
              </a:tr>
              <a:tr h="257878">
                <a:tc>
                  <a:txBody>
                    <a:bodyPr/>
                    <a:lstStyle/>
                    <a:p>
                      <a:pPr algn="ctr"/>
                      <a:r>
                        <a:rPr lang="en-US" sz="1000" b="1" dirty="0">
                          <a:solidFill>
                            <a:srgbClr val="0C0C0C"/>
                          </a:solidFill>
                          <a:latin typeface="Verdana" pitchFamily="34" charset="0"/>
                          <a:ea typeface="Verdana" pitchFamily="34" charset="0"/>
                          <a:cs typeface="Verdana" pitchFamily="34" charset="0"/>
                        </a:rPr>
                        <a:t>8.</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BLORA</a:t>
                      </a:r>
                    </a:p>
                  </a:txBody>
                  <a:tcPr marL="182680" marR="182680" marT="68832" marB="68832" anchor="ctr"/>
                </a:tc>
                <a:tc>
                  <a:txBody>
                    <a:bodyPr/>
                    <a:lstStyle/>
                    <a:p>
                      <a:pPr algn="ctr" rtl="0" fontAlgn="b"/>
                      <a:r>
                        <a:rPr lang="id-ID" sz="1000" b="0" i="0" u="none" strike="noStrike">
                          <a:solidFill>
                            <a:srgbClr val="000000"/>
                          </a:solidFill>
                          <a:effectLst/>
                          <a:latin typeface="Verdana" panose="020B0604030504040204" pitchFamily="34" charset="0"/>
                        </a:rPr>
                        <a:t>29</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27</a:t>
                      </a:r>
                    </a:p>
                  </a:txBody>
                  <a:tcPr marL="0" marR="0" marT="0" marB="0" anchor="ctr"/>
                </a:tc>
                <a:tc>
                  <a:txBody>
                    <a:bodyPr/>
                    <a:lstStyle/>
                    <a:p>
                      <a:pPr algn="ctr" rtl="0" fontAlgn="b"/>
                      <a:r>
                        <a:rPr lang="en-US" sz="1000" b="0" i="0" u="none" strike="noStrike" dirty="0">
                          <a:solidFill>
                            <a:srgbClr val="000000"/>
                          </a:solidFill>
                          <a:effectLst/>
                          <a:latin typeface="Verdana"/>
                        </a:rPr>
                        <a:t>28</a:t>
                      </a:r>
                    </a:p>
                  </a:txBody>
                  <a:tcPr marL="0" marR="0" marT="0" marB="0" anchor="ctr"/>
                </a:tc>
                <a:tc>
                  <a:txBody>
                    <a:bodyPr/>
                    <a:lstStyle/>
                    <a:p>
                      <a:pPr algn="ctr" rtl="0" fontAlgn="b"/>
                      <a:r>
                        <a:rPr lang="en-US" sz="1000" b="0" i="0" u="none" strike="noStrike">
                          <a:solidFill>
                            <a:srgbClr val="000000"/>
                          </a:solidFill>
                          <a:effectLst/>
                          <a:latin typeface="Verdana"/>
                        </a:rPr>
                        <a:t>21</a:t>
                      </a:r>
                    </a:p>
                  </a:txBody>
                  <a:tcPr marL="0" marR="0" marT="0" marB="0" anchor="ctr"/>
                </a:tc>
                <a:extLst>
                  <a:ext uri="{0D108BD9-81ED-4DB2-BD59-A6C34878D82A}">
                    <a16:rowId xmlns="" xmlns:a16="http://schemas.microsoft.com/office/drawing/2014/main" val="10009"/>
                  </a:ext>
                </a:extLst>
              </a:tr>
              <a:tr h="257878">
                <a:tc>
                  <a:txBody>
                    <a:bodyPr/>
                    <a:lstStyle/>
                    <a:p>
                      <a:pPr algn="ctr"/>
                      <a:r>
                        <a:rPr lang="en-US" sz="1000" b="1" dirty="0">
                          <a:solidFill>
                            <a:srgbClr val="0C0C0C"/>
                          </a:solidFill>
                          <a:latin typeface="Verdana" pitchFamily="34" charset="0"/>
                          <a:ea typeface="Verdana" pitchFamily="34" charset="0"/>
                          <a:cs typeface="Verdana" pitchFamily="34" charset="0"/>
                        </a:rPr>
                        <a:t>9.</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GROBOGAN</a:t>
                      </a:r>
                    </a:p>
                  </a:txBody>
                  <a:tcPr marL="182680" marR="182680" marT="68832" marB="68832" anchor="ctr"/>
                </a:tc>
                <a:tc>
                  <a:txBody>
                    <a:bodyPr/>
                    <a:lstStyle/>
                    <a:p>
                      <a:pPr algn="ctr" rtl="0" fontAlgn="b"/>
                      <a:r>
                        <a:rPr lang="id-ID" sz="1000" b="0" i="0" u="none" strike="noStrike" dirty="0">
                          <a:solidFill>
                            <a:srgbClr val="000000"/>
                          </a:solidFill>
                          <a:effectLst/>
                          <a:latin typeface="Verdana" panose="020B0604030504040204" pitchFamily="34" charset="0"/>
                        </a:rPr>
                        <a:t>25</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24</a:t>
                      </a:r>
                    </a:p>
                  </a:txBody>
                  <a:tcPr marL="0" marR="0" marT="0" marB="0" anchor="ctr"/>
                </a:tc>
                <a:tc>
                  <a:txBody>
                    <a:bodyPr/>
                    <a:lstStyle/>
                    <a:p>
                      <a:pPr algn="ctr" rtl="0" fontAlgn="b"/>
                      <a:r>
                        <a:rPr lang="en-US" sz="1000" b="0" i="0" u="none" strike="noStrike" dirty="0">
                          <a:solidFill>
                            <a:srgbClr val="000000"/>
                          </a:solidFill>
                          <a:effectLst/>
                          <a:latin typeface="Verdana"/>
                        </a:rPr>
                        <a:t>23</a:t>
                      </a:r>
                    </a:p>
                  </a:txBody>
                  <a:tcPr marL="0" marR="0" marT="0" marB="0" anchor="ctr"/>
                </a:tc>
                <a:tc>
                  <a:txBody>
                    <a:bodyPr/>
                    <a:lstStyle/>
                    <a:p>
                      <a:pPr algn="ctr" rtl="0" fontAlgn="b"/>
                      <a:r>
                        <a:rPr lang="en-US" sz="1000" b="0" i="0" u="none" strike="noStrike">
                          <a:solidFill>
                            <a:srgbClr val="000000"/>
                          </a:solidFill>
                          <a:effectLst/>
                          <a:latin typeface="Verdana"/>
                        </a:rPr>
                        <a:t>22</a:t>
                      </a:r>
                    </a:p>
                  </a:txBody>
                  <a:tcPr marL="0" marR="0" marT="0" marB="0" anchor="ctr"/>
                </a:tc>
                <a:extLst>
                  <a:ext uri="{0D108BD9-81ED-4DB2-BD59-A6C34878D82A}">
                    <a16:rowId xmlns="" xmlns:a16="http://schemas.microsoft.com/office/drawing/2014/main" val="10010"/>
                  </a:ext>
                </a:extLst>
              </a:tr>
              <a:tr h="319537">
                <a:tc>
                  <a:txBody>
                    <a:bodyPr/>
                    <a:lstStyle/>
                    <a:p>
                      <a:pPr algn="ctr"/>
                      <a:r>
                        <a:rPr lang="en-US" sz="1000" b="1" dirty="0">
                          <a:solidFill>
                            <a:srgbClr val="0C0C0C"/>
                          </a:solidFill>
                          <a:latin typeface="Verdana" pitchFamily="34" charset="0"/>
                          <a:ea typeface="Verdana" pitchFamily="34" charset="0"/>
                          <a:cs typeface="Verdana" pitchFamily="34" charset="0"/>
                        </a:rPr>
                        <a:t>10.</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LL</a:t>
                      </a:r>
                      <a:r>
                        <a:rPr lang="en-US" sz="1000" b="1" baseline="0" dirty="0">
                          <a:solidFill>
                            <a:srgbClr val="0C0C0C"/>
                          </a:solidFill>
                          <a:latin typeface="Verdana" pitchFamily="34" charset="0"/>
                          <a:ea typeface="Verdana" pitchFamily="34" charset="0"/>
                          <a:cs typeface="Verdana" pitchFamily="34" charset="0"/>
                        </a:rPr>
                        <a:t> JATENG</a:t>
                      </a:r>
                      <a:endParaRPr lang="en-US" sz="10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680" marR="182680" marT="68832" marB="68832" anchor="ctr"/>
                </a:tc>
                <a:tc>
                  <a:txBody>
                    <a:bodyPr/>
                    <a:lstStyle/>
                    <a:p>
                      <a:pPr algn="ctr" rtl="0" fontAlgn="b"/>
                      <a:r>
                        <a:rPr lang="id-ID" sz="1000" b="0" i="0" u="none" strike="noStrike" dirty="0">
                          <a:solidFill>
                            <a:srgbClr val="000000"/>
                          </a:solidFill>
                          <a:effectLst/>
                          <a:latin typeface="Verdana" panose="020B0604030504040204" pitchFamily="34" charset="0"/>
                        </a:rPr>
                        <a:t>138</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48</a:t>
                      </a:r>
                    </a:p>
                  </a:txBody>
                  <a:tcPr marL="0" marR="0" marT="0" marB="0" anchor="ctr"/>
                </a:tc>
                <a:tc>
                  <a:txBody>
                    <a:bodyPr/>
                    <a:lstStyle/>
                    <a:p>
                      <a:pPr algn="ctr" rtl="0" fontAlgn="b"/>
                      <a:r>
                        <a:rPr lang="en-US" sz="1000" b="0" i="0" u="none" strike="noStrike" dirty="0">
                          <a:solidFill>
                            <a:srgbClr val="000000"/>
                          </a:solidFill>
                          <a:effectLst/>
                          <a:latin typeface="Verdana"/>
                        </a:rPr>
                        <a:t>83</a:t>
                      </a:r>
                    </a:p>
                  </a:txBody>
                  <a:tcPr marL="0" marR="0" marT="0" marB="0" anchor="ctr"/>
                </a:tc>
                <a:tc>
                  <a:txBody>
                    <a:bodyPr/>
                    <a:lstStyle/>
                    <a:p>
                      <a:pPr algn="ctr" rtl="0" fontAlgn="b"/>
                      <a:r>
                        <a:rPr lang="en-US" sz="1000" b="0" i="0" u="none" strike="noStrike">
                          <a:solidFill>
                            <a:srgbClr val="000000"/>
                          </a:solidFill>
                          <a:effectLst/>
                          <a:latin typeface="Verdana"/>
                        </a:rPr>
                        <a:t>63</a:t>
                      </a:r>
                    </a:p>
                  </a:txBody>
                  <a:tcPr marL="0" marR="0" marT="0" marB="0" anchor="ctr"/>
                </a:tc>
                <a:extLst>
                  <a:ext uri="{0D108BD9-81ED-4DB2-BD59-A6C34878D82A}">
                    <a16:rowId xmlns="" xmlns:a16="http://schemas.microsoft.com/office/drawing/2014/main" val="10011"/>
                  </a:ext>
                </a:extLst>
              </a:tr>
              <a:tr h="319537">
                <a:tc>
                  <a:txBody>
                    <a:bodyPr/>
                    <a:lstStyle/>
                    <a:p>
                      <a:pPr algn="ctr"/>
                      <a:r>
                        <a:rPr lang="en-US" sz="1000" b="1" dirty="0">
                          <a:solidFill>
                            <a:srgbClr val="0C0C0C"/>
                          </a:solidFill>
                          <a:latin typeface="Verdana" pitchFamily="34" charset="0"/>
                          <a:ea typeface="Verdana" pitchFamily="34" charset="0"/>
                          <a:cs typeface="Verdana" pitchFamily="34" charset="0"/>
                        </a:rPr>
                        <a:t>11.</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NGAWI</a:t>
                      </a:r>
                    </a:p>
                  </a:txBody>
                  <a:tcPr marL="182680" marR="182680" marT="68832" marB="68832" anchor="ctr"/>
                </a:tc>
                <a:tc>
                  <a:txBody>
                    <a:bodyPr/>
                    <a:lstStyle/>
                    <a:p>
                      <a:pPr algn="ctr" rtl="0" fontAlgn="b"/>
                      <a:r>
                        <a:rPr lang="id-ID" sz="1000" b="0" i="0" u="none" strike="noStrike" dirty="0">
                          <a:solidFill>
                            <a:srgbClr val="000000"/>
                          </a:solidFill>
                          <a:effectLst/>
                          <a:latin typeface="Verdana" panose="020B0604030504040204" pitchFamily="34" charset="0"/>
                        </a:rPr>
                        <a:t>78</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66</a:t>
                      </a:r>
                    </a:p>
                  </a:txBody>
                  <a:tcPr marL="0" marR="0" marT="0" marB="0" anchor="ctr"/>
                </a:tc>
                <a:tc>
                  <a:txBody>
                    <a:bodyPr/>
                    <a:lstStyle/>
                    <a:p>
                      <a:pPr algn="ctr" rtl="0" fontAlgn="b"/>
                      <a:r>
                        <a:rPr lang="en-US" sz="1000" b="0" i="0" u="none" strike="noStrike" dirty="0">
                          <a:solidFill>
                            <a:srgbClr val="000000"/>
                          </a:solidFill>
                          <a:effectLst/>
                          <a:latin typeface="Verdana"/>
                        </a:rPr>
                        <a:t>73</a:t>
                      </a:r>
                    </a:p>
                  </a:txBody>
                  <a:tcPr marL="0" marR="0" marT="0" marB="0" anchor="ctr"/>
                </a:tc>
                <a:tc>
                  <a:txBody>
                    <a:bodyPr/>
                    <a:lstStyle/>
                    <a:p>
                      <a:pPr algn="ctr" rtl="0" fontAlgn="b"/>
                      <a:r>
                        <a:rPr lang="en-US" sz="1000" b="0" i="0" u="none" strike="noStrike">
                          <a:solidFill>
                            <a:srgbClr val="000000"/>
                          </a:solidFill>
                          <a:effectLst/>
                          <a:latin typeface="Verdana"/>
                        </a:rPr>
                        <a:t>72</a:t>
                      </a:r>
                    </a:p>
                  </a:txBody>
                  <a:tcPr marL="0" marR="0" marT="0" marB="0" anchor="ctr"/>
                </a:tc>
                <a:extLst>
                  <a:ext uri="{0D108BD9-81ED-4DB2-BD59-A6C34878D82A}">
                    <a16:rowId xmlns="" xmlns:a16="http://schemas.microsoft.com/office/drawing/2014/main" val="10012"/>
                  </a:ext>
                </a:extLst>
              </a:tr>
              <a:tr h="319537">
                <a:tc>
                  <a:txBody>
                    <a:bodyPr/>
                    <a:lstStyle/>
                    <a:p>
                      <a:pPr algn="ctr"/>
                      <a:r>
                        <a:rPr lang="en-US" sz="1000" b="1" dirty="0">
                          <a:solidFill>
                            <a:srgbClr val="0C0C0C"/>
                          </a:solidFill>
                          <a:latin typeface="Verdana" pitchFamily="34" charset="0"/>
                          <a:ea typeface="Verdana" pitchFamily="34" charset="0"/>
                          <a:cs typeface="Verdana" pitchFamily="34" charset="0"/>
                        </a:rPr>
                        <a:t>12.</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MAGETAN</a:t>
                      </a:r>
                    </a:p>
                  </a:txBody>
                  <a:tcPr marL="182680" marR="182680" marT="68832" marB="68832" anchor="ctr"/>
                </a:tc>
                <a:tc>
                  <a:txBody>
                    <a:bodyPr/>
                    <a:lstStyle/>
                    <a:p>
                      <a:pPr algn="ctr" rtl="0" fontAlgn="b"/>
                      <a:r>
                        <a:rPr lang="id-ID" sz="1000" b="0" i="0" u="none" strike="noStrike" dirty="0">
                          <a:solidFill>
                            <a:srgbClr val="000000"/>
                          </a:solidFill>
                          <a:effectLst/>
                          <a:latin typeface="Verdana" panose="020B0604030504040204" pitchFamily="34" charset="0"/>
                        </a:rPr>
                        <a:t>72</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59</a:t>
                      </a:r>
                    </a:p>
                  </a:txBody>
                  <a:tcPr marL="0" marR="0" marT="0" marB="0" anchor="ctr"/>
                </a:tc>
                <a:tc>
                  <a:txBody>
                    <a:bodyPr/>
                    <a:lstStyle/>
                    <a:p>
                      <a:pPr algn="ctr" rtl="0" fontAlgn="b"/>
                      <a:r>
                        <a:rPr lang="en-US" sz="1000" b="0" i="0" u="none" strike="noStrike" dirty="0">
                          <a:solidFill>
                            <a:srgbClr val="000000"/>
                          </a:solidFill>
                          <a:effectLst/>
                          <a:latin typeface="Verdana"/>
                        </a:rPr>
                        <a:t>60</a:t>
                      </a:r>
                    </a:p>
                  </a:txBody>
                  <a:tcPr marL="0" marR="0" marT="0" marB="0" anchor="ctr"/>
                </a:tc>
                <a:tc>
                  <a:txBody>
                    <a:bodyPr/>
                    <a:lstStyle/>
                    <a:p>
                      <a:pPr algn="ctr" rtl="0" fontAlgn="b"/>
                      <a:r>
                        <a:rPr lang="en-US" sz="1000" b="0" i="0" u="none" strike="noStrike">
                          <a:solidFill>
                            <a:srgbClr val="000000"/>
                          </a:solidFill>
                          <a:effectLst/>
                          <a:latin typeface="Verdana"/>
                        </a:rPr>
                        <a:t>64</a:t>
                      </a:r>
                    </a:p>
                  </a:txBody>
                  <a:tcPr marL="0" marR="0" marT="0" marB="0" anchor="ctr"/>
                </a:tc>
                <a:extLst>
                  <a:ext uri="{0D108BD9-81ED-4DB2-BD59-A6C34878D82A}">
                    <a16:rowId xmlns="" xmlns:a16="http://schemas.microsoft.com/office/drawing/2014/main" val="10013"/>
                  </a:ext>
                </a:extLst>
              </a:tr>
              <a:tr h="319537">
                <a:tc>
                  <a:txBody>
                    <a:bodyPr/>
                    <a:lstStyle/>
                    <a:p>
                      <a:pPr algn="ctr"/>
                      <a:r>
                        <a:rPr lang="en-US" sz="1000" b="1" dirty="0">
                          <a:solidFill>
                            <a:srgbClr val="0C0C0C"/>
                          </a:solidFill>
                          <a:latin typeface="Verdana" pitchFamily="34" charset="0"/>
                          <a:ea typeface="Verdana" pitchFamily="34" charset="0"/>
                          <a:cs typeface="Verdana" pitchFamily="34" charset="0"/>
                        </a:rPr>
                        <a:t>13.</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MADIUN</a:t>
                      </a:r>
                    </a:p>
                  </a:txBody>
                  <a:tcPr marL="182680" marR="182680" marT="68832" marB="68832" anchor="ctr"/>
                </a:tc>
                <a:tc>
                  <a:txBody>
                    <a:bodyPr/>
                    <a:lstStyle/>
                    <a:p>
                      <a:pPr algn="ctr" rtl="0" fontAlgn="b"/>
                      <a:r>
                        <a:rPr lang="id-ID" sz="1000" b="0" i="0" u="none" strike="noStrike">
                          <a:solidFill>
                            <a:srgbClr val="000000"/>
                          </a:solidFill>
                          <a:effectLst/>
                          <a:latin typeface="Verdana" panose="020B0604030504040204" pitchFamily="34" charset="0"/>
                        </a:rPr>
                        <a:t>26</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27</a:t>
                      </a:r>
                    </a:p>
                  </a:txBody>
                  <a:tcPr marL="0" marR="0" marT="0" marB="0" anchor="ctr"/>
                </a:tc>
                <a:tc>
                  <a:txBody>
                    <a:bodyPr/>
                    <a:lstStyle/>
                    <a:p>
                      <a:pPr algn="ctr" rtl="0" fontAlgn="b"/>
                      <a:r>
                        <a:rPr lang="en-US" sz="1000" b="0" i="0" u="none" strike="noStrike" dirty="0">
                          <a:solidFill>
                            <a:srgbClr val="000000"/>
                          </a:solidFill>
                          <a:effectLst/>
                          <a:latin typeface="Verdana"/>
                        </a:rPr>
                        <a:t>27</a:t>
                      </a:r>
                    </a:p>
                  </a:txBody>
                  <a:tcPr marL="0" marR="0" marT="0" marB="0" anchor="ctr"/>
                </a:tc>
                <a:tc>
                  <a:txBody>
                    <a:bodyPr/>
                    <a:lstStyle/>
                    <a:p>
                      <a:pPr algn="ctr" rtl="0" fontAlgn="b"/>
                      <a:r>
                        <a:rPr lang="en-US" sz="1000" b="0" i="0" u="none" strike="noStrike">
                          <a:solidFill>
                            <a:srgbClr val="000000"/>
                          </a:solidFill>
                          <a:effectLst/>
                          <a:latin typeface="Verdana"/>
                        </a:rPr>
                        <a:t>29</a:t>
                      </a:r>
                    </a:p>
                  </a:txBody>
                  <a:tcPr marL="0" marR="0" marT="0" marB="0" anchor="ctr"/>
                </a:tc>
                <a:extLst>
                  <a:ext uri="{0D108BD9-81ED-4DB2-BD59-A6C34878D82A}">
                    <a16:rowId xmlns="" xmlns:a16="http://schemas.microsoft.com/office/drawing/2014/main" val="10014"/>
                  </a:ext>
                </a:extLst>
              </a:tr>
              <a:tr h="319537">
                <a:tc>
                  <a:txBody>
                    <a:bodyPr/>
                    <a:lstStyle/>
                    <a:p>
                      <a:pPr algn="ctr"/>
                      <a:r>
                        <a:rPr lang="en-US" sz="1000" b="1" dirty="0">
                          <a:solidFill>
                            <a:srgbClr val="0C0C0C"/>
                          </a:solidFill>
                          <a:latin typeface="Verdana" pitchFamily="34" charset="0"/>
                          <a:ea typeface="Verdana" pitchFamily="34" charset="0"/>
                          <a:cs typeface="Verdana" pitchFamily="34" charset="0"/>
                        </a:rPr>
                        <a:t>14.</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PONOROGO</a:t>
                      </a:r>
                    </a:p>
                  </a:txBody>
                  <a:tcPr marL="182680" marR="182680" marT="68832" marB="68832" anchor="ctr"/>
                </a:tc>
                <a:tc>
                  <a:txBody>
                    <a:bodyPr/>
                    <a:lstStyle/>
                    <a:p>
                      <a:pPr algn="ctr" rtl="0" fontAlgn="b"/>
                      <a:r>
                        <a:rPr lang="id-ID" sz="1000" b="0" i="0" u="none" strike="noStrike">
                          <a:solidFill>
                            <a:srgbClr val="000000"/>
                          </a:solidFill>
                          <a:effectLst/>
                          <a:latin typeface="Verdana" panose="020B0604030504040204" pitchFamily="34" charset="0"/>
                        </a:rPr>
                        <a:t>24</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26</a:t>
                      </a:r>
                    </a:p>
                  </a:txBody>
                  <a:tcPr marL="0" marR="0" marT="0" marB="0" anchor="ctr"/>
                </a:tc>
                <a:tc>
                  <a:txBody>
                    <a:bodyPr/>
                    <a:lstStyle/>
                    <a:p>
                      <a:pPr algn="ctr" rtl="0" fontAlgn="b"/>
                      <a:r>
                        <a:rPr lang="en-US" sz="1000" b="0" i="0" u="none" strike="noStrike" dirty="0">
                          <a:solidFill>
                            <a:srgbClr val="000000"/>
                          </a:solidFill>
                          <a:effectLst/>
                          <a:latin typeface="Verdana"/>
                        </a:rPr>
                        <a:t>25</a:t>
                      </a:r>
                    </a:p>
                  </a:txBody>
                  <a:tcPr marL="0" marR="0" marT="0" marB="0" anchor="ctr"/>
                </a:tc>
                <a:tc>
                  <a:txBody>
                    <a:bodyPr/>
                    <a:lstStyle/>
                    <a:p>
                      <a:pPr algn="ctr" rtl="0" fontAlgn="b"/>
                      <a:r>
                        <a:rPr lang="en-US" sz="1000" b="0" i="0" u="none" strike="noStrike">
                          <a:solidFill>
                            <a:srgbClr val="000000"/>
                          </a:solidFill>
                          <a:effectLst/>
                          <a:latin typeface="Verdana"/>
                        </a:rPr>
                        <a:t>27</a:t>
                      </a:r>
                    </a:p>
                  </a:txBody>
                  <a:tcPr marL="0" marR="0" marT="0" marB="0" anchor="ctr"/>
                </a:tc>
                <a:extLst>
                  <a:ext uri="{0D108BD9-81ED-4DB2-BD59-A6C34878D82A}">
                    <a16:rowId xmlns="" xmlns:a16="http://schemas.microsoft.com/office/drawing/2014/main" val="10015"/>
                  </a:ext>
                </a:extLst>
              </a:tr>
              <a:tr h="319537">
                <a:tc>
                  <a:txBody>
                    <a:bodyPr/>
                    <a:lstStyle/>
                    <a:p>
                      <a:pPr algn="ctr"/>
                      <a:r>
                        <a:rPr lang="en-US" sz="1000" b="1" dirty="0">
                          <a:solidFill>
                            <a:srgbClr val="0C0C0C"/>
                          </a:solidFill>
                          <a:latin typeface="Verdana" pitchFamily="34" charset="0"/>
                          <a:ea typeface="Verdana" pitchFamily="34" charset="0"/>
                          <a:cs typeface="Verdana" pitchFamily="34" charset="0"/>
                        </a:rPr>
                        <a:t>15.</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PACITAN</a:t>
                      </a:r>
                    </a:p>
                  </a:txBody>
                  <a:tcPr marL="182680" marR="182680" marT="68832" marB="68832" anchor="ctr"/>
                </a:tc>
                <a:tc>
                  <a:txBody>
                    <a:bodyPr/>
                    <a:lstStyle/>
                    <a:p>
                      <a:pPr algn="ctr" rtl="0" fontAlgn="b"/>
                      <a:r>
                        <a:rPr lang="id-ID" sz="1000" b="0" i="0" u="none" strike="noStrike">
                          <a:solidFill>
                            <a:srgbClr val="000000"/>
                          </a:solidFill>
                          <a:effectLst/>
                          <a:latin typeface="Verdana" panose="020B0604030504040204" pitchFamily="34" charset="0"/>
                        </a:rPr>
                        <a:t>22</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12</a:t>
                      </a:r>
                    </a:p>
                  </a:txBody>
                  <a:tcPr marL="0" marR="0" marT="0" marB="0" anchor="ctr"/>
                </a:tc>
                <a:tc>
                  <a:txBody>
                    <a:bodyPr/>
                    <a:lstStyle/>
                    <a:p>
                      <a:pPr algn="ctr" rtl="0" fontAlgn="b"/>
                      <a:r>
                        <a:rPr lang="en-US" sz="1000" b="0" i="0" u="none" strike="noStrike" dirty="0">
                          <a:solidFill>
                            <a:srgbClr val="000000"/>
                          </a:solidFill>
                          <a:effectLst/>
                          <a:latin typeface="Verdana"/>
                        </a:rPr>
                        <a:t>19</a:t>
                      </a:r>
                    </a:p>
                  </a:txBody>
                  <a:tcPr marL="0" marR="0" marT="0" marB="0" anchor="ctr"/>
                </a:tc>
                <a:tc>
                  <a:txBody>
                    <a:bodyPr/>
                    <a:lstStyle/>
                    <a:p>
                      <a:pPr algn="ctr" rtl="0" fontAlgn="b"/>
                      <a:r>
                        <a:rPr lang="en-US" sz="1000" b="0" i="0" u="none" strike="noStrike">
                          <a:solidFill>
                            <a:srgbClr val="000000"/>
                          </a:solidFill>
                          <a:effectLst/>
                          <a:latin typeface="Verdana"/>
                        </a:rPr>
                        <a:t>16</a:t>
                      </a:r>
                    </a:p>
                  </a:txBody>
                  <a:tcPr marL="0" marR="0" marT="0" marB="0" anchor="ctr"/>
                </a:tc>
                <a:extLst>
                  <a:ext uri="{0D108BD9-81ED-4DB2-BD59-A6C34878D82A}">
                    <a16:rowId xmlns="" xmlns:a16="http://schemas.microsoft.com/office/drawing/2014/main" val="10016"/>
                  </a:ext>
                </a:extLst>
              </a:tr>
              <a:tr h="319537">
                <a:tc>
                  <a:txBody>
                    <a:bodyPr/>
                    <a:lstStyle/>
                    <a:p>
                      <a:pPr algn="ctr"/>
                      <a:r>
                        <a:rPr lang="en-US" sz="1000" b="1" dirty="0">
                          <a:solidFill>
                            <a:srgbClr val="0C0C0C"/>
                          </a:solidFill>
                          <a:latin typeface="Verdana" pitchFamily="34" charset="0"/>
                          <a:ea typeface="Verdana" pitchFamily="34" charset="0"/>
                          <a:cs typeface="Verdana" pitchFamily="34" charset="0"/>
                        </a:rPr>
                        <a:t>16.</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BOJONEGORO</a:t>
                      </a:r>
                    </a:p>
                  </a:txBody>
                  <a:tcPr marL="182680" marR="182680" marT="68832" marB="68832" anchor="ctr"/>
                </a:tc>
                <a:tc>
                  <a:txBody>
                    <a:bodyPr/>
                    <a:lstStyle/>
                    <a:p>
                      <a:pPr algn="ctr" rtl="0" fontAlgn="b"/>
                      <a:r>
                        <a:rPr lang="id-ID" sz="1000" b="0" i="0" u="none" strike="noStrike">
                          <a:solidFill>
                            <a:srgbClr val="000000"/>
                          </a:solidFill>
                          <a:effectLst/>
                          <a:latin typeface="Verdana" panose="020B0604030504040204" pitchFamily="34" charset="0"/>
                        </a:rPr>
                        <a:t>7</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3</a:t>
                      </a:r>
                    </a:p>
                  </a:txBody>
                  <a:tcPr marL="0" marR="0" marT="0" marB="0" anchor="ctr"/>
                </a:tc>
                <a:tc>
                  <a:txBody>
                    <a:bodyPr/>
                    <a:lstStyle/>
                    <a:p>
                      <a:pPr algn="ctr" rtl="0" fontAlgn="b"/>
                      <a:r>
                        <a:rPr lang="en-US" sz="1000" b="0" i="0" u="none" strike="noStrike" dirty="0">
                          <a:solidFill>
                            <a:srgbClr val="000000"/>
                          </a:solidFill>
                          <a:effectLst/>
                          <a:latin typeface="Verdana"/>
                        </a:rPr>
                        <a:t>4</a:t>
                      </a:r>
                    </a:p>
                  </a:txBody>
                  <a:tcPr marL="0" marR="0" marT="0" marB="0" anchor="ctr"/>
                </a:tc>
                <a:tc>
                  <a:txBody>
                    <a:bodyPr/>
                    <a:lstStyle/>
                    <a:p>
                      <a:pPr algn="ctr" rtl="0" fontAlgn="b"/>
                      <a:r>
                        <a:rPr lang="en-US" sz="1000" b="0" i="0" u="none" strike="noStrike">
                          <a:solidFill>
                            <a:srgbClr val="000000"/>
                          </a:solidFill>
                          <a:effectLst/>
                          <a:latin typeface="Verdana"/>
                        </a:rPr>
                        <a:t>6</a:t>
                      </a:r>
                    </a:p>
                  </a:txBody>
                  <a:tcPr marL="0" marR="0" marT="0" marB="0" anchor="ctr"/>
                </a:tc>
                <a:extLst>
                  <a:ext uri="{0D108BD9-81ED-4DB2-BD59-A6C34878D82A}">
                    <a16:rowId xmlns="" xmlns:a16="http://schemas.microsoft.com/office/drawing/2014/main" val="10017"/>
                  </a:ext>
                </a:extLst>
              </a:tr>
              <a:tr h="319537">
                <a:tc>
                  <a:txBody>
                    <a:bodyPr/>
                    <a:lstStyle/>
                    <a:p>
                      <a:pPr algn="ctr"/>
                      <a:r>
                        <a:rPr lang="en-US" sz="1000" b="1" dirty="0">
                          <a:solidFill>
                            <a:srgbClr val="0C0C0C"/>
                          </a:solidFill>
                          <a:latin typeface="Verdana" pitchFamily="34" charset="0"/>
                          <a:ea typeface="Verdana" pitchFamily="34" charset="0"/>
                          <a:cs typeface="Verdana" pitchFamily="34" charset="0"/>
                        </a:rPr>
                        <a:t>17.</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LL JATIM</a:t>
                      </a:r>
                    </a:p>
                  </a:txBody>
                  <a:tcPr marL="182680" marR="182680" marT="68832" marB="68832" anchor="ctr"/>
                </a:tc>
                <a:tc>
                  <a:txBody>
                    <a:bodyPr/>
                    <a:lstStyle/>
                    <a:p>
                      <a:pPr algn="ctr" rtl="0" fontAlgn="b"/>
                      <a:r>
                        <a:rPr lang="id-ID" sz="1000" b="0" i="0" u="none" strike="noStrike">
                          <a:solidFill>
                            <a:srgbClr val="000000"/>
                          </a:solidFill>
                          <a:effectLst/>
                          <a:latin typeface="Verdana" panose="020B0604030504040204" pitchFamily="34" charset="0"/>
                        </a:rPr>
                        <a:t>163</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51</a:t>
                      </a:r>
                    </a:p>
                  </a:txBody>
                  <a:tcPr marL="0" marR="0" marT="0" marB="0" anchor="ctr"/>
                </a:tc>
                <a:tc>
                  <a:txBody>
                    <a:bodyPr/>
                    <a:lstStyle/>
                    <a:p>
                      <a:pPr algn="ctr" rtl="0" fontAlgn="b"/>
                      <a:r>
                        <a:rPr lang="en-US" sz="1000" b="0" i="0" u="none" strike="noStrike" dirty="0">
                          <a:solidFill>
                            <a:srgbClr val="000000"/>
                          </a:solidFill>
                          <a:effectLst/>
                          <a:latin typeface="Verdana"/>
                        </a:rPr>
                        <a:t>47</a:t>
                      </a:r>
                    </a:p>
                  </a:txBody>
                  <a:tcPr marL="0" marR="0" marT="0" marB="0" anchor="ctr"/>
                </a:tc>
                <a:tc>
                  <a:txBody>
                    <a:bodyPr/>
                    <a:lstStyle/>
                    <a:p>
                      <a:pPr algn="ctr" rtl="0" fontAlgn="b"/>
                      <a:r>
                        <a:rPr lang="en-US" sz="1000" b="0" i="0" u="none" strike="noStrike" dirty="0">
                          <a:solidFill>
                            <a:srgbClr val="000000"/>
                          </a:solidFill>
                          <a:effectLst/>
                          <a:latin typeface="Verdana"/>
                        </a:rPr>
                        <a:t>60</a:t>
                      </a:r>
                    </a:p>
                  </a:txBody>
                  <a:tcPr marL="0" marR="0" marT="0" marB="0" anchor="ctr"/>
                </a:tc>
                <a:extLst>
                  <a:ext uri="{0D108BD9-81ED-4DB2-BD59-A6C34878D82A}">
                    <a16:rowId xmlns="" xmlns:a16="http://schemas.microsoft.com/office/drawing/2014/main" val="10018"/>
                  </a:ext>
                </a:extLst>
              </a:tr>
            </a:tbl>
          </a:graphicData>
        </a:graphic>
      </p:graphicFrame>
    </p:spTree>
    <p:extLst>
      <p:ext uri="{BB962C8B-B14F-4D97-AF65-F5344CB8AC3E}">
        <p14:creationId xmlns:p14="http://schemas.microsoft.com/office/powerpoint/2010/main" val="333595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34220951"/>
              </p:ext>
            </p:extLst>
          </p:nvPr>
        </p:nvGraphicFramePr>
        <p:xfrm>
          <a:off x="143148" y="692697"/>
          <a:ext cx="9505055" cy="6010724"/>
        </p:xfrm>
        <a:graphic>
          <a:graphicData uri="http://schemas.openxmlformats.org/drawingml/2006/table">
            <a:tbl>
              <a:tblPr firstRow="1" bandRow="1">
                <a:tableStyleId>{68D230F3-CF80-4859-8CE7-A43EE81993B5}</a:tableStyleId>
              </a:tblPr>
              <a:tblGrid>
                <a:gridCol w="714666">
                  <a:extLst>
                    <a:ext uri="{9D8B030D-6E8A-4147-A177-3AD203B41FA5}">
                      <a16:colId xmlns="" xmlns:a16="http://schemas.microsoft.com/office/drawing/2014/main" val="20000"/>
                    </a:ext>
                  </a:extLst>
                </a:gridCol>
                <a:gridCol w="1715198">
                  <a:extLst>
                    <a:ext uri="{9D8B030D-6E8A-4147-A177-3AD203B41FA5}">
                      <a16:colId xmlns="" xmlns:a16="http://schemas.microsoft.com/office/drawing/2014/main" val="20001"/>
                    </a:ext>
                  </a:extLst>
                </a:gridCol>
                <a:gridCol w="1786665">
                  <a:extLst>
                    <a:ext uri="{9D8B030D-6E8A-4147-A177-3AD203B41FA5}">
                      <a16:colId xmlns="" xmlns:a16="http://schemas.microsoft.com/office/drawing/2014/main" val="20002"/>
                    </a:ext>
                  </a:extLst>
                </a:gridCol>
                <a:gridCol w="1715198">
                  <a:extLst>
                    <a:ext uri="{9D8B030D-6E8A-4147-A177-3AD203B41FA5}">
                      <a16:colId xmlns="" xmlns:a16="http://schemas.microsoft.com/office/drawing/2014/main" val="20003"/>
                    </a:ext>
                  </a:extLst>
                </a:gridCol>
                <a:gridCol w="1858132">
                  <a:extLst>
                    <a:ext uri="{9D8B030D-6E8A-4147-A177-3AD203B41FA5}">
                      <a16:colId xmlns="" xmlns:a16="http://schemas.microsoft.com/office/drawing/2014/main" val="20004"/>
                    </a:ext>
                  </a:extLst>
                </a:gridCol>
                <a:gridCol w="1715196"/>
              </a:tblGrid>
              <a:tr h="284171">
                <a:tc rowSpan="2">
                  <a:txBody>
                    <a:bodyPr/>
                    <a:lstStyle/>
                    <a:p>
                      <a:pPr algn="ctr"/>
                      <a:r>
                        <a:rPr lang="en-US" sz="1000" b="1" dirty="0">
                          <a:solidFill>
                            <a:srgbClr val="0C0C0C"/>
                          </a:solidFill>
                          <a:latin typeface="Verdana" pitchFamily="34" charset="0"/>
                          <a:ea typeface="Verdana" pitchFamily="34" charset="0"/>
                          <a:cs typeface="Verdana" pitchFamily="34" charset="0"/>
                        </a:rPr>
                        <a:t>NO</a:t>
                      </a:r>
                    </a:p>
                  </a:txBody>
                  <a:tcPr marL="182680" marR="182680" marT="68832" marB="68832" anchor="ctr"/>
                </a:tc>
                <a:tc rowSpan="2">
                  <a:txBody>
                    <a:bodyPr/>
                    <a:lstStyle/>
                    <a:p>
                      <a:pPr algn="ctr"/>
                      <a:r>
                        <a:rPr lang="en-US" sz="1000" b="1" dirty="0">
                          <a:solidFill>
                            <a:srgbClr val="0C0C0C"/>
                          </a:solidFill>
                          <a:latin typeface="Verdana" pitchFamily="34" charset="0"/>
                          <a:ea typeface="Verdana" pitchFamily="34" charset="0"/>
                          <a:cs typeface="Verdana" pitchFamily="34" charset="0"/>
                        </a:rPr>
                        <a:t>KOTA ASAL</a:t>
                      </a:r>
                    </a:p>
                  </a:txBody>
                  <a:tcPr marL="182680" marR="182680" marT="68832" marB="68832" anchor="ctr"/>
                </a:tc>
                <a:tc gridSpan="4">
                  <a:txBody>
                    <a:bodyPr/>
                    <a:lstStyle/>
                    <a:p>
                      <a:pPr algn="ctr"/>
                      <a:r>
                        <a:rPr lang="en-US" sz="1000" b="1" dirty="0">
                          <a:solidFill>
                            <a:srgbClr val="0C0C0C"/>
                          </a:solidFill>
                          <a:latin typeface="Verdana" panose="020B0604030504040204" pitchFamily="34" charset="0"/>
                          <a:ea typeface="Verdana" panose="020B0604030504040204" pitchFamily="34" charset="0"/>
                          <a:cs typeface="Verdana" panose="020B0604030504040204" pitchFamily="34" charset="0"/>
                        </a:rPr>
                        <a:t>RAWAT INAP</a:t>
                      </a:r>
                    </a:p>
                  </a:txBody>
                  <a:tcPr marL="182680" marR="182680" marT="68832" marB="68832" anchor="ctr"/>
                </a:tc>
                <a:tc h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hMerge="1">
                  <a:txBody>
                    <a:bodyPr/>
                    <a:lstStyle/>
                    <a:p>
                      <a:pPr algn="ctr"/>
                      <a:endParaRPr lang="en-US" sz="10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680" marR="182680" marT="68832" marB="68832" anchor="ctr"/>
                </a:tc>
                <a:tc hMerge="1">
                  <a:txBody>
                    <a:bodyPr/>
                    <a:lstStyle/>
                    <a:p>
                      <a:pPr algn="ctr"/>
                      <a:endParaRPr lang="en-US" sz="10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680" marR="182680" marT="68832" marB="68832" anchor="ctr"/>
                </a:tc>
                <a:extLst>
                  <a:ext uri="{0D108BD9-81ED-4DB2-BD59-A6C34878D82A}">
                    <a16:rowId xmlns="" xmlns:a16="http://schemas.microsoft.com/office/drawing/2014/main" val="10000"/>
                  </a:ext>
                </a:extLst>
              </a:tr>
              <a:tr h="284171">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p>
                      <a:pPr algn="ctr"/>
                      <a:r>
                        <a:rPr lang="en-US" sz="1000" b="1" dirty="0">
                          <a:solidFill>
                            <a:srgbClr val="0C0C0C"/>
                          </a:solidFill>
                          <a:latin typeface="Verdana" panose="020B0604030504040204" pitchFamily="34" charset="0"/>
                          <a:ea typeface="Verdana" panose="020B0604030504040204" pitchFamily="34" charset="0"/>
                          <a:cs typeface="Verdana" panose="020B0604030504040204" pitchFamily="34" charset="0"/>
                        </a:rPr>
                        <a:t>JAN</a:t>
                      </a:r>
                    </a:p>
                  </a:txBody>
                  <a:tcPr marL="182680" marR="182680" marT="68832" marB="68832" anchor="ctr"/>
                </a:tc>
                <a:tc>
                  <a:txBody>
                    <a:bodyPr/>
                    <a:lstStyle/>
                    <a:p>
                      <a:pPr algn="ctr"/>
                      <a:r>
                        <a:rPr lang="en-US" sz="1000" b="1" dirty="0">
                          <a:solidFill>
                            <a:srgbClr val="0C0C0C"/>
                          </a:solidFill>
                          <a:latin typeface="Verdana" panose="020B0604030504040204" pitchFamily="34" charset="0"/>
                          <a:ea typeface="Verdana" panose="020B0604030504040204" pitchFamily="34" charset="0"/>
                          <a:cs typeface="Verdana" panose="020B0604030504040204" pitchFamily="34" charset="0"/>
                        </a:rPr>
                        <a:t>FEB</a:t>
                      </a:r>
                    </a:p>
                  </a:txBody>
                  <a:tcPr marL="182680" marR="182680" marT="68832" marB="68832" anchor="ctr"/>
                </a:tc>
                <a:tc>
                  <a:txBody>
                    <a:bodyPr/>
                    <a:lstStyle/>
                    <a:p>
                      <a:pPr algn="ctr"/>
                      <a:r>
                        <a:rPr lang="en-US" sz="1000" b="1" dirty="0">
                          <a:solidFill>
                            <a:srgbClr val="0C0C0C"/>
                          </a:solidFill>
                          <a:latin typeface="Verdana" panose="020B0604030504040204" pitchFamily="34" charset="0"/>
                          <a:ea typeface="Verdana" panose="020B0604030504040204" pitchFamily="34" charset="0"/>
                          <a:cs typeface="Verdana" panose="020B0604030504040204" pitchFamily="34" charset="0"/>
                        </a:rPr>
                        <a:t>MAR</a:t>
                      </a:r>
                    </a:p>
                  </a:txBody>
                  <a:tcPr marL="182680" marR="182680" marT="68832" marB="68832" anchor="ctr"/>
                </a:tc>
                <a:tc>
                  <a:txBody>
                    <a:bodyPr/>
                    <a:lstStyle/>
                    <a:p>
                      <a:pPr algn="ctr"/>
                      <a:r>
                        <a:rPr lang="en-US" sz="1000" b="1" dirty="0" smtClean="0">
                          <a:solidFill>
                            <a:srgbClr val="0C0C0C"/>
                          </a:solidFill>
                          <a:latin typeface="Verdana" panose="020B0604030504040204" pitchFamily="34" charset="0"/>
                          <a:ea typeface="Verdana" panose="020B0604030504040204" pitchFamily="34" charset="0"/>
                          <a:cs typeface="Verdana" panose="020B0604030504040204" pitchFamily="34" charset="0"/>
                        </a:rPr>
                        <a:t>APR</a:t>
                      </a:r>
                      <a:endParaRPr lang="en-US" sz="10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680" marR="182680" marT="68832" marB="68832" anchor="ctr"/>
                </a:tc>
                <a:extLst>
                  <a:ext uri="{0D108BD9-81ED-4DB2-BD59-A6C34878D82A}">
                    <a16:rowId xmlns="" xmlns:a16="http://schemas.microsoft.com/office/drawing/2014/main" val="10001"/>
                  </a:ext>
                </a:extLst>
              </a:tr>
              <a:tr h="284171">
                <a:tc>
                  <a:txBody>
                    <a:bodyPr/>
                    <a:lstStyle/>
                    <a:p>
                      <a:pPr algn="ctr"/>
                      <a:r>
                        <a:rPr lang="en-US" sz="1000" b="1" dirty="0">
                          <a:solidFill>
                            <a:srgbClr val="0C0C0C"/>
                          </a:solidFill>
                          <a:latin typeface="Verdana" pitchFamily="34" charset="0"/>
                          <a:ea typeface="Verdana" pitchFamily="34" charset="0"/>
                          <a:cs typeface="Verdana" pitchFamily="34" charset="0"/>
                        </a:rPr>
                        <a:t>1.</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SURAKARTA</a:t>
                      </a:r>
                    </a:p>
                  </a:txBody>
                  <a:tcPr marL="182680" marR="182680" marT="68832" marB="68832" anchor="ctr"/>
                </a:tc>
                <a:tc>
                  <a:txBody>
                    <a:bodyPr/>
                    <a:lstStyle/>
                    <a:p>
                      <a:pPr algn="ctr" rtl="0" fontAlgn="b"/>
                      <a:r>
                        <a:rPr lang="en-US" sz="1000" b="0" i="0" u="none" strike="noStrike" dirty="0">
                          <a:solidFill>
                            <a:srgbClr val="000000"/>
                          </a:solidFill>
                          <a:effectLst/>
                          <a:latin typeface="Verdana"/>
                        </a:rPr>
                        <a:t>11</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14</a:t>
                      </a:r>
                    </a:p>
                  </a:txBody>
                  <a:tcPr marL="0" marR="0" marT="0" marB="0" anchor="ctr"/>
                </a:tc>
                <a:tc>
                  <a:txBody>
                    <a:bodyPr/>
                    <a:lstStyle/>
                    <a:p>
                      <a:pPr algn="ctr" rtl="0" fontAlgn="b"/>
                      <a:r>
                        <a:rPr lang="en-US" sz="1000" b="0" i="0" u="none" strike="noStrike" dirty="0">
                          <a:solidFill>
                            <a:srgbClr val="000000"/>
                          </a:solidFill>
                          <a:effectLst/>
                          <a:latin typeface="Verdana"/>
                        </a:rPr>
                        <a:t>32</a:t>
                      </a:r>
                    </a:p>
                  </a:txBody>
                  <a:tcPr marL="0" marR="0" marT="0" marB="0" anchor="ctr"/>
                </a:tc>
                <a:tc>
                  <a:txBody>
                    <a:bodyPr/>
                    <a:lstStyle/>
                    <a:p>
                      <a:pPr algn="ctr" rtl="0" fontAlgn="b"/>
                      <a:r>
                        <a:rPr lang="en-US" sz="1000" b="0" i="0" u="none" strike="noStrike" dirty="0">
                          <a:solidFill>
                            <a:srgbClr val="000000"/>
                          </a:solidFill>
                          <a:effectLst/>
                          <a:latin typeface="Verdana"/>
                        </a:rPr>
                        <a:t>34</a:t>
                      </a:r>
                    </a:p>
                  </a:txBody>
                  <a:tcPr marL="0" marR="0" marT="0" marB="0" anchor="ctr"/>
                </a:tc>
                <a:extLst>
                  <a:ext uri="{0D108BD9-81ED-4DB2-BD59-A6C34878D82A}">
                    <a16:rowId xmlns="" xmlns:a16="http://schemas.microsoft.com/office/drawing/2014/main" val="10002"/>
                  </a:ext>
                </a:extLst>
              </a:tr>
              <a:tr h="284171">
                <a:tc>
                  <a:txBody>
                    <a:bodyPr/>
                    <a:lstStyle/>
                    <a:p>
                      <a:pPr algn="ctr"/>
                      <a:r>
                        <a:rPr lang="en-US" sz="1000" b="1" dirty="0">
                          <a:solidFill>
                            <a:srgbClr val="0C0C0C"/>
                          </a:solidFill>
                          <a:latin typeface="Verdana" pitchFamily="34" charset="0"/>
                          <a:ea typeface="Verdana" pitchFamily="34" charset="0"/>
                          <a:cs typeface="Verdana" pitchFamily="34" charset="0"/>
                        </a:rPr>
                        <a:t>2.</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WONOGIRI</a:t>
                      </a:r>
                    </a:p>
                  </a:txBody>
                  <a:tcPr marL="182680" marR="182680" marT="68832" marB="68832" anchor="ctr"/>
                </a:tc>
                <a:tc>
                  <a:txBody>
                    <a:bodyPr/>
                    <a:lstStyle/>
                    <a:p>
                      <a:pPr algn="ctr" rtl="0" fontAlgn="b"/>
                      <a:r>
                        <a:rPr lang="en-US" sz="1000" b="0" i="0" u="none" strike="noStrike">
                          <a:solidFill>
                            <a:srgbClr val="000000"/>
                          </a:solidFill>
                          <a:effectLst/>
                          <a:latin typeface="Verdana"/>
                        </a:rPr>
                        <a:t>20</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16</a:t>
                      </a:r>
                    </a:p>
                  </a:txBody>
                  <a:tcPr marL="0" marR="0" marT="0" marB="0" anchor="ctr"/>
                </a:tc>
                <a:tc>
                  <a:txBody>
                    <a:bodyPr/>
                    <a:lstStyle/>
                    <a:p>
                      <a:pPr algn="ctr" rtl="0" fontAlgn="b"/>
                      <a:r>
                        <a:rPr lang="en-US" sz="1000" b="0" i="0" u="none" strike="noStrike">
                          <a:solidFill>
                            <a:srgbClr val="000000"/>
                          </a:solidFill>
                          <a:effectLst/>
                          <a:latin typeface="Verdana"/>
                        </a:rPr>
                        <a:t>17</a:t>
                      </a:r>
                    </a:p>
                  </a:txBody>
                  <a:tcPr marL="0" marR="0" marT="0" marB="0" anchor="ctr"/>
                </a:tc>
                <a:tc>
                  <a:txBody>
                    <a:bodyPr/>
                    <a:lstStyle/>
                    <a:p>
                      <a:pPr algn="ctr" rtl="0" fontAlgn="b"/>
                      <a:r>
                        <a:rPr lang="en-US" sz="1000" b="0" i="0" u="none" strike="noStrike">
                          <a:solidFill>
                            <a:srgbClr val="000000"/>
                          </a:solidFill>
                          <a:effectLst/>
                          <a:latin typeface="Verdana"/>
                        </a:rPr>
                        <a:t>18</a:t>
                      </a:r>
                    </a:p>
                  </a:txBody>
                  <a:tcPr marL="0" marR="0" marT="0" marB="0" anchor="ctr"/>
                </a:tc>
                <a:extLst>
                  <a:ext uri="{0D108BD9-81ED-4DB2-BD59-A6C34878D82A}">
                    <a16:rowId xmlns="" xmlns:a16="http://schemas.microsoft.com/office/drawing/2014/main" val="10003"/>
                  </a:ext>
                </a:extLst>
              </a:tr>
              <a:tr h="284171">
                <a:tc>
                  <a:txBody>
                    <a:bodyPr/>
                    <a:lstStyle/>
                    <a:p>
                      <a:pPr algn="ctr"/>
                      <a:r>
                        <a:rPr lang="en-US" sz="1000" b="1" dirty="0">
                          <a:solidFill>
                            <a:srgbClr val="0C0C0C"/>
                          </a:solidFill>
                          <a:latin typeface="Verdana" pitchFamily="34" charset="0"/>
                          <a:ea typeface="Verdana" pitchFamily="34" charset="0"/>
                          <a:cs typeface="Verdana" pitchFamily="34" charset="0"/>
                        </a:rPr>
                        <a:t>3.</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SUKOHARJO</a:t>
                      </a:r>
                    </a:p>
                  </a:txBody>
                  <a:tcPr marL="182680" marR="182680" marT="68832" marB="68832" anchor="ctr"/>
                </a:tc>
                <a:tc>
                  <a:txBody>
                    <a:bodyPr/>
                    <a:lstStyle/>
                    <a:p>
                      <a:pPr algn="ctr" rtl="0" fontAlgn="b"/>
                      <a:r>
                        <a:rPr lang="en-US" sz="1000" b="0" i="0" u="none" strike="noStrike" dirty="0">
                          <a:solidFill>
                            <a:srgbClr val="000000"/>
                          </a:solidFill>
                          <a:effectLst/>
                          <a:latin typeface="Verdana"/>
                        </a:rPr>
                        <a:t>27</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26</a:t>
                      </a:r>
                    </a:p>
                  </a:txBody>
                  <a:tcPr marL="0" marR="0" marT="0" marB="0" anchor="ctr"/>
                </a:tc>
                <a:tc>
                  <a:txBody>
                    <a:bodyPr/>
                    <a:lstStyle/>
                    <a:p>
                      <a:pPr algn="ctr" rtl="0" fontAlgn="b"/>
                      <a:r>
                        <a:rPr lang="en-US" sz="1000" b="0" i="0" u="none" strike="noStrike">
                          <a:solidFill>
                            <a:srgbClr val="000000"/>
                          </a:solidFill>
                          <a:effectLst/>
                          <a:latin typeface="Verdana"/>
                        </a:rPr>
                        <a:t>37</a:t>
                      </a:r>
                    </a:p>
                  </a:txBody>
                  <a:tcPr marL="0" marR="0" marT="0" marB="0" anchor="ctr"/>
                </a:tc>
                <a:tc>
                  <a:txBody>
                    <a:bodyPr/>
                    <a:lstStyle/>
                    <a:p>
                      <a:pPr algn="ctr" rtl="0" fontAlgn="b"/>
                      <a:r>
                        <a:rPr lang="en-US" sz="1000" b="0" i="0" u="none" strike="noStrike">
                          <a:solidFill>
                            <a:srgbClr val="000000"/>
                          </a:solidFill>
                          <a:effectLst/>
                          <a:latin typeface="Verdana"/>
                        </a:rPr>
                        <a:t>22</a:t>
                      </a:r>
                    </a:p>
                  </a:txBody>
                  <a:tcPr marL="0" marR="0" marT="0" marB="0" anchor="ctr"/>
                </a:tc>
                <a:extLst>
                  <a:ext uri="{0D108BD9-81ED-4DB2-BD59-A6C34878D82A}">
                    <a16:rowId xmlns="" xmlns:a16="http://schemas.microsoft.com/office/drawing/2014/main" val="10004"/>
                  </a:ext>
                </a:extLst>
              </a:tr>
              <a:tr h="372240">
                <a:tc>
                  <a:txBody>
                    <a:bodyPr/>
                    <a:lstStyle/>
                    <a:p>
                      <a:pPr algn="ctr"/>
                      <a:r>
                        <a:rPr lang="en-US" sz="1000" b="1" dirty="0">
                          <a:solidFill>
                            <a:srgbClr val="0C0C0C"/>
                          </a:solidFill>
                          <a:latin typeface="Verdana" pitchFamily="34" charset="0"/>
                          <a:ea typeface="Verdana" pitchFamily="34" charset="0"/>
                          <a:cs typeface="Verdana" pitchFamily="34" charset="0"/>
                        </a:rPr>
                        <a:t>4.</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KARANGANYAR</a:t>
                      </a:r>
                    </a:p>
                  </a:txBody>
                  <a:tcPr marL="182680" marR="182680" marT="68832" marB="68832" anchor="ctr"/>
                </a:tc>
                <a:tc>
                  <a:txBody>
                    <a:bodyPr/>
                    <a:lstStyle/>
                    <a:p>
                      <a:pPr algn="ctr" rtl="0" fontAlgn="b"/>
                      <a:r>
                        <a:rPr lang="en-US" sz="1000" b="0" i="0" u="none" strike="noStrike" dirty="0">
                          <a:solidFill>
                            <a:srgbClr val="000000"/>
                          </a:solidFill>
                          <a:effectLst/>
                          <a:latin typeface="Verdana"/>
                        </a:rPr>
                        <a:t>38</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25</a:t>
                      </a:r>
                    </a:p>
                  </a:txBody>
                  <a:tcPr marL="0" marR="0" marT="0" marB="0" anchor="ctr"/>
                </a:tc>
                <a:tc>
                  <a:txBody>
                    <a:bodyPr/>
                    <a:lstStyle/>
                    <a:p>
                      <a:pPr algn="ctr" rtl="0" fontAlgn="b"/>
                      <a:r>
                        <a:rPr lang="en-US" sz="1000" b="0" i="0" u="none" strike="noStrike">
                          <a:solidFill>
                            <a:srgbClr val="000000"/>
                          </a:solidFill>
                          <a:effectLst/>
                          <a:latin typeface="Verdana"/>
                        </a:rPr>
                        <a:t>26</a:t>
                      </a:r>
                    </a:p>
                  </a:txBody>
                  <a:tcPr marL="0" marR="0" marT="0" marB="0" anchor="ctr"/>
                </a:tc>
                <a:tc>
                  <a:txBody>
                    <a:bodyPr/>
                    <a:lstStyle/>
                    <a:p>
                      <a:pPr algn="ctr" rtl="0" fontAlgn="b"/>
                      <a:r>
                        <a:rPr lang="en-US" sz="1000" b="0" i="0" u="none" strike="noStrike">
                          <a:solidFill>
                            <a:srgbClr val="000000"/>
                          </a:solidFill>
                          <a:effectLst/>
                          <a:latin typeface="Verdana"/>
                        </a:rPr>
                        <a:t>32</a:t>
                      </a:r>
                    </a:p>
                  </a:txBody>
                  <a:tcPr marL="0" marR="0" marT="0" marB="0" anchor="ctr"/>
                </a:tc>
                <a:extLst>
                  <a:ext uri="{0D108BD9-81ED-4DB2-BD59-A6C34878D82A}">
                    <a16:rowId xmlns="" xmlns:a16="http://schemas.microsoft.com/office/drawing/2014/main" val="10005"/>
                  </a:ext>
                </a:extLst>
              </a:tr>
              <a:tr h="284171">
                <a:tc>
                  <a:txBody>
                    <a:bodyPr/>
                    <a:lstStyle/>
                    <a:p>
                      <a:pPr algn="ctr"/>
                      <a:r>
                        <a:rPr lang="en-US" sz="1000" b="1" dirty="0">
                          <a:solidFill>
                            <a:srgbClr val="0C0C0C"/>
                          </a:solidFill>
                          <a:latin typeface="Verdana" pitchFamily="34" charset="0"/>
                          <a:ea typeface="Verdana" pitchFamily="34" charset="0"/>
                          <a:cs typeface="Verdana" pitchFamily="34" charset="0"/>
                        </a:rPr>
                        <a:t>5.</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SRAGEN</a:t>
                      </a:r>
                    </a:p>
                  </a:txBody>
                  <a:tcPr marL="182680" marR="182680" marT="68832" marB="68832" anchor="ctr"/>
                </a:tc>
                <a:tc>
                  <a:txBody>
                    <a:bodyPr/>
                    <a:lstStyle/>
                    <a:p>
                      <a:pPr algn="ctr" rtl="0" fontAlgn="b"/>
                      <a:r>
                        <a:rPr lang="en-US" sz="1000" b="0" i="0" u="none" strike="noStrike" dirty="0">
                          <a:solidFill>
                            <a:srgbClr val="000000"/>
                          </a:solidFill>
                          <a:effectLst/>
                          <a:latin typeface="Verdana"/>
                        </a:rPr>
                        <a:t>47</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41</a:t>
                      </a:r>
                    </a:p>
                  </a:txBody>
                  <a:tcPr marL="0" marR="0" marT="0" marB="0" anchor="ctr"/>
                </a:tc>
                <a:tc>
                  <a:txBody>
                    <a:bodyPr/>
                    <a:lstStyle/>
                    <a:p>
                      <a:pPr algn="ctr" rtl="0" fontAlgn="b"/>
                      <a:r>
                        <a:rPr lang="en-US" sz="1000" b="0" i="0" u="none" strike="noStrike">
                          <a:solidFill>
                            <a:srgbClr val="000000"/>
                          </a:solidFill>
                          <a:effectLst/>
                          <a:latin typeface="Verdana"/>
                        </a:rPr>
                        <a:t>58</a:t>
                      </a:r>
                    </a:p>
                  </a:txBody>
                  <a:tcPr marL="0" marR="0" marT="0" marB="0" anchor="ctr"/>
                </a:tc>
                <a:tc>
                  <a:txBody>
                    <a:bodyPr/>
                    <a:lstStyle/>
                    <a:p>
                      <a:pPr algn="ctr" rtl="0" fontAlgn="b"/>
                      <a:r>
                        <a:rPr lang="en-US" sz="1000" b="0" i="0" u="none" strike="noStrike">
                          <a:solidFill>
                            <a:srgbClr val="000000"/>
                          </a:solidFill>
                          <a:effectLst/>
                          <a:latin typeface="Verdana"/>
                        </a:rPr>
                        <a:t>33</a:t>
                      </a:r>
                    </a:p>
                  </a:txBody>
                  <a:tcPr marL="0" marR="0" marT="0" marB="0" anchor="ctr"/>
                </a:tc>
                <a:extLst>
                  <a:ext uri="{0D108BD9-81ED-4DB2-BD59-A6C34878D82A}">
                    <a16:rowId xmlns="" xmlns:a16="http://schemas.microsoft.com/office/drawing/2014/main" val="10006"/>
                  </a:ext>
                </a:extLst>
              </a:tr>
              <a:tr h="284171">
                <a:tc>
                  <a:txBody>
                    <a:bodyPr/>
                    <a:lstStyle/>
                    <a:p>
                      <a:pPr algn="ctr"/>
                      <a:r>
                        <a:rPr lang="en-US" sz="1000" b="1" dirty="0">
                          <a:solidFill>
                            <a:srgbClr val="0C0C0C"/>
                          </a:solidFill>
                          <a:latin typeface="Verdana" pitchFamily="34" charset="0"/>
                          <a:ea typeface="Verdana" pitchFamily="34" charset="0"/>
                          <a:cs typeface="Verdana" pitchFamily="34" charset="0"/>
                        </a:rPr>
                        <a:t>6.</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BOYOLALI</a:t>
                      </a:r>
                    </a:p>
                  </a:txBody>
                  <a:tcPr marL="182680" marR="182680" marT="68832" marB="68832" anchor="ctr"/>
                </a:tc>
                <a:tc>
                  <a:txBody>
                    <a:bodyPr/>
                    <a:lstStyle/>
                    <a:p>
                      <a:pPr algn="ctr" rtl="0" fontAlgn="b"/>
                      <a:r>
                        <a:rPr lang="en-US" sz="1000" b="0" i="0" u="none" strike="noStrike" dirty="0">
                          <a:solidFill>
                            <a:srgbClr val="000000"/>
                          </a:solidFill>
                          <a:effectLst/>
                          <a:latin typeface="Verdana"/>
                        </a:rPr>
                        <a:t>29</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12</a:t>
                      </a:r>
                    </a:p>
                  </a:txBody>
                  <a:tcPr marL="0" marR="0" marT="0" marB="0" anchor="ctr"/>
                </a:tc>
                <a:tc>
                  <a:txBody>
                    <a:bodyPr/>
                    <a:lstStyle/>
                    <a:p>
                      <a:pPr algn="ctr" rtl="0" fontAlgn="b"/>
                      <a:r>
                        <a:rPr lang="en-US" sz="1000" b="0" i="0" u="none" strike="noStrike">
                          <a:solidFill>
                            <a:srgbClr val="000000"/>
                          </a:solidFill>
                          <a:effectLst/>
                          <a:latin typeface="Verdana"/>
                        </a:rPr>
                        <a:t>21</a:t>
                      </a:r>
                    </a:p>
                  </a:txBody>
                  <a:tcPr marL="0" marR="0" marT="0" marB="0" anchor="ctr"/>
                </a:tc>
                <a:tc>
                  <a:txBody>
                    <a:bodyPr/>
                    <a:lstStyle/>
                    <a:p>
                      <a:pPr algn="ctr" rtl="0" fontAlgn="b"/>
                      <a:r>
                        <a:rPr lang="en-US" sz="1000" b="0" i="0" u="none" strike="noStrike">
                          <a:solidFill>
                            <a:srgbClr val="000000"/>
                          </a:solidFill>
                          <a:effectLst/>
                          <a:latin typeface="Verdana"/>
                        </a:rPr>
                        <a:t>15</a:t>
                      </a:r>
                    </a:p>
                  </a:txBody>
                  <a:tcPr marL="0" marR="0" marT="0" marB="0" anchor="ctr"/>
                </a:tc>
                <a:extLst>
                  <a:ext uri="{0D108BD9-81ED-4DB2-BD59-A6C34878D82A}">
                    <a16:rowId xmlns="" xmlns:a16="http://schemas.microsoft.com/office/drawing/2014/main" val="10007"/>
                  </a:ext>
                </a:extLst>
              </a:tr>
              <a:tr h="284171">
                <a:tc>
                  <a:txBody>
                    <a:bodyPr/>
                    <a:lstStyle/>
                    <a:p>
                      <a:pPr algn="ctr"/>
                      <a:r>
                        <a:rPr lang="en-US" sz="1000" b="1" dirty="0">
                          <a:solidFill>
                            <a:srgbClr val="0C0C0C"/>
                          </a:solidFill>
                          <a:latin typeface="Verdana" pitchFamily="34" charset="0"/>
                          <a:ea typeface="Verdana" pitchFamily="34" charset="0"/>
                          <a:cs typeface="Verdana" pitchFamily="34" charset="0"/>
                        </a:rPr>
                        <a:t>7.</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KLATEN</a:t>
                      </a:r>
                    </a:p>
                  </a:txBody>
                  <a:tcPr marL="182680" marR="182680" marT="68832" marB="68832" anchor="ctr"/>
                </a:tc>
                <a:tc>
                  <a:txBody>
                    <a:bodyPr/>
                    <a:lstStyle/>
                    <a:p>
                      <a:pPr algn="ctr" rtl="0" fontAlgn="b"/>
                      <a:r>
                        <a:rPr lang="en-US" sz="1000" b="0" i="0" u="none" strike="noStrike" dirty="0">
                          <a:solidFill>
                            <a:srgbClr val="000000"/>
                          </a:solidFill>
                          <a:effectLst/>
                          <a:latin typeface="Verdana"/>
                        </a:rPr>
                        <a:t>5</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1</a:t>
                      </a:r>
                    </a:p>
                  </a:txBody>
                  <a:tcPr marL="0" marR="0" marT="0" marB="0" anchor="ctr"/>
                </a:tc>
                <a:tc>
                  <a:txBody>
                    <a:bodyPr/>
                    <a:lstStyle/>
                    <a:p>
                      <a:pPr algn="ctr" rtl="0" fontAlgn="b"/>
                      <a:r>
                        <a:rPr lang="en-US" sz="1000" b="0" i="0" u="none" strike="noStrike">
                          <a:solidFill>
                            <a:srgbClr val="000000"/>
                          </a:solidFill>
                          <a:effectLst/>
                          <a:latin typeface="Verdana"/>
                        </a:rPr>
                        <a:t>1</a:t>
                      </a:r>
                    </a:p>
                  </a:txBody>
                  <a:tcPr marL="0" marR="0" marT="0" marB="0" anchor="ctr"/>
                </a:tc>
                <a:tc>
                  <a:txBody>
                    <a:bodyPr/>
                    <a:lstStyle/>
                    <a:p>
                      <a:pPr algn="ctr" rtl="0" fontAlgn="b"/>
                      <a:r>
                        <a:rPr lang="en-US" sz="1000" b="0" i="0" u="none" strike="noStrike">
                          <a:solidFill>
                            <a:srgbClr val="000000"/>
                          </a:solidFill>
                          <a:effectLst/>
                          <a:latin typeface="Verdana"/>
                        </a:rPr>
                        <a:t>2</a:t>
                      </a:r>
                    </a:p>
                  </a:txBody>
                  <a:tcPr marL="0" marR="0" marT="0" marB="0" anchor="ctr"/>
                </a:tc>
                <a:extLst>
                  <a:ext uri="{0D108BD9-81ED-4DB2-BD59-A6C34878D82A}">
                    <a16:rowId xmlns="" xmlns:a16="http://schemas.microsoft.com/office/drawing/2014/main" val="10008"/>
                  </a:ext>
                </a:extLst>
              </a:tr>
              <a:tr h="284171">
                <a:tc>
                  <a:txBody>
                    <a:bodyPr/>
                    <a:lstStyle/>
                    <a:p>
                      <a:pPr algn="ctr"/>
                      <a:r>
                        <a:rPr lang="en-US" sz="1000" b="1" dirty="0">
                          <a:solidFill>
                            <a:srgbClr val="0C0C0C"/>
                          </a:solidFill>
                          <a:latin typeface="Verdana" pitchFamily="34" charset="0"/>
                          <a:ea typeface="Verdana" pitchFamily="34" charset="0"/>
                          <a:cs typeface="Verdana" pitchFamily="34" charset="0"/>
                        </a:rPr>
                        <a:t>8.</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BLORA</a:t>
                      </a:r>
                    </a:p>
                  </a:txBody>
                  <a:tcPr marL="182680" marR="182680" marT="68832" marB="68832" anchor="ctr"/>
                </a:tc>
                <a:tc>
                  <a:txBody>
                    <a:bodyPr/>
                    <a:lstStyle/>
                    <a:p>
                      <a:pPr algn="ctr" rtl="0" fontAlgn="b"/>
                      <a:r>
                        <a:rPr lang="en-US" sz="1000" b="0" i="0" u="none" strike="noStrike" dirty="0">
                          <a:solidFill>
                            <a:srgbClr val="000000"/>
                          </a:solidFill>
                          <a:effectLst/>
                          <a:latin typeface="Verdana"/>
                        </a:rPr>
                        <a:t>16</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12</a:t>
                      </a:r>
                    </a:p>
                  </a:txBody>
                  <a:tcPr marL="0" marR="0" marT="0" marB="0" anchor="ctr"/>
                </a:tc>
                <a:tc>
                  <a:txBody>
                    <a:bodyPr/>
                    <a:lstStyle/>
                    <a:p>
                      <a:pPr algn="ctr" rtl="0" fontAlgn="b"/>
                      <a:r>
                        <a:rPr lang="en-US" sz="1000" b="0" i="0" u="none" strike="noStrike">
                          <a:solidFill>
                            <a:srgbClr val="000000"/>
                          </a:solidFill>
                          <a:effectLst/>
                          <a:latin typeface="Verdana"/>
                        </a:rPr>
                        <a:t>8</a:t>
                      </a:r>
                    </a:p>
                  </a:txBody>
                  <a:tcPr marL="0" marR="0" marT="0" marB="0" anchor="ctr"/>
                </a:tc>
                <a:tc>
                  <a:txBody>
                    <a:bodyPr/>
                    <a:lstStyle/>
                    <a:p>
                      <a:pPr algn="ctr" rtl="0" fontAlgn="b"/>
                      <a:r>
                        <a:rPr lang="en-US" sz="1000" b="0" i="0" u="none" strike="noStrike">
                          <a:solidFill>
                            <a:srgbClr val="000000"/>
                          </a:solidFill>
                          <a:effectLst/>
                          <a:latin typeface="Verdana"/>
                        </a:rPr>
                        <a:t>7</a:t>
                      </a:r>
                    </a:p>
                  </a:txBody>
                  <a:tcPr marL="0" marR="0" marT="0" marB="0" anchor="ctr"/>
                </a:tc>
                <a:extLst>
                  <a:ext uri="{0D108BD9-81ED-4DB2-BD59-A6C34878D82A}">
                    <a16:rowId xmlns="" xmlns:a16="http://schemas.microsoft.com/office/drawing/2014/main" val="10009"/>
                  </a:ext>
                </a:extLst>
              </a:tr>
              <a:tr h="284171">
                <a:tc>
                  <a:txBody>
                    <a:bodyPr/>
                    <a:lstStyle/>
                    <a:p>
                      <a:pPr algn="ctr"/>
                      <a:r>
                        <a:rPr lang="en-US" sz="1000" b="1" dirty="0">
                          <a:solidFill>
                            <a:srgbClr val="0C0C0C"/>
                          </a:solidFill>
                          <a:latin typeface="Verdana" pitchFamily="34" charset="0"/>
                          <a:ea typeface="Verdana" pitchFamily="34" charset="0"/>
                          <a:cs typeface="Verdana" pitchFamily="34" charset="0"/>
                        </a:rPr>
                        <a:t>9.</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GROBOGAN</a:t>
                      </a:r>
                    </a:p>
                  </a:txBody>
                  <a:tcPr marL="182680" marR="182680" marT="68832" marB="68832" anchor="ctr"/>
                </a:tc>
                <a:tc>
                  <a:txBody>
                    <a:bodyPr/>
                    <a:lstStyle/>
                    <a:p>
                      <a:pPr algn="ctr" rtl="0" fontAlgn="b"/>
                      <a:r>
                        <a:rPr lang="en-US" sz="1000" b="0" i="0" u="none" strike="noStrike">
                          <a:solidFill>
                            <a:srgbClr val="000000"/>
                          </a:solidFill>
                          <a:effectLst/>
                          <a:latin typeface="Verdana"/>
                        </a:rPr>
                        <a:t>2</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12</a:t>
                      </a:r>
                    </a:p>
                  </a:txBody>
                  <a:tcPr marL="0" marR="0" marT="0" marB="0" anchor="ctr"/>
                </a:tc>
                <a:tc>
                  <a:txBody>
                    <a:bodyPr/>
                    <a:lstStyle/>
                    <a:p>
                      <a:pPr algn="ctr" rtl="0" fontAlgn="b"/>
                      <a:r>
                        <a:rPr lang="en-US" sz="1000" b="0" i="0" u="none" strike="noStrike">
                          <a:solidFill>
                            <a:srgbClr val="000000"/>
                          </a:solidFill>
                          <a:effectLst/>
                          <a:latin typeface="Verdana"/>
                        </a:rPr>
                        <a:t>4</a:t>
                      </a:r>
                    </a:p>
                  </a:txBody>
                  <a:tcPr marL="0" marR="0" marT="0" marB="0" anchor="ctr"/>
                </a:tc>
                <a:tc>
                  <a:txBody>
                    <a:bodyPr/>
                    <a:lstStyle/>
                    <a:p>
                      <a:pPr algn="ctr" rtl="0" fontAlgn="b"/>
                      <a:r>
                        <a:rPr lang="en-US" sz="1000" b="0" i="0" u="none" strike="noStrike">
                          <a:solidFill>
                            <a:srgbClr val="000000"/>
                          </a:solidFill>
                          <a:effectLst/>
                          <a:latin typeface="Verdana"/>
                        </a:rPr>
                        <a:t>0</a:t>
                      </a:r>
                    </a:p>
                  </a:txBody>
                  <a:tcPr marL="0" marR="0" marT="0" marB="0" anchor="ctr"/>
                </a:tc>
                <a:extLst>
                  <a:ext uri="{0D108BD9-81ED-4DB2-BD59-A6C34878D82A}">
                    <a16:rowId xmlns="" xmlns:a16="http://schemas.microsoft.com/office/drawing/2014/main" val="10010"/>
                  </a:ext>
                </a:extLst>
              </a:tr>
              <a:tr h="284171">
                <a:tc>
                  <a:txBody>
                    <a:bodyPr/>
                    <a:lstStyle/>
                    <a:p>
                      <a:pPr algn="ctr"/>
                      <a:r>
                        <a:rPr lang="en-US" sz="1000" b="1" dirty="0">
                          <a:solidFill>
                            <a:srgbClr val="0C0C0C"/>
                          </a:solidFill>
                          <a:latin typeface="Verdana" pitchFamily="34" charset="0"/>
                          <a:ea typeface="Verdana" pitchFamily="34" charset="0"/>
                          <a:cs typeface="Verdana" pitchFamily="34" charset="0"/>
                        </a:rPr>
                        <a:t>10.</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LL</a:t>
                      </a:r>
                      <a:r>
                        <a:rPr lang="en-US" sz="1000" b="1" baseline="0" dirty="0">
                          <a:solidFill>
                            <a:srgbClr val="0C0C0C"/>
                          </a:solidFill>
                          <a:latin typeface="Verdana" pitchFamily="34" charset="0"/>
                          <a:ea typeface="Verdana" pitchFamily="34" charset="0"/>
                          <a:cs typeface="Verdana" pitchFamily="34" charset="0"/>
                        </a:rPr>
                        <a:t> JATENG</a:t>
                      </a:r>
                      <a:endParaRPr lang="en-US" sz="10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680" marR="182680" marT="68832" marB="68832" anchor="ctr"/>
                </a:tc>
                <a:tc>
                  <a:txBody>
                    <a:bodyPr/>
                    <a:lstStyle/>
                    <a:p>
                      <a:pPr algn="ctr" rtl="0" fontAlgn="b"/>
                      <a:r>
                        <a:rPr lang="en-US" sz="1000" b="0" i="0" u="none" strike="noStrike">
                          <a:solidFill>
                            <a:srgbClr val="000000"/>
                          </a:solidFill>
                          <a:effectLst/>
                          <a:latin typeface="Verdana"/>
                        </a:rPr>
                        <a:t>17</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6</a:t>
                      </a:r>
                    </a:p>
                  </a:txBody>
                  <a:tcPr marL="0" marR="0" marT="0" marB="0" anchor="ctr"/>
                </a:tc>
                <a:tc>
                  <a:txBody>
                    <a:bodyPr/>
                    <a:lstStyle/>
                    <a:p>
                      <a:pPr algn="ctr" rtl="0" fontAlgn="b"/>
                      <a:r>
                        <a:rPr lang="en-US" sz="1000" b="0" i="0" u="none" strike="noStrike">
                          <a:solidFill>
                            <a:srgbClr val="000000"/>
                          </a:solidFill>
                          <a:effectLst/>
                          <a:latin typeface="Verdana"/>
                        </a:rPr>
                        <a:t>17</a:t>
                      </a:r>
                    </a:p>
                  </a:txBody>
                  <a:tcPr marL="0" marR="0" marT="0" marB="0" anchor="ctr"/>
                </a:tc>
                <a:tc>
                  <a:txBody>
                    <a:bodyPr/>
                    <a:lstStyle/>
                    <a:p>
                      <a:pPr algn="ctr" rtl="0" fontAlgn="b"/>
                      <a:r>
                        <a:rPr lang="en-US" sz="1000" b="0" i="0" u="none" strike="noStrike">
                          <a:solidFill>
                            <a:srgbClr val="000000"/>
                          </a:solidFill>
                          <a:effectLst/>
                          <a:latin typeface="Verdana"/>
                        </a:rPr>
                        <a:t>30</a:t>
                      </a:r>
                    </a:p>
                  </a:txBody>
                  <a:tcPr marL="0" marR="0" marT="0" marB="0" anchor="ctr"/>
                </a:tc>
                <a:extLst>
                  <a:ext uri="{0D108BD9-81ED-4DB2-BD59-A6C34878D82A}">
                    <a16:rowId xmlns="" xmlns:a16="http://schemas.microsoft.com/office/drawing/2014/main" val="10011"/>
                  </a:ext>
                </a:extLst>
              </a:tr>
              <a:tr h="284171">
                <a:tc>
                  <a:txBody>
                    <a:bodyPr/>
                    <a:lstStyle/>
                    <a:p>
                      <a:pPr algn="ctr"/>
                      <a:r>
                        <a:rPr lang="en-US" sz="1000" b="1" dirty="0">
                          <a:solidFill>
                            <a:srgbClr val="0C0C0C"/>
                          </a:solidFill>
                          <a:latin typeface="Verdana" pitchFamily="34" charset="0"/>
                          <a:ea typeface="Verdana" pitchFamily="34" charset="0"/>
                          <a:cs typeface="Verdana" pitchFamily="34" charset="0"/>
                        </a:rPr>
                        <a:t>11.</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NGAWI</a:t>
                      </a:r>
                    </a:p>
                  </a:txBody>
                  <a:tcPr marL="182680" marR="182680" marT="68832" marB="68832" anchor="ctr"/>
                </a:tc>
                <a:tc>
                  <a:txBody>
                    <a:bodyPr/>
                    <a:lstStyle/>
                    <a:p>
                      <a:pPr algn="ctr" rtl="0" fontAlgn="b"/>
                      <a:r>
                        <a:rPr lang="en-US" sz="1000" b="0" i="0" u="none" strike="noStrike" dirty="0">
                          <a:solidFill>
                            <a:srgbClr val="000000"/>
                          </a:solidFill>
                          <a:effectLst/>
                          <a:latin typeface="Verdana"/>
                        </a:rPr>
                        <a:t>6</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8</a:t>
                      </a:r>
                    </a:p>
                  </a:txBody>
                  <a:tcPr marL="0" marR="0" marT="0" marB="0" anchor="ctr"/>
                </a:tc>
                <a:tc>
                  <a:txBody>
                    <a:bodyPr/>
                    <a:lstStyle/>
                    <a:p>
                      <a:pPr algn="ctr" rtl="0" fontAlgn="b"/>
                      <a:r>
                        <a:rPr lang="en-US" sz="1000" b="0" i="0" u="none" strike="noStrike">
                          <a:solidFill>
                            <a:srgbClr val="000000"/>
                          </a:solidFill>
                          <a:effectLst/>
                          <a:latin typeface="Verdana"/>
                        </a:rPr>
                        <a:t>11</a:t>
                      </a:r>
                    </a:p>
                  </a:txBody>
                  <a:tcPr marL="0" marR="0" marT="0" marB="0" anchor="ctr"/>
                </a:tc>
                <a:tc>
                  <a:txBody>
                    <a:bodyPr/>
                    <a:lstStyle/>
                    <a:p>
                      <a:pPr algn="ctr" rtl="0" fontAlgn="b"/>
                      <a:r>
                        <a:rPr lang="en-US" sz="1000" b="0" i="0" u="none" strike="noStrike">
                          <a:solidFill>
                            <a:srgbClr val="000000"/>
                          </a:solidFill>
                          <a:effectLst/>
                          <a:latin typeface="Verdana"/>
                        </a:rPr>
                        <a:t>15</a:t>
                      </a:r>
                    </a:p>
                  </a:txBody>
                  <a:tcPr marL="0" marR="0" marT="0" marB="0" anchor="ctr"/>
                </a:tc>
                <a:extLst>
                  <a:ext uri="{0D108BD9-81ED-4DB2-BD59-A6C34878D82A}">
                    <a16:rowId xmlns="" xmlns:a16="http://schemas.microsoft.com/office/drawing/2014/main" val="10012"/>
                  </a:ext>
                </a:extLst>
              </a:tr>
              <a:tr h="284171">
                <a:tc>
                  <a:txBody>
                    <a:bodyPr/>
                    <a:lstStyle/>
                    <a:p>
                      <a:pPr algn="ctr"/>
                      <a:r>
                        <a:rPr lang="en-US" sz="1000" b="1" dirty="0">
                          <a:solidFill>
                            <a:srgbClr val="0C0C0C"/>
                          </a:solidFill>
                          <a:latin typeface="Verdana" pitchFamily="34" charset="0"/>
                          <a:ea typeface="Verdana" pitchFamily="34" charset="0"/>
                          <a:cs typeface="Verdana" pitchFamily="34" charset="0"/>
                        </a:rPr>
                        <a:t>12.</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MAGETAN</a:t>
                      </a:r>
                    </a:p>
                  </a:txBody>
                  <a:tcPr marL="182680" marR="182680" marT="68832" marB="68832" anchor="ctr"/>
                </a:tc>
                <a:tc>
                  <a:txBody>
                    <a:bodyPr/>
                    <a:lstStyle/>
                    <a:p>
                      <a:pPr algn="ctr" rtl="0" fontAlgn="b"/>
                      <a:r>
                        <a:rPr lang="en-US" sz="1000" b="0" i="0" u="none" strike="noStrike" dirty="0">
                          <a:solidFill>
                            <a:srgbClr val="000000"/>
                          </a:solidFill>
                          <a:effectLst/>
                          <a:latin typeface="Verdana"/>
                        </a:rPr>
                        <a:t>5</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6</a:t>
                      </a:r>
                    </a:p>
                  </a:txBody>
                  <a:tcPr marL="0" marR="0" marT="0" marB="0" anchor="ctr"/>
                </a:tc>
                <a:tc>
                  <a:txBody>
                    <a:bodyPr/>
                    <a:lstStyle/>
                    <a:p>
                      <a:pPr algn="ctr" rtl="0" fontAlgn="b"/>
                      <a:r>
                        <a:rPr lang="en-US" sz="1000" b="0" i="0" u="none" strike="noStrike">
                          <a:solidFill>
                            <a:srgbClr val="000000"/>
                          </a:solidFill>
                          <a:effectLst/>
                          <a:latin typeface="Verdana"/>
                        </a:rPr>
                        <a:t>4</a:t>
                      </a:r>
                    </a:p>
                  </a:txBody>
                  <a:tcPr marL="0" marR="0" marT="0" marB="0" anchor="ctr"/>
                </a:tc>
                <a:tc>
                  <a:txBody>
                    <a:bodyPr/>
                    <a:lstStyle/>
                    <a:p>
                      <a:pPr algn="ctr" rtl="0" fontAlgn="b"/>
                      <a:r>
                        <a:rPr lang="en-US" sz="1000" b="0" i="0" u="none" strike="noStrike">
                          <a:solidFill>
                            <a:srgbClr val="000000"/>
                          </a:solidFill>
                          <a:effectLst/>
                          <a:latin typeface="Verdana"/>
                        </a:rPr>
                        <a:t>7</a:t>
                      </a:r>
                    </a:p>
                  </a:txBody>
                  <a:tcPr marL="0" marR="0" marT="0" marB="0" anchor="ctr"/>
                </a:tc>
                <a:extLst>
                  <a:ext uri="{0D108BD9-81ED-4DB2-BD59-A6C34878D82A}">
                    <a16:rowId xmlns="" xmlns:a16="http://schemas.microsoft.com/office/drawing/2014/main" val="10013"/>
                  </a:ext>
                </a:extLst>
              </a:tr>
              <a:tr h="284171">
                <a:tc>
                  <a:txBody>
                    <a:bodyPr/>
                    <a:lstStyle/>
                    <a:p>
                      <a:pPr algn="ctr"/>
                      <a:r>
                        <a:rPr lang="en-US" sz="1000" b="1" dirty="0">
                          <a:solidFill>
                            <a:srgbClr val="0C0C0C"/>
                          </a:solidFill>
                          <a:latin typeface="Verdana" pitchFamily="34" charset="0"/>
                          <a:ea typeface="Verdana" pitchFamily="34" charset="0"/>
                          <a:cs typeface="Verdana" pitchFamily="34" charset="0"/>
                        </a:rPr>
                        <a:t>13.</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MADIUN</a:t>
                      </a:r>
                    </a:p>
                  </a:txBody>
                  <a:tcPr marL="182680" marR="182680" marT="68832" marB="68832" anchor="ctr"/>
                </a:tc>
                <a:tc>
                  <a:txBody>
                    <a:bodyPr/>
                    <a:lstStyle/>
                    <a:p>
                      <a:pPr algn="ctr" rtl="0" fontAlgn="b"/>
                      <a:r>
                        <a:rPr lang="en-US" sz="1000" b="0" i="0" u="none" strike="noStrike">
                          <a:solidFill>
                            <a:srgbClr val="000000"/>
                          </a:solidFill>
                          <a:effectLst/>
                          <a:latin typeface="Verdana"/>
                        </a:rPr>
                        <a:t>8</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4</a:t>
                      </a:r>
                    </a:p>
                  </a:txBody>
                  <a:tcPr marL="0" marR="0" marT="0" marB="0" anchor="ctr"/>
                </a:tc>
                <a:tc>
                  <a:txBody>
                    <a:bodyPr/>
                    <a:lstStyle/>
                    <a:p>
                      <a:pPr algn="ctr" rtl="0" fontAlgn="b"/>
                      <a:r>
                        <a:rPr lang="en-US" sz="1000" b="0" i="0" u="none" strike="noStrike">
                          <a:solidFill>
                            <a:srgbClr val="000000"/>
                          </a:solidFill>
                          <a:effectLst/>
                          <a:latin typeface="Verdana"/>
                        </a:rPr>
                        <a:t>6</a:t>
                      </a:r>
                    </a:p>
                  </a:txBody>
                  <a:tcPr marL="0" marR="0" marT="0" marB="0" anchor="ctr"/>
                </a:tc>
                <a:tc>
                  <a:txBody>
                    <a:bodyPr/>
                    <a:lstStyle/>
                    <a:p>
                      <a:pPr algn="ctr" rtl="0" fontAlgn="b"/>
                      <a:r>
                        <a:rPr lang="en-US" sz="1000" b="0" i="0" u="none" strike="noStrike">
                          <a:solidFill>
                            <a:srgbClr val="000000"/>
                          </a:solidFill>
                          <a:effectLst/>
                          <a:latin typeface="Verdana"/>
                        </a:rPr>
                        <a:t>4</a:t>
                      </a:r>
                    </a:p>
                  </a:txBody>
                  <a:tcPr marL="0" marR="0" marT="0" marB="0" anchor="ctr"/>
                </a:tc>
                <a:extLst>
                  <a:ext uri="{0D108BD9-81ED-4DB2-BD59-A6C34878D82A}">
                    <a16:rowId xmlns="" xmlns:a16="http://schemas.microsoft.com/office/drawing/2014/main" val="10014"/>
                  </a:ext>
                </a:extLst>
              </a:tr>
              <a:tr h="284171">
                <a:tc>
                  <a:txBody>
                    <a:bodyPr/>
                    <a:lstStyle/>
                    <a:p>
                      <a:pPr algn="ctr"/>
                      <a:r>
                        <a:rPr lang="en-US" sz="1000" b="1" dirty="0">
                          <a:solidFill>
                            <a:srgbClr val="0C0C0C"/>
                          </a:solidFill>
                          <a:latin typeface="Verdana" pitchFamily="34" charset="0"/>
                          <a:ea typeface="Verdana" pitchFamily="34" charset="0"/>
                          <a:cs typeface="Verdana" pitchFamily="34" charset="0"/>
                        </a:rPr>
                        <a:t>14.</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PONOROGO</a:t>
                      </a:r>
                    </a:p>
                  </a:txBody>
                  <a:tcPr marL="182680" marR="182680" marT="68832" marB="68832" anchor="ctr"/>
                </a:tc>
                <a:tc>
                  <a:txBody>
                    <a:bodyPr/>
                    <a:lstStyle/>
                    <a:p>
                      <a:pPr algn="ctr" rtl="0" fontAlgn="b"/>
                      <a:r>
                        <a:rPr lang="en-US" sz="1000" b="0" i="0" u="none" strike="noStrike" dirty="0">
                          <a:solidFill>
                            <a:srgbClr val="000000"/>
                          </a:solidFill>
                          <a:effectLst/>
                          <a:latin typeface="Verdana"/>
                        </a:rPr>
                        <a:t>8</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7</a:t>
                      </a:r>
                    </a:p>
                  </a:txBody>
                  <a:tcPr marL="0" marR="0" marT="0" marB="0" anchor="ctr"/>
                </a:tc>
                <a:tc>
                  <a:txBody>
                    <a:bodyPr/>
                    <a:lstStyle/>
                    <a:p>
                      <a:pPr algn="ctr" rtl="0" fontAlgn="b"/>
                      <a:r>
                        <a:rPr lang="en-US" sz="1000" b="0" i="0" u="none" strike="noStrike">
                          <a:solidFill>
                            <a:srgbClr val="000000"/>
                          </a:solidFill>
                          <a:effectLst/>
                          <a:latin typeface="Verdana"/>
                        </a:rPr>
                        <a:t>7</a:t>
                      </a:r>
                    </a:p>
                  </a:txBody>
                  <a:tcPr marL="0" marR="0" marT="0" marB="0" anchor="ctr"/>
                </a:tc>
                <a:tc>
                  <a:txBody>
                    <a:bodyPr/>
                    <a:lstStyle/>
                    <a:p>
                      <a:pPr algn="ctr" rtl="0" fontAlgn="b"/>
                      <a:r>
                        <a:rPr lang="en-US" sz="1000" b="0" i="0" u="none" strike="noStrike">
                          <a:solidFill>
                            <a:srgbClr val="000000"/>
                          </a:solidFill>
                          <a:effectLst/>
                          <a:latin typeface="Verdana"/>
                        </a:rPr>
                        <a:t>5</a:t>
                      </a:r>
                    </a:p>
                  </a:txBody>
                  <a:tcPr marL="0" marR="0" marT="0" marB="0" anchor="ctr"/>
                </a:tc>
                <a:extLst>
                  <a:ext uri="{0D108BD9-81ED-4DB2-BD59-A6C34878D82A}">
                    <a16:rowId xmlns="" xmlns:a16="http://schemas.microsoft.com/office/drawing/2014/main" val="10015"/>
                  </a:ext>
                </a:extLst>
              </a:tr>
              <a:tr h="284171">
                <a:tc>
                  <a:txBody>
                    <a:bodyPr/>
                    <a:lstStyle/>
                    <a:p>
                      <a:pPr algn="ctr"/>
                      <a:r>
                        <a:rPr lang="en-US" sz="1000" b="1" dirty="0">
                          <a:solidFill>
                            <a:srgbClr val="0C0C0C"/>
                          </a:solidFill>
                          <a:latin typeface="Verdana" pitchFamily="34" charset="0"/>
                          <a:ea typeface="Verdana" pitchFamily="34" charset="0"/>
                          <a:cs typeface="Verdana" pitchFamily="34" charset="0"/>
                        </a:rPr>
                        <a:t>15.</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PACITAN</a:t>
                      </a:r>
                    </a:p>
                  </a:txBody>
                  <a:tcPr marL="182680" marR="182680" marT="68832" marB="68832" anchor="ctr"/>
                </a:tc>
                <a:tc>
                  <a:txBody>
                    <a:bodyPr/>
                    <a:lstStyle/>
                    <a:p>
                      <a:pPr algn="ctr" rtl="0" fontAlgn="b"/>
                      <a:r>
                        <a:rPr lang="en-US" sz="1000" b="0" i="0" u="none" strike="noStrike" dirty="0">
                          <a:solidFill>
                            <a:srgbClr val="000000"/>
                          </a:solidFill>
                          <a:effectLst/>
                          <a:latin typeface="Verdana"/>
                        </a:rPr>
                        <a:t>3</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3</a:t>
                      </a:r>
                    </a:p>
                  </a:txBody>
                  <a:tcPr marL="0" marR="0" marT="0" marB="0" anchor="ctr"/>
                </a:tc>
                <a:tc>
                  <a:txBody>
                    <a:bodyPr/>
                    <a:lstStyle/>
                    <a:p>
                      <a:pPr algn="ctr" rtl="0" fontAlgn="b"/>
                      <a:r>
                        <a:rPr lang="en-US" sz="1000" b="0" i="0" u="none" strike="noStrike">
                          <a:solidFill>
                            <a:srgbClr val="000000"/>
                          </a:solidFill>
                          <a:effectLst/>
                          <a:latin typeface="Verdana"/>
                        </a:rPr>
                        <a:t>1</a:t>
                      </a:r>
                    </a:p>
                  </a:txBody>
                  <a:tcPr marL="0" marR="0" marT="0" marB="0" anchor="ctr"/>
                </a:tc>
                <a:tc>
                  <a:txBody>
                    <a:bodyPr/>
                    <a:lstStyle/>
                    <a:p>
                      <a:pPr algn="ctr" rtl="0" fontAlgn="b"/>
                      <a:r>
                        <a:rPr lang="en-US" sz="1000" b="0" i="0" u="none" strike="noStrike">
                          <a:solidFill>
                            <a:srgbClr val="000000"/>
                          </a:solidFill>
                          <a:effectLst/>
                          <a:latin typeface="Verdana"/>
                        </a:rPr>
                        <a:t>5</a:t>
                      </a:r>
                    </a:p>
                  </a:txBody>
                  <a:tcPr marL="0" marR="0" marT="0" marB="0" anchor="ctr"/>
                </a:tc>
                <a:extLst>
                  <a:ext uri="{0D108BD9-81ED-4DB2-BD59-A6C34878D82A}">
                    <a16:rowId xmlns="" xmlns:a16="http://schemas.microsoft.com/office/drawing/2014/main" val="10016"/>
                  </a:ext>
                </a:extLst>
              </a:tr>
              <a:tr h="284171">
                <a:tc>
                  <a:txBody>
                    <a:bodyPr/>
                    <a:lstStyle/>
                    <a:p>
                      <a:pPr algn="ctr"/>
                      <a:r>
                        <a:rPr lang="en-US" sz="1000" b="1" dirty="0">
                          <a:solidFill>
                            <a:srgbClr val="0C0C0C"/>
                          </a:solidFill>
                          <a:latin typeface="Verdana" pitchFamily="34" charset="0"/>
                          <a:ea typeface="Verdana" pitchFamily="34" charset="0"/>
                          <a:cs typeface="Verdana" pitchFamily="34" charset="0"/>
                        </a:rPr>
                        <a:t>16.</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BOJONEGORO</a:t>
                      </a:r>
                    </a:p>
                  </a:txBody>
                  <a:tcPr marL="182680" marR="182680" marT="68832" marB="68832" anchor="ctr"/>
                </a:tc>
                <a:tc>
                  <a:txBody>
                    <a:bodyPr/>
                    <a:lstStyle/>
                    <a:p>
                      <a:pPr algn="ctr" rtl="0" fontAlgn="b"/>
                      <a:r>
                        <a:rPr lang="en-US" sz="1000" b="0" i="0" u="none" strike="noStrike" dirty="0">
                          <a:solidFill>
                            <a:srgbClr val="000000"/>
                          </a:solidFill>
                          <a:effectLst/>
                          <a:latin typeface="Verdana"/>
                        </a:rPr>
                        <a:t>0</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1</a:t>
                      </a:r>
                    </a:p>
                  </a:txBody>
                  <a:tcPr marL="0" marR="0" marT="0" marB="0" anchor="ctr"/>
                </a:tc>
                <a:tc>
                  <a:txBody>
                    <a:bodyPr/>
                    <a:lstStyle/>
                    <a:p>
                      <a:pPr algn="ctr" rtl="0" fontAlgn="b"/>
                      <a:r>
                        <a:rPr lang="en-US" sz="1000" b="0" i="0" u="none" strike="noStrike">
                          <a:solidFill>
                            <a:srgbClr val="000000"/>
                          </a:solidFill>
                          <a:effectLst/>
                          <a:latin typeface="Verdana"/>
                        </a:rPr>
                        <a:t>2</a:t>
                      </a:r>
                    </a:p>
                  </a:txBody>
                  <a:tcPr marL="0" marR="0" marT="0" marB="0" anchor="ctr"/>
                </a:tc>
                <a:tc>
                  <a:txBody>
                    <a:bodyPr/>
                    <a:lstStyle/>
                    <a:p>
                      <a:pPr algn="ctr" rtl="0" fontAlgn="b"/>
                      <a:r>
                        <a:rPr lang="en-US" sz="1000" b="0" i="0" u="none" strike="noStrike">
                          <a:solidFill>
                            <a:srgbClr val="000000"/>
                          </a:solidFill>
                          <a:effectLst/>
                          <a:latin typeface="Verdana"/>
                        </a:rPr>
                        <a:t>1</a:t>
                      </a:r>
                    </a:p>
                  </a:txBody>
                  <a:tcPr marL="0" marR="0" marT="0" marB="0" anchor="ctr"/>
                </a:tc>
                <a:extLst>
                  <a:ext uri="{0D108BD9-81ED-4DB2-BD59-A6C34878D82A}">
                    <a16:rowId xmlns="" xmlns:a16="http://schemas.microsoft.com/office/drawing/2014/main" val="10017"/>
                  </a:ext>
                </a:extLst>
              </a:tr>
              <a:tr h="284171">
                <a:tc>
                  <a:txBody>
                    <a:bodyPr/>
                    <a:lstStyle/>
                    <a:p>
                      <a:pPr algn="ctr"/>
                      <a:r>
                        <a:rPr lang="en-US" sz="1000" b="1" dirty="0">
                          <a:solidFill>
                            <a:srgbClr val="0C0C0C"/>
                          </a:solidFill>
                          <a:latin typeface="Verdana" pitchFamily="34" charset="0"/>
                          <a:ea typeface="Verdana" pitchFamily="34" charset="0"/>
                          <a:cs typeface="Verdana" pitchFamily="34" charset="0"/>
                        </a:rPr>
                        <a:t>17.</a:t>
                      </a:r>
                    </a:p>
                  </a:txBody>
                  <a:tcPr marL="182680" marR="182680" marT="68832" marB="68832" anchor="ctr"/>
                </a:tc>
                <a:tc>
                  <a:txBody>
                    <a:bodyPr/>
                    <a:lstStyle/>
                    <a:p>
                      <a:r>
                        <a:rPr lang="en-US" sz="1000" b="1" dirty="0">
                          <a:solidFill>
                            <a:srgbClr val="0C0C0C"/>
                          </a:solidFill>
                          <a:latin typeface="Verdana" pitchFamily="34" charset="0"/>
                          <a:ea typeface="Verdana" pitchFamily="34" charset="0"/>
                          <a:cs typeface="Verdana" pitchFamily="34" charset="0"/>
                        </a:rPr>
                        <a:t>LL JATIM</a:t>
                      </a:r>
                    </a:p>
                  </a:txBody>
                  <a:tcPr marL="182680" marR="182680" marT="68832" marB="68832" anchor="ctr"/>
                </a:tc>
                <a:tc>
                  <a:txBody>
                    <a:bodyPr/>
                    <a:lstStyle/>
                    <a:p>
                      <a:pPr algn="ctr" rtl="0" fontAlgn="b"/>
                      <a:r>
                        <a:rPr lang="en-US" sz="1000" b="0" i="0" u="none" strike="noStrike" dirty="0">
                          <a:solidFill>
                            <a:srgbClr val="000000"/>
                          </a:solidFill>
                          <a:effectLst/>
                          <a:latin typeface="Verdana"/>
                        </a:rPr>
                        <a:t>0</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3</a:t>
                      </a:r>
                    </a:p>
                  </a:txBody>
                  <a:tcPr marL="0" marR="0" marT="0" marB="0" anchor="ctr"/>
                </a:tc>
                <a:tc>
                  <a:txBody>
                    <a:bodyPr/>
                    <a:lstStyle/>
                    <a:p>
                      <a:pPr algn="ctr" rtl="0" fontAlgn="b"/>
                      <a:r>
                        <a:rPr lang="en-US" sz="1000" b="0" i="0" u="none" strike="noStrike">
                          <a:solidFill>
                            <a:srgbClr val="000000"/>
                          </a:solidFill>
                          <a:effectLst/>
                          <a:latin typeface="Verdana"/>
                        </a:rPr>
                        <a:t>2</a:t>
                      </a:r>
                    </a:p>
                  </a:txBody>
                  <a:tcPr marL="0" marR="0" marT="0" marB="0" anchor="ctr"/>
                </a:tc>
                <a:tc>
                  <a:txBody>
                    <a:bodyPr/>
                    <a:lstStyle/>
                    <a:p>
                      <a:pPr algn="ctr" rtl="0" fontAlgn="b"/>
                      <a:r>
                        <a:rPr lang="en-US" sz="1000" b="0" i="0" u="none" strike="noStrike">
                          <a:solidFill>
                            <a:srgbClr val="000000"/>
                          </a:solidFill>
                          <a:effectLst/>
                          <a:latin typeface="Verdana"/>
                        </a:rPr>
                        <a:t>2</a:t>
                      </a:r>
                    </a:p>
                  </a:txBody>
                  <a:tcPr marL="0" marR="0" marT="0" marB="0" anchor="ctr"/>
                </a:tc>
                <a:extLst>
                  <a:ext uri="{0D108BD9-81ED-4DB2-BD59-A6C34878D82A}">
                    <a16:rowId xmlns="" xmlns:a16="http://schemas.microsoft.com/office/drawing/2014/main" val="10018"/>
                  </a:ext>
                </a:extLst>
              </a:tr>
              <a:tr h="417332">
                <a:tc>
                  <a:txBody>
                    <a:bodyPr/>
                    <a:lstStyle/>
                    <a:p>
                      <a:pPr algn="ctr"/>
                      <a:r>
                        <a:rPr lang="en-US" sz="1000" b="1" dirty="0">
                          <a:solidFill>
                            <a:srgbClr val="0C0C0C"/>
                          </a:solidFill>
                          <a:latin typeface="Verdana" panose="020B0604030504040204" pitchFamily="34" charset="0"/>
                          <a:ea typeface="Verdana" panose="020B0604030504040204" pitchFamily="34" charset="0"/>
                          <a:cs typeface="Verdana" panose="020B0604030504040204" pitchFamily="34" charset="0"/>
                        </a:rPr>
                        <a:t>18.</a:t>
                      </a:r>
                    </a:p>
                  </a:txBody>
                  <a:tcPr marL="182680" marR="182680" marT="68832" marB="68832" anchor="ctr"/>
                </a:tc>
                <a:tc>
                  <a:txBody>
                    <a:bodyPr/>
                    <a:lstStyle/>
                    <a:p>
                      <a:r>
                        <a:rPr lang="en-US" sz="1000" b="1" dirty="0">
                          <a:solidFill>
                            <a:srgbClr val="0C0C0C"/>
                          </a:solidFill>
                          <a:latin typeface="Verdana" panose="020B0604030504040204" pitchFamily="34" charset="0"/>
                          <a:ea typeface="Verdana" panose="020B0604030504040204" pitchFamily="34" charset="0"/>
                          <a:cs typeface="Verdana" panose="020B0604030504040204" pitchFamily="34" charset="0"/>
                        </a:rPr>
                        <a:t>LL</a:t>
                      </a:r>
                      <a:r>
                        <a:rPr lang="en-US" sz="1000" b="1" baseline="0" dirty="0">
                          <a:solidFill>
                            <a:srgbClr val="0C0C0C"/>
                          </a:solidFill>
                          <a:latin typeface="Verdana" panose="020B0604030504040204" pitchFamily="34" charset="0"/>
                          <a:ea typeface="Verdana" panose="020B0604030504040204" pitchFamily="34" charset="0"/>
                          <a:cs typeface="Verdana" panose="020B0604030504040204" pitchFamily="34" charset="0"/>
                        </a:rPr>
                        <a:t> JATENG JATIM</a:t>
                      </a:r>
                      <a:endParaRPr lang="en-US" sz="10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680" marR="182680" marT="68832" marB="68832" anchor="ctr"/>
                </a:tc>
                <a:tc>
                  <a:txBody>
                    <a:bodyPr/>
                    <a:lstStyle/>
                    <a:p>
                      <a:pPr algn="ctr" rtl="0" fontAlgn="b"/>
                      <a:r>
                        <a:rPr lang="en-US" sz="1000" b="0" i="0" u="none" strike="noStrike" dirty="0">
                          <a:solidFill>
                            <a:srgbClr val="000000"/>
                          </a:solidFill>
                          <a:effectLst/>
                          <a:latin typeface="Verdana"/>
                        </a:rPr>
                        <a:t>0</a:t>
                      </a:r>
                    </a:p>
                  </a:txBody>
                  <a:tcPr marL="0" marR="0" marT="0" marB="0" anchor="ctr"/>
                </a:tc>
                <a:tc>
                  <a:txBody>
                    <a:bodyPr/>
                    <a:lstStyle/>
                    <a:p>
                      <a:pPr algn="ctr" rtl="0" fontAlgn="b"/>
                      <a:r>
                        <a:rPr lang="id-ID" sz="1000" b="0" i="0" u="none" strike="noStrike" dirty="0">
                          <a:solidFill>
                            <a:srgbClr val="000000"/>
                          </a:solidFill>
                          <a:effectLst/>
                          <a:latin typeface="Verdana" panose="020B0604030504040204" pitchFamily="34" charset="0"/>
                        </a:rPr>
                        <a:t>6</a:t>
                      </a:r>
                    </a:p>
                  </a:txBody>
                  <a:tcPr marL="0" marR="0" marT="0" marB="0" anchor="ctr"/>
                </a:tc>
                <a:tc>
                  <a:txBody>
                    <a:bodyPr/>
                    <a:lstStyle/>
                    <a:p>
                      <a:pPr algn="ctr" rtl="0" fontAlgn="b"/>
                      <a:r>
                        <a:rPr lang="en-US" sz="1000" b="0" i="0" u="none" strike="noStrike" dirty="0">
                          <a:solidFill>
                            <a:srgbClr val="000000"/>
                          </a:solidFill>
                          <a:effectLst/>
                          <a:latin typeface="Verdana"/>
                        </a:rPr>
                        <a:t>1</a:t>
                      </a:r>
                    </a:p>
                  </a:txBody>
                  <a:tcPr marL="0" marR="0" marT="0" marB="0" anchor="ctr"/>
                </a:tc>
                <a:tc>
                  <a:txBody>
                    <a:bodyPr/>
                    <a:lstStyle/>
                    <a:p>
                      <a:pPr algn="ctr" rtl="0" fontAlgn="b"/>
                      <a:r>
                        <a:rPr lang="en-US" sz="1000" b="0" i="0" u="none" strike="noStrike" dirty="0">
                          <a:solidFill>
                            <a:srgbClr val="000000"/>
                          </a:solidFill>
                          <a:effectLst/>
                          <a:latin typeface="Verdana"/>
                        </a:rPr>
                        <a:t>3</a:t>
                      </a:r>
                    </a:p>
                  </a:txBody>
                  <a:tcPr marL="0" marR="0" marT="0" marB="0" anchor="ctr"/>
                </a:tc>
                <a:extLst>
                  <a:ext uri="{0D108BD9-81ED-4DB2-BD59-A6C34878D82A}">
                    <a16:rowId xmlns="" xmlns:a16="http://schemas.microsoft.com/office/drawing/2014/main" val="10019"/>
                  </a:ext>
                </a:extLst>
              </a:tr>
            </a:tbl>
          </a:graphicData>
        </a:graphic>
      </p:graphicFrame>
    </p:spTree>
    <p:extLst>
      <p:ext uri="{BB962C8B-B14F-4D97-AF65-F5344CB8AC3E}">
        <p14:creationId xmlns:p14="http://schemas.microsoft.com/office/powerpoint/2010/main" val="2545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2"/>
          <p:cNvSpPr>
            <a:spLocks noGrp="1"/>
          </p:cNvSpPr>
          <p:nvPr>
            <p:ph type="title"/>
          </p:nvPr>
        </p:nvSpPr>
        <p:spPr>
          <a:xfrm>
            <a:off x="914985" y="794457"/>
            <a:ext cx="10345399" cy="494293"/>
          </a:xfrm>
          <a:solidFill>
            <a:srgbClr val="FFFF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a:body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p>
        </p:txBody>
      </p:sp>
      <p:sp>
        <p:nvSpPr>
          <p:cNvPr id="5" name="Slide Number Placeholder 4"/>
          <p:cNvSpPr>
            <a:spLocks noGrp="1"/>
          </p:cNvSpPr>
          <p:nvPr>
            <p:ph type="sldNum" sz="quarter" idx="12"/>
          </p:nvPr>
        </p:nvSpPr>
        <p:spPr/>
        <p:txBody>
          <a:bodyPr/>
          <a:lstStyle/>
          <a:p>
            <a:fld id="{1D6647AB-53FC-4FC4-B329-DC0E1CCA4575}" type="slidenum">
              <a:rPr lang="en-US" smtClean="0"/>
              <a:pPr/>
              <a:t>15</a:t>
            </a:fld>
            <a:endParaRPr lang="en-US" dirty="0"/>
          </a:p>
        </p:txBody>
      </p:sp>
      <p:sp>
        <p:nvSpPr>
          <p:cNvPr id="72" name="Rectangle 71"/>
          <p:cNvSpPr/>
          <p:nvPr/>
        </p:nvSpPr>
        <p:spPr>
          <a:xfrm>
            <a:off x="330898" y="280400"/>
            <a:ext cx="2383346" cy="41203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solidFill>
                  <a:srgbClr val="0000FF"/>
                </a:solidFill>
                <a:latin typeface="Verdana" panose="020B0604030504040204" pitchFamily="34" charset="0"/>
                <a:ea typeface="Verdana" panose="020B0604030504040204" pitchFamily="34" charset="0"/>
                <a:cs typeface="Verdana" panose="020B0604030504040204" pitchFamily="34" charset="0"/>
              </a:rPr>
              <a:t>RAWAT JALAN</a:t>
            </a:r>
          </a:p>
        </p:txBody>
      </p:sp>
      <p:grpSp>
        <p:nvGrpSpPr>
          <p:cNvPr id="78" name="Group 77"/>
          <p:cNvGrpSpPr/>
          <p:nvPr/>
        </p:nvGrpSpPr>
        <p:grpSpPr>
          <a:xfrm>
            <a:off x="89724" y="1741911"/>
            <a:ext cx="1963995" cy="3511765"/>
            <a:chOff x="7561950" y="1420808"/>
            <a:chExt cx="2200897" cy="3287396"/>
          </a:xfrm>
        </p:grpSpPr>
        <p:grpSp>
          <p:nvGrpSpPr>
            <p:cNvPr id="11" name="Group 10"/>
            <p:cNvGrpSpPr/>
            <p:nvPr/>
          </p:nvGrpSpPr>
          <p:grpSpPr>
            <a:xfrm>
              <a:off x="7561950" y="1420808"/>
              <a:ext cx="2200897" cy="492182"/>
              <a:chOff x="7561947" y="1420807"/>
              <a:chExt cx="2200897" cy="492182"/>
            </a:xfrm>
          </p:grpSpPr>
          <p:grpSp>
            <p:nvGrpSpPr>
              <p:cNvPr id="15" name="Group 14"/>
              <p:cNvGrpSpPr/>
              <p:nvPr/>
            </p:nvGrpSpPr>
            <p:grpSpPr>
              <a:xfrm>
                <a:off x="7561947" y="1420807"/>
                <a:ext cx="337762" cy="339648"/>
                <a:chOff x="11596033" y="4810628"/>
                <a:chExt cx="353171" cy="367743"/>
              </a:xfrm>
            </p:grpSpPr>
            <p:sp>
              <p:nvSpPr>
                <p:cNvPr id="16" name="Teardrop 15"/>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 name="Oval 16"/>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3" name="TextBox 2"/>
              <p:cNvSpPr txBox="1"/>
              <p:nvPr/>
            </p:nvSpPr>
            <p:spPr>
              <a:xfrm>
                <a:off x="7993070" y="1456391"/>
                <a:ext cx="1769774" cy="456598"/>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249" b="1" dirty="0">
                    <a:solidFill>
                      <a:schemeClr val="tx2"/>
                    </a:solidFill>
                    <a:latin typeface="Verdana" pitchFamily="34" charset="0"/>
                    <a:ea typeface="Verdana" pitchFamily="34" charset="0"/>
                  </a:rPr>
                  <a:t>KARANGANYAR</a:t>
                </a:r>
              </a:p>
              <a:p>
                <a:pPr>
                  <a:lnSpc>
                    <a:spcPct val="90000"/>
                  </a:lnSpc>
                </a:pPr>
                <a:r>
                  <a:rPr lang="en-US" sz="1606" b="1" dirty="0" smtClean="0">
                    <a:solidFill>
                      <a:schemeClr val="tx2"/>
                    </a:solidFill>
                    <a:latin typeface="Verdana" pitchFamily="34" charset="0"/>
                    <a:ea typeface="Verdana" pitchFamily="34" charset="0"/>
                  </a:rPr>
                  <a:t>2.422</a:t>
                </a:r>
                <a:endParaRPr lang="en-US" sz="1606" b="1" dirty="0">
                  <a:solidFill>
                    <a:schemeClr val="tx2"/>
                  </a:solidFill>
                  <a:latin typeface="Verdana" pitchFamily="34" charset="0"/>
                  <a:ea typeface="Verdana" pitchFamily="34" charset="0"/>
                </a:endParaRPr>
              </a:p>
            </p:txBody>
          </p:sp>
        </p:grpSp>
        <p:grpSp>
          <p:nvGrpSpPr>
            <p:cNvPr id="38" name="Group 37"/>
            <p:cNvGrpSpPr/>
            <p:nvPr/>
          </p:nvGrpSpPr>
          <p:grpSpPr>
            <a:xfrm>
              <a:off x="7606569" y="2150891"/>
              <a:ext cx="342805" cy="361498"/>
              <a:chOff x="11596033" y="4810628"/>
              <a:chExt cx="353171" cy="367743"/>
            </a:xfrm>
          </p:grpSpPr>
          <p:sp>
            <p:nvSpPr>
              <p:cNvPr id="39" name="Teardrop 38"/>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40" name="Oval 39"/>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71" name="TextBox 70"/>
            <p:cNvSpPr txBox="1"/>
            <p:nvPr/>
          </p:nvSpPr>
          <p:spPr>
            <a:xfrm>
              <a:off x="8003959" y="2192192"/>
              <a:ext cx="1735104" cy="456599"/>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SURAKARTA</a:t>
              </a:r>
            </a:p>
            <a:p>
              <a:pPr>
                <a:lnSpc>
                  <a:spcPct val="90000"/>
                </a:lnSpc>
              </a:pPr>
              <a:r>
                <a:rPr lang="en-US" sz="1606" b="1" dirty="0" smtClean="0">
                  <a:solidFill>
                    <a:schemeClr val="tx2"/>
                  </a:solidFill>
                  <a:latin typeface="Verdana" pitchFamily="34" charset="0"/>
                  <a:ea typeface="Verdana" pitchFamily="34" charset="0"/>
                </a:rPr>
                <a:t>2.248</a:t>
              </a:r>
              <a:endParaRPr lang="en-US" sz="1606" b="1" dirty="0">
                <a:solidFill>
                  <a:schemeClr val="tx2"/>
                </a:solidFill>
                <a:latin typeface="Verdana" pitchFamily="34" charset="0"/>
                <a:ea typeface="Verdana" pitchFamily="34" charset="0"/>
              </a:endParaRPr>
            </a:p>
          </p:txBody>
        </p:sp>
        <p:grpSp>
          <p:nvGrpSpPr>
            <p:cNvPr id="25" name="Group 24"/>
            <p:cNvGrpSpPr/>
            <p:nvPr/>
          </p:nvGrpSpPr>
          <p:grpSpPr>
            <a:xfrm>
              <a:off x="7578082" y="2872739"/>
              <a:ext cx="353171" cy="367743"/>
              <a:chOff x="11596033" y="4810628"/>
              <a:chExt cx="353171" cy="367743"/>
            </a:xfrm>
          </p:grpSpPr>
          <p:sp>
            <p:nvSpPr>
              <p:cNvPr id="26" name="Teardrop 25"/>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7" name="Oval 26"/>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74" name="TextBox 73"/>
            <p:cNvSpPr txBox="1"/>
            <p:nvPr/>
          </p:nvSpPr>
          <p:spPr>
            <a:xfrm>
              <a:off x="8047810" y="2907835"/>
              <a:ext cx="1691252" cy="456599"/>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SRAGEN</a:t>
              </a:r>
            </a:p>
            <a:p>
              <a:pPr>
                <a:lnSpc>
                  <a:spcPct val="90000"/>
                </a:lnSpc>
              </a:pPr>
              <a:r>
                <a:rPr lang="en-US" sz="1606" b="1" dirty="0" smtClean="0">
                  <a:solidFill>
                    <a:schemeClr val="tx2"/>
                  </a:solidFill>
                  <a:latin typeface="Verdana" pitchFamily="34" charset="0"/>
                  <a:ea typeface="Verdana" pitchFamily="34" charset="0"/>
                </a:rPr>
                <a:t>2.367</a:t>
              </a:r>
              <a:endParaRPr lang="en-US" sz="1606" b="1" dirty="0">
                <a:solidFill>
                  <a:schemeClr val="tx2"/>
                </a:solidFill>
                <a:latin typeface="Verdana" pitchFamily="34" charset="0"/>
                <a:ea typeface="Verdana" pitchFamily="34" charset="0"/>
              </a:endParaRPr>
            </a:p>
          </p:txBody>
        </p:sp>
        <p:grpSp>
          <p:nvGrpSpPr>
            <p:cNvPr id="32" name="Group 31"/>
            <p:cNvGrpSpPr/>
            <p:nvPr/>
          </p:nvGrpSpPr>
          <p:grpSpPr>
            <a:xfrm>
              <a:off x="7606918" y="3561497"/>
              <a:ext cx="353171" cy="367743"/>
              <a:chOff x="11596033" y="4810628"/>
              <a:chExt cx="353171" cy="367743"/>
            </a:xfrm>
          </p:grpSpPr>
          <p:sp>
            <p:nvSpPr>
              <p:cNvPr id="33" name="Teardrop 32"/>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34" name="Oval 33"/>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76" name="TextBox 75"/>
            <p:cNvSpPr txBox="1"/>
            <p:nvPr/>
          </p:nvSpPr>
          <p:spPr>
            <a:xfrm>
              <a:off x="8014977" y="3574839"/>
              <a:ext cx="1724084" cy="456599"/>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SUKOHARJO</a:t>
              </a:r>
            </a:p>
            <a:p>
              <a:pPr>
                <a:lnSpc>
                  <a:spcPct val="90000"/>
                </a:lnSpc>
              </a:pPr>
              <a:r>
                <a:rPr lang="en-US" sz="1606" b="1" dirty="0" smtClean="0">
                  <a:solidFill>
                    <a:schemeClr val="tx2"/>
                  </a:solidFill>
                  <a:latin typeface="Verdana" pitchFamily="34" charset="0"/>
                  <a:ea typeface="Verdana" pitchFamily="34" charset="0"/>
                </a:rPr>
                <a:t>2.261</a:t>
              </a:r>
              <a:endParaRPr lang="en-US" sz="1606" b="1" dirty="0">
                <a:solidFill>
                  <a:schemeClr val="tx2"/>
                </a:solidFill>
                <a:latin typeface="Verdana" pitchFamily="34" charset="0"/>
                <a:ea typeface="Verdana" pitchFamily="34" charset="0"/>
              </a:endParaRPr>
            </a:p>
          </p:txBody>
        </p:sp>
        <p:grpSp>
          <p:nvGrpSpPr>
            <p:cNvPr id="68" name="Group 67"/>
            <p:cNvGrpSpPr/>
            <p:nvPr/>
          </p:nvGrpSpPr>
          <p:grpSpPr>
            <a:xfrm>
              <a:off x="7601382" y="4251605"/>
              <a:ext cx="2136875" cy="456599"/>
              <a:chOff x="7601382" y="4347538"/>
              <a:chExt cx="2136875" cy="456599"/>
            </a:xfrm>
          </p:grpSpPr>
          <p:grpSp>
            <p:nvGrpSpPr>
              <p:cNvPr id="46" name="Group 45"/>
              <p:cNvGrpSpPr/>
              <p:nvPr/>
            </p:nvGrpSpPr>
            <p:grpSpPr>
              <a:xfrm>
                <a:off x="7601382" y="4350068"/>
                <a:ext cx="353171" cy="367743"/>
                <a:chOff x="11596033" y="4810628"/>
                <a:chExt cx="353171" cy="367743"/>
              </a:xfrm>
            </p:grpSpPr>
            <p:sp>
              <p:nvSpPr>
                <p:cNvPr id="47" name="Teardrop 46"/>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48" name="Oval 47"/>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83" name="TextBox 82"/>
              <p:cNvSpPr txBox="1"/>
              <p:nvPr/>
            </p:nvSpPr>
            <p:spPr>
              <a:xfrm>
                <a:off x="7993068" y="4347538"/>
                <a:ext cx="1745189" cy="456599"/>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BOYOLALI</a:t>
                </a:r>
              </a:p>
              <a:p>
                <a:pPr>
                  <a:lnSpc>
                    <a:spcPct val="90000"/>
                  </a:lnSpc>
                </a:pPr>
                <a:r>
                  <a:rPr lang="en-US" sz="1606" b="1" dirty="0" smtClean="0">
                    <a:solidFill>
                      <a:schemeClr val="bg1"/>
                    </a:solidFill>
                    <a:latin typeface="Verdana" pitchFamily="34" charset="0"/>
                    <a:ea typeface="Verdana" pitchFamily="34" charset="0"/>
                  </a:rPr>
                  <a:t>1.055</a:t>
                </a:r>
                <a:endParaRPr lang="en-US" sz="1606" b="1" dirty="0">
                  <a:solidFill>
                    <a:schemeClr val="bg1"/>
                  </a:solidFill>
                  <a:latin typeface="Verdana" pitchFamily="34" charset="0"/>
                  <a:ea typeface="Verdana" pitchFamily="34" charset="0"/>
                </a:endParaRPr>
              </a:p>
            </p:txBody>
          </p:sp>
        </p:grpSp>
      </p:grpSp>
      <p:grpSp>
        <p:nvGrpSpPr>
          <p:cNvPr id="81" name="Group 80"/>
          <p:cNvGrpSpPr/>
          <p:nvPr/>
        </p:nvGrpSpPr>
        <p:grpSpPr>
          <a:xfrm>
            <a:off x="2364933" y="1753244"/>
            <a:ext cx="7559429" cy="4395505"/>
            <a:chOff x="3510432" y="1485145"/>
            <a:chExt cx="6864050" cy="3694942"/>
          </a:xfrm>
        </p:grpSpPr>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0432" y="1485145"/>
              <a:ext cx="6864050" cy="3694942"/>
            </a:xfrm>
            <a:prstGeom prst="rect">
              <a:avLst/>
            </a:prstGeom>
            <a:ln>
              <a:noFill/>
            </a:ln>
            <a:effectLst>
              <a:outerShdw blurRad="292100" dist="139700" dir="2700000" algn="tl" rotWithShape="0">
                <a:srgbClr val="333333">
                  <a:alpha val="65000"/>
                </a:srgbClr>
              </a:outerShdw>
            </a:effectLst>
          </p:spPr>
        </p:pic>
        <p:grpSp>
          <p:nvGrpSpPr>
            <p:cNvPr id="7" name="Group 6"/>
            <p:cNvGrpSpPr/>
            <p:nvPr/>
          </p:nvGrpSpPr>
          <p:grpSpPr>
            <a:xfrm>
              <a:off x="8850070" y="4122189"/>
              <a:ext cx="328711" cy="326368"/>
              <a:chOff x="11467437" y="1659304"/>
              <a:chExt cx="353171" cy="367743"/>
            </a:xfrm>
          </p:grpSpPr>
          <p:sp>
            <p:nvSpPr>
              <p:cNvPr id="44" name="Teardrop 43"/>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87" name="Oval 86"/>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9" name="Group 8"/>
            <p:cNvGrpSpPr/>
            <p:nvPr/>
          </p:nvGrpSpPr>
          <p:grpSpPr>
            <a:xfrm>
              <a:off x="8945255" y="3399579"/>
              <a:ext cx="328711" cy="326368"/>
              <a:chOff x="11596033" y="4810628"/>
              <a:chExt cx="353171" cy="367743"/>
            </a:xfrm>
          </p:grpSpPr>
          <p:sp>
            <p:nvSpPr>
              <p:cNvPr id="89" name="Teardrop 88"/>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1" name="Oval 90"/>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 name="Group 17"/>
            <p:cNvGrpSpPr/>
            <p:nvPr/>
          </p:nvGrpSpPr>
          <p:grpSpPr>
            <a:xfrm>
              <a:off x="8431177" y="2313656"/>
              <a:ext cx="328711" cy="326368"/>
              <a:chOff x="11596033" y="4810628"/>
              <a:chExt cx="353171" cy="367743"/>
            </a:xfrm>
          </p:grpSpPr>
          <p:sp>
            <p:nvSpPr>
              <p:cNvPr id="19" name="Teardrop 18"/>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0" name="Oval 19"/>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29" name="Group 28"/>
            <p:cNvGrpSpPr/>
            <p:nvPr/>
          </p:nvGrpSpPr>
          <p:grpSpPr>
            <a:xfrm>
              <a:off x="8704156" y="3037189"/>
              <a:ext cx="328711" cy="326368"/>
              <a:chOff x="11596033" y="4810628"/>
              <a:chExt cx="353171" cy="367743"/>
            </a:xfrm>
          </p:grpSpPr>
          <p:sp>
            <p:nvSpPr>
              <p:cNvPr id="30" name="Teardrop 29"/>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31" name="Oval 30"/>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35" name="Group 34"/>
            <p:cNvGrpSpPr/>
            <p:nvPr/>
          </p:nvGrpSpPr>
          <p:grpSpPr>
            <a:xfrm>
              <a:off x="8442613" y="3621429"/>
              <a:ext cx="328711" cy="326368"/>
              <a:chOff x="11596033" y="4810628"/>
              <a:chExt cx="353171" cy="367743"/>
            </a:xfrm>
          </p:grpSpPr>
          <p:sp>
            <p:nvSpPr>
              <p:cNvPr id="36" name="Teardrop 35"/>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37" name="Oval 36"/>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42" name="Group 41"/>
            <p:cNvGrpSpPr/>
            <p:nvPr/>
          </p:nvGrpSpPr>
          <p:grpSpPr>
            <a:xfrm>
              <a:off x="8217916" y="3223051"/>
              <a:ext cx="328711" cy="326368"/>
              <a:chOff x="11596033" y="4810628"/>
              <a:chExt cx="353171" cy="367743"/>
            </a:xfrm>
          </p:grpSpPr>
          <p:sp>
            <p:nvSpPr>
              <p:cNvPr id="43" name="Teardrop 42"/>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45" name="Oval 44"/>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50" name="Group 49"/>
            <p:cNvGrpSpPr/>
            <p:nvPr/>
          </p:nvGrpSpPr>
          <p:grpSpPr>
            <a:xfrm>
              <a:off x="7978796" y="2735153"/>
              <a:ext cx="328711" cy="326368"/>
              <a:chOff x="11596033" y="4810628"/>
              <a:chExt cx="353171" cy="367743"/>
            </a:xfrm>
          </p:grpSpPr>
          <p:sp>
            <p:nvSpPr>
              <p:cNvPr id="51" name="Teardrop 50"/>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52" name="Oval 51"/>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53" name="Group 52"/>
            <p:cNvGrpSpPr/>
            <p:nvPr/>
          </p:nvGrpSpPr>
          <p:grpSpPr>
            <a:xfrm>
              <a:off x="7740343" y="3345504"/>
              <a:ext cx="328711" cy="326368"/>
              <a:chOff x="11596033" y="4810628"/>
              <a:chExt cx="353171" cy="367743"/>
            </a:xfrm>
          </p:grpSpPr>
          <p:sp>
            <p:nvSpPr>
              <p:cNvPr id="54" name="Teardrop 53"/>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55" name="Oval 54"/>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62" name="Group 61"/>
            <p:cNvGrpSpPr/>
            <p:nvPr/>
          </p:nvGrpSpPr>
          <p:grpSpPr>
            <a:xfrm>
              <a:off x="9594664" y="2150471"/>
              <a:ext cx="328711" cy="326369"/>
              <a:chOff x="11596033" y="4810628"/>
              <a:chExt cx="353171" cy="367744"/>
            </a:xfrm>
          </p:grpSpPr>
          <p:sp>
            <p:nvSpPr>
              <p:cNvPr id="63" name="Teardrop 62"/>
              <p:cNvSpPr/>
              <p:nvPr/>
            </p:nvSpPr>
            <p:spPr>
              <a:xfrm rot="8222429">
                <a:off x="11596033" y="4810628"/>
                <a:ext cx="353171" cy="367744"/>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4" name="Oval 63"/>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99" name="Group 98"/>
            <p:cNvGrpSpPr/>
            <p:nvPr/>
          </p:nvGrpSpPr>
          <p:grpSpPr>
            <a:xfrm>
              <a:off x="6697995" y="1927873"/>
              <a:ext cx="353171" cy="367743"/>
              <a:chOff x="11596033" y="4810628"/>
              <a:chExt cx="353171" cy="367743"/>
            </a:xfrm>
          </p:grpSpPr>
          <p:sp>
            <p:nvSpPr>
              <p:cNvPr id="100" name="Teardrop 99"/>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1" name="Oval 100"/>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grpSp>
        <p:nvGrpSpPr>
          <p:cNvPr id="4" name="Group 3"/>
          <p:cNvGrpSpPr/>
          <p:nvPr/>
        </p:nvGrpSpPr>
        <p:grpSpPr>
          <a:xfrm>
            <a:off x="10109987" y="1703230"/>
            <a:ext cx="1796682" cy="3603339"/>
            <a:chOff x="10109987" y="1703230"/>
            <a:chExt cx="1796682" cy="3309896"/>
          </a:xfrm>
        </p:grpSpPr>
        <p:grpSp>
          <p:nvGrpSpPr>
            <p:cNvPr id="79" name="Group 78"/>
            <p:cNvGrpSpPr/>
            <p:nvPr/>
          </p:nvGrpSpPr>
          <p:grpSpPr>
            <a:xfrm>
              <a:off x="10179548" y="4551162"/>
              <a:ext cx="1583104" cy="461964"/>
              <a:chOff x="2537520" y="5693765"/>
              <a:chExt cx="1774062" cy="517688"/>
            </a:xfrm>
          </p:grpSpPr>
          <p:grpSp>
            <p:nvGrpSpPr>
              <p:cNvPr id="92" name="Group 91"/>
              <p:cNvGrpSpPr/>
              <p:nvPr/>
            </p:nvGrpSpPr>
            <p:grpSpPr>
              <a:xfrm>
                <a:off x="2537520" y="5693765"/>
                <a:ext cx="353171" cy="367743"/>
                <a:chOff x="11467437" y="1659304"/>
                <a:chExt cx="353171" cy="367743"/>
              </a:xfrm>
            </p:grpSpPr>
            <p:sp>
              <p:nvSpPr>
                <p:cNvPr id="93" name="Teardrop 92"/>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4" name="Oval 93"/>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88" name="TextBox 87"/>
              <p:cNvSpPr txBox="1"/>
              <p:nvPr/>
            </p:nvSpPr>
            <p:spPr>
              <a:xfrm>
                <a:off x="2959085" y="5709369"/>
                <a:ext cx="1352497" cy="502084"/>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WONOGIRI</a:t>
                </a:r>
              </a:p>
              <a:p>
                <a:pPr>
                  <a:lnSpc>
                    <a:spcPct val="90000"/>
                  </a:lnSpc>
                </a:pPr>
                <a:r>
                  <a:rPr lang="en-US" sz="1606" b="1" dirty="0" smtClean="0">
                    <a:solidFill>
                      <a:schemeClr val="bg1"/>
                    </a:solidFill>
                    <a:latin typeface="Verdana" pitchFamily="34" charset="0"/>
                    <a:ea typeface="Verdana" pitchFamily="34" charset="0"/>
                  </a:rPr>
                  <a:t>655</a:t>
                </a:r>
                <a:endParaRPr lang="en-US" sz="1606" b="1" dirty="0">
                  <a:solidFill>
                    <a:schemeClr val="bg1"/>
                  </a:solidFill>
                  <a:latin typeface="Verdana" pitchFamily="34" charset="0"/>
                  <a:ea typeface="Verdana" pitchFamily="34" charset="0"/>
                </a:endParaRPr>
              </a:p>
            </p:txBody>
          </p:sp>
        </p:grpSp>
        <p:grpSp>
          <p:nvGrpSpPr>
            <p:cNvPr id="85" name="Group 84"/>
            <p:cNvGrpSpPr/>
            <p:nvPr/>
          </p:nvGrpSpPr>
          <p:grpSpPr>
            <a:xfrm>
              <a:off x="10114751" y="2381696"/>
              <a:ext cx="1647901" cy="459593"/>
              <a:chOff x="3611471" y="5778045"/>
              <a:chExt cx="2125281" cy="530725"/>
            </a:xfrm>
          </p:grpSpPr>
          <p:grpSp>
            <p:nvGrpSpPr>
              <p:cNvPr id="56" name="Group 55"/>
              <p:cNvGrpSpPr/>
              <p:nvPr/>
            </p:nvGrpSpPr>
            <p:grpSpPr>
              <a:xfrm>
                <a:off x="3611471" y="5778045"/>
                <a:ext cx="353171" cy="367743"/>
                <a:chOff x="11596033" y="4810628"/>
                <a:chExt cx="353171" cy="367743"/>
              </a:xfrm>
            </p:grpSpPr>
            <p:sp>
              <p:nvSpPr>
                <p:cNvPr id="57" name="Teardrop 56"/>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58" name="Oval 57"/>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95" name="TextBox 94"/>
              <p:cNvSpPr txBox="1"/>
              <p:nvPr/>
            </p:nvSpPr>
            <p:spPr>
              <a:xfrm>
                <a:off x="4001649" y="5791386"/>
                <a:ext cx="1735103" cy="517384"/>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KLATEN</a:t>
                </a:r>
              </a:p>
              <a:p>
                <a:pPr>
                  <a:lnSpc>
                    <a:spcPct val="90000"/>
                  </a:lnSpc>
                </a:pPr>
                <a:r>
                  <a:rPr lang="en-US" sz="1606" b="1" dirty="0" smtClean="0">
                    <a:solidFill>
                      <a:schemeClr val="bg1"/>
                    </a:solidFill>
                    <a:latin typeface="Verdana" pitchFamily="34" charset="0"/>
                    <a:ea typeface="Verdana" pitchFamily="34" charset="0"/>
                  </a:rPr>
                  <a:t>211</a:t>
                </a:r>
                <a:endParaRPr lang="en-US" sz="1606" b="1" dirty="0">
                  <a:solidFill>
                    <a:schemeClr val="bg1"/>
                  </a:solidFill>
                  <a:latin typeface="Verdana" pitchFamily="34" charset="0"/>
                  <a:ea typeface="Verdana" pitchFamily="34" charset="0"/>
                </a:endParaRPr>
              </a:p>
            </p:txBody>
          </p:sp>
        </p:grpSp>
        <p:grpSp>
          <p:nvGrpSpPr>
            <p:cNvPr id="82" name="Group 81"/>
            <p:cNvGrpSpPr/>
            <p:nvPr/>
          </p:nvGrpSpPr>
          <p:grpSpPr>
            <a:xfrm>
              <a:off x="10124028" y="1703230"/>
              <a:ext cx="1638624" cy="470150"/>
              <a:chOff x="3657078" y="5749658"/>
              <a:chExt cx="2159200" cy="583115"/>
            </a:xfrm>
          </p:grpSpPr>
          <p:grpSp>
            <p:nvGrpSpPr>
              <p:cNvPr id="22" name="Group 21"/>
              <p:cNvGrpSpPr/>
              <p:nvPr/>
            </p:nvGrpSpPr>
            <p:grpSpPr>
              <a:xfrm>
                <a:off x="3657078" y="5749658"/>
                <a:ext cx="353171" cy="367743"/>
                <a:chOff x="11596033" y="4810628"/>
                <a:chExt cx="353171" cy="367743"/>
              </a:xfrm>
            </p:grpSpPr>
            <p:sp>
              <p:nvSpPr>
                <p:cNvPr id="23" name="Teardrop 22"/>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4" name="Oval 23"/>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97" name="TextBox 96"/>
              <p:cNvSpPr txBox="1"/>
              <p:nvPr/>
            </p:nvSpPr>
            <p:spPr>
              <a:xfrm>
                <a:off x="4081174" y="5777079"/>
                <a:ext cx="1735104" cy="555694"/>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GROBOGAN</a:t>
                </a:r>
              </a:p>
              <a:p>
                <a:pPr>
                  <a:lnSpc>
                    <a:spcPct val="90000"/>
                  </a:lnSpc>
                </a:pPr>
                <a:r>
                  <a:rPr lang="en-US" sz="1606" b="1" dirty="0" smtClean="0">
                    <a:solidFill>
                      <a:schemeClr val="tx2"/>
                    </a:solidFill>
                    <a:latin typeface="Verdana" pitchFamily="34" charset="0"/>
                    <a:ea typeface="Verdana" pitchFamily="34" charset="0"/>
                  </a:rPr>
                  <a:t>94</a:t>
                </a:r>
                <a:endParaRPr lang="en-US" sz="1606" b="1" dirty="0">
                  <a:solidFill>
                    <a:schemeClr val="tx2"/>
                  </a:solidFill>
                  <a:latin typeface="Verdana" pitchFamily="34" charset="0"/>
                  <a:ea typeface="Verdana" pitchFamily="34" charset="0"/>
                </a:endParaRPr>
              </a:p>
            </p:txBody>
          </p:sp>
        </p:grpSp>
        <p:grpSp>
          <p:nvGrpSpPr>
            <p:cNvPr id="2" name="Group 1"/>
            <p:cNvGrpSpPr/>
            <p:nvPr/>
          </p:nvGrpSpPr>
          <p:grpSpPr>
            <a:xfrm>
              <a:off x="10109987" y="3850802"/>
              <a:ext cx="1796682" cy="463418"/>
              <a:chOff x="154960" y="5317730"/>
              <a:chExt cx="1796682" cy="463418"/>
            </a:xfrm>
          </p:grpSpPr>
          <p:grpSp>
            <p:nvGrpSpPr>
              <p:cNvPr id="59" name="Group 58"/>
              <p:cNvGrpSpPr/>
              <p:nvPr/>
            </p:nvGrpSpPr>
            <p:grpSpPr>
              <a:xfrm>
                <a:off x="154960" y="5317730"/>
                <a:ext cx="315156" cy="328160"/>
                <a:chOff x="11596033" y="4810628"/>
                <a:chExt cx="353171" cy="367743"/>
              </a:xfrm>
            </p:grpSpPr>
            <p:sp>
              <p:nvSpPr>
                <p:cNvPr id="60" name="Teardrop 59"/>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1" name="Oval 60"/>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02" name="TextBox 101"/>
              <p:cNvSpPr txBox="1"/>
              <p:nvPr/>
            </p:nvSpPr>
            <p:spPr>
              <a:xfrm>
                <a:off x="539678" y="5333108"/>
                <a:ext cx="1411964" cy="448040"/>
              </a:xfrm>
              <a:prstGeom prst="rect">
                <a:avLst/>
              </a:prstGeom>
              <a:solidFill>
                <a:srgbClr val="66FF3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a:t>
                </a:r>
              </a:p>
              <a:p>
                <a:pPr>
                  <a:lnSpc>
                    <a:spcPct val="90000"/>
                  </a:lnSpc>
                </a:pPr>
                <a:r>
                  <a:rPr lang="en-US" sz="1606" b="1" dirty="0" smtClean="0">
                    <a:solidFill>
                      <a:schemeClr val="tx2"/>
                    </a:solidFill>
                    <a:latin typeface="Verdana" pitchFamily="34" charset="0"/>
                    <a:ea typeface="Verdana" pitchFamily="34" charset="0"/>
                  </a:rPr>
                  <a:t>332</a:t>
                </a:r>
                <a:endParaRPr lang="en-US" sz="1606" b="1" dirty="0">
                  <a:solidFill>
                    <a:schemeClr val="tx2"/>
                  </a:solidFill>
                  <a:latin typeface="Verdana" pitchFamily="34" charset="0"/>
                  <a:ea typeface="Verdana" pitchFamily="34" charset="0"/>
                </a:endParaRPr>
              </a:p>
            </p:txBody>
          </p:sp>
        </p:grpSp>
        <p:grpSp>
          <p:nvGrpSpPr>
            <p:cNvPr id="106" name="Group 105"/>
            <p:cNvGrpSpPr/>
            <p:nvPr/>
          </p:nvGrpSpPr>
          <p:grpSpPr>
            <a:xfrm>
              <a:off x="10118794" y="3065127"/>
              <a:ext cx="1643858" cy="488342"/>
              <a:chOff x="8532994" y="5418493"/>
              <a:chExt cx="1967035" cy="517174"/>
            </a:xfrm>
          </p:grpSpPr>
          <p:grpSp>
            <p:nvGrpSpPr>
              <p:cNvPr id="65" name="Group 64"/>
              <p:cNvGrpSpPr/>
              <p:nvPr/>
            </p:nvGrpSpPr>
            <p:grpSpPr>
              <a:xfrm>
                <a:off x="8532994" y="5418493"/>
                <a:ext cx="353171" cy="367743"/>
                <a:chOff x="11596033" y="4810628"/>
                <a:chExt cx="353171" cy="367743"/>
              </a:xfrm>
            </p:grpSpPr>
            <p:sp>
              <p:nvSpPr>
                <p:cNvPr id="66" name="Teardrop 65"/>
                <p:cNvSpPr/>
                <p:nvPr/>
              </p:nvSpPr>
              <p:spPr>
                <a:xfrm rot="8222429">
                  <a:off x="11596033" y="4810628"/>
                  <a:ext cx="353171" cy="367743"/>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7" name="Oval 66"/>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04" name="TextBox 103"/>
              <p:cNvSpPr txBox="1"/>
              <p:nvPr/>
            </p:nvSpPr>
            <p:spPr>
              <a:xfrm>
                <a:off x="8937255" y="5461174"/>
                <a:ext cx="1562774" cy="474493"/>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BLORA</a:t>
                </a:r>
              </a:p>
              <a:p>
                <a:pPr>
                  <a:lnSpc>
                    <a:spcPct val="90000"/>
                  </a:lnSpc>
                </a:pPr>
                <a:r>
                  <a:rPr lang="en-US" sz="1606" b="1" dirty="0" smtClean="0">
                    <a:solidFill>
                      <a:schemeClr val="bg1"/>
                    </a:solidFill>
                    <a:latin typeface="Verdana" pitchFamily="34" charset="0"/>
                    <a:ea typeface="Verdana" pitchFamily="34" charset="0"/>
                  </a:rPr>
                  <a:t>105</a:t>
                </a:r>
                <a:endParaRPr lang="en-US" sz="1606" b="1" dirty="0">
                  <a:solidFill>
                    <a:schemeClr val="bg1"/>
                  </a:solidFill>
                  <a:latin typeface="Verdana" pitchFamily="34" charset="0"/>
                  <a:ea typeface="Verdana" pitchFamily="34" charset="0"/>
                </a:endParaRPr>
              </a:p>
            </p:txBody>
          </p:sp>
        </p:grpSp>
      </p:grpSp>
    </p:spTree>
    <p:extLst>
      <p:ext uri="{BB962C8B-B14F-4D97-AF65-F5344CB8AC3E}">
        <p14:creationId xmlns:p14="http://schemas.microsoft.com/office/powerpoint/2010/main" val="116578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D6647AB-53FC-4FC4-B329-DC0E1CCA4575}" type="slidenum">
              <a:rPr lang="en-US" smtClean="0"/>
              <a:pPr/>
              <a:t>16</a:t>
            </a:fld>
            <a:endParaRPr lang="en-US"/>
          </a:p>
        </p:txBody>
      </p:sp>
      <p:sp>
        <p:nvSpPr>
          <p:cNvPr id="47" name="Title 2"/>
          <p:cNvSpPr txBox="1">
            <a:spLocks/>
          </p:cNvSpPr>
          <p:nvPr/>
        </p:nvSpPr>
        <p:spPr>
          <a:xfrm>
            <a:off x="2135870" y="266098"/>
            <a:ext cx="8292545" cy="494293"/>
          </a:xfrm>
          <a:prstGeom prst="rect">
            <a:avLst/>
          </a:prstGeom>
          <a:solidFill>
            <a:srgbClr val="FFFF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0092" tIns="45045" rIns="90092" bIns="45045" rtlCol="0" anchor="b">
            <a:normAutofit/>
          </a:bodyPr>
          <a:lstStyle>
            <a:lvl1pPr algn="l" defTabSz="1009589" rtl="0" eaLnBrk="1" latinLnBrk="0" hangingPunct="1">
              <a:lnSpc>
                <a:spcPct val="90000"/>
              </a:lnSpc>
              <a:spcBef>
                <a:spcPct val="0"/>
              </a:spcBef>
              <a:buNone/>
              <a:defRPr sz="5300" b="0" i="0" kern="1200" cap="none" baseline="0">
                <a:solidFill>
                  <a:schemeClr val="tx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DATA WILAYAH CAKUPAN JAWA TIMUR</a:t>
            </a:r>
          </a:p>
        </p:txBody>
      </p:sp>
      <p:grpSp>
        <p:nvGrpSpPr>
          <p:cNvPr id="7" name="Group 6"/>
          <p:cNvGrpSpPr/>
          <p:nvPr/>
        </p:nvGrpSpPr>
        <p:grpSpPr>
          <a:xfrm>
            <a:off x="935236" y="1493921"/>
            <a:ext cx="1948180" cy="4221925"/>
            <a:chOff x="134750" y="1526079"/>
            <a:chExt cx="2183175" cy="4731184"/>
          </a:xfrm>
        </p:grpSpPr>
        <p:grpSp>
          <p:nvGrpSpPr>
            <p:cNvPr id="91" name="Group 90"/>
            <p:cNvGrpSpPr/>
            <p:nvPr/>
          </p:nvGrpSpPr>
          <p:grpSpPr>
            <a:xfrm>
              <a:off x="140812" y="1526079"/>
              <a:ext cx="337762" cy="339648"/>
              <a:chOff x="11596033" y="4810628"/>
              <a:chExt cx="353171" cy="367743"/>
            </a:xfrm>
          </p:grpSpPr>
          <p:sp>
            <p:nvSpPr>
              <p:cNvPr id="94" name="Teardrop 93"/>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5" name="Oval 94"/>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92" name="TextBox 91"/>
            <p:cNvSpPr txBox="1"/>
            <p:nvPr/>
          </p:nvSpPr>
          <p:spPr>
            <a:xfrm>
              <a:off x="571934" y="1561663"/>
              <a:ext cx="1745188" cy="546597"/>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JATIM</a:t>
              </a:r>
            </a:p>
            <a:p>
              <a:pPr>
                <a:lnSpc>
                  <a:spcPct val="90000"/>
                </a:lnSpc>
              </a:pPr>
              <a:r>
                <a:rPr lang="en-US" sz="1606" b="1" dirty="0" smtClean="0">
                  <a:solidFill>
                    <a:schemeClr val="tx2"/>
                  </a:solidFill>
                  <a:latin typeface="Verdana" pitchFamily="34" charset="0"/>
                  <a:ea typeface="Verdana" pitchFamily="34" charset="0"/>
                </a:rPr>
                <a:t>321</a:t>
              </a:r>
              <a:endParaRPr lang="en-US" sz="1606" b="1" dirty="0">
                <a:solidFill>
                  <a:schemeClr val="tx2"/>
                </a:solidFill>
                <a:latin typeface="Verdana" pitchFamily="34" charset="0"/>
                <a:ea typeface="Verdana" pitchFamily="34" charset="0"/>
              </a:endParaRPr>
            </a:p>
          </p:txBody>
        </p:sp>
        <p:grpSp>
          <p:nvGrpSpPr>
            <p:cNvPr id="69" name="Group 68"/>
            <p:cNvGrpSpPr/>
            <p:nvPr/>
          </p:nvGrpSpPr>
          <p:grpSpPr>
            <a:xfrm>
              <a:off x="163237" y="2216212"/>
              <a:ext cx="342805" cy="361498"/>
              <a:chOff x="11596033" y="4810628"/>
              <a:chExt cx="353171" cy="367743"/>
            </a:xfrm>
          </p:grpSpPr>
          <p:sp>
            <p:nvSpPr>
              <p:cNvPr id="89" name="Teardrop 88"/>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0" name="Oval 89"/>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70" name="TextBox 69"/>
            <p:cNvSpPr txBox="1"/>
            <p:nvPr/>
          </p:nvSpPr>
          <p:spPr>
            <a:xfrm>
              <a:off x="560626" y="2257513"/>
              <a:ext cx="1735104" cy="546597"/>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NGAWI</a:t>
              </a:r>
            </a:p>
            <a:p>
              <a:pPr>
                <a:lnSpc>
                  <a:spcPct val="90000"/>
                </a:lnSpc>
              </a:pPr>
              <a:r>
                <a:rPr lang="en-US" sz="1606" b="1" dirty="0" smtClean="0">
                  <a:solidFill>
                    <a:schemeClr val="tx2"/>
                  </a:solidFill>
                  <a:latin typeface="Verdana" pitchFamily="34" charset="0"/>
                  <a:ea typeface="Verdana" pitchFamily="34" charset="0"/>
                </a:rPr>
                <a:t>289</a:t>
              </a:r>
              <a:endParaRPr lang="en-US" sz="1606" b="1" dirty="0">
                <a:solidFill>
                  <a:schemeClr val="tx2"/>
                </a:solidFill>
                <a:latin typeface="Verdana" pitchFamily="34" charset="0"/>
                <a:ea typeface="Verdana" pitchFamily="34" charset="0"/>
              </a:endParaRPr>
            </a:p>
          </p:txBody>
        </p:sp>
        <p:grpSp>
          <p:nvGrpSpPr>
            <p:cNvPr id="72" name="Group 71"/>
            <p:cNvGrpSpPr/>
            <p:nvPr/>
          </p:nvGrpSpPr>
          <p:grpSpPr>
            <a:xfrm>
              <a:off x="134750" y="2938062"/>
              <a:ext cx="353171" cy="367743"/>
              <a:chOff x="11596033" y="4810628"/>
              <a:chExt cx="353171" cy="367743"/>
            </a:xfrm>
          </p:grpSpPr>
          <p:sp>
            <p:nvSpPr>
              <p:cNvPr id="87" name="Teardrop 86"/>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88" name="Oval 87"/>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85" name="TextBox 84"/>
            <p:cNvSpPr txBox="1"/>
            <p:nvPr/>
          </p:nvSpPr>
          <p:spPr>
            <a:xfrm>
              <a:off x="604477" y="2973157"/>
              <a:ext cx="1691253" cy="54659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MAGETAN</a:t>
              </a:r>
            </a:p>
            <a:p>
              <a:pPr>
                <a:lnSpc>
                  <a:spcPct val="90000"/>
                </a:lnSpc>
              </a:pPr>
              <a:r>
                <a:rPr lang="en-US" sz="1606" b="1" dirty="0" smtClean="0">
                  <a:solidFill>
                    <a:schemeClr val="tx2"/>
                  </a:solidFill>
                  <a:latin typeface="Verdana" pitchFamily="34" charset="0"/>
                  <a:ea typeface="Verdana" pitchFamily="34" charset="0"/>
                </a:rPr>
                <a:t>255</a:t>
              </a:r>
              <a:endParaRPr lang="en-US" sz="1606" b="1" dirty="0">
                <a:solidFill>
                  <a:schemeClr val="tx2"/>
                </a:solidFill>
                <a:latin typeface="Verdana" pitchFamily="34" charset="0"/>
                <a:ea typeface="Verdana" pitchFamily="34" charset="0"/>
              </a:endParaRPr>
            </a:p>
          </p:txBody>
        </p:sp>
        <p:grpSp>
          <p:nvGrpSpPr>
            <p:cNvPr id="74" name="Group 73"/>
            <p:cNvGrpSpPr/>
            <p:nvPr/>
          </p:nvGrpSpPr>
          <p:grpSpPr>
            <a:xfrm>
              <a:off x="163584" y="3626820"/>
              <a:ext cx="353171" cy="367743"/>
              <a:chOff x="11596033" y="4810628"/>
              <a:chExt cx="353171" cy="367743"/>
            </a:xfrm>
          </p:grpSpPr>
          <p:sp>
            <p:nvSpPr>
              <p:cNvPr id="83" name="Teardrop 82"/>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84" name="Oval 83"/>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75" name="TextBox 74"/>
            <p:cNvSpPr txBox="1"/>
            <p:nvPr/>
          </p:nvSpPr>
          <p:spPr>
            <a:xfrm>
              <a:off x="571646" y="3640161"/>
              <a:ext cx="1724083" cy="546597"/>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PONOROGO</a:t>
              </a:r>
            </a:p>
            <a:p>
              <a:pPr>
                <a:lnSpc>
                  <a:spcPct val="90000"/>
                </a:lnSpc>
              </a:pPr>
              <a:r>
                <a:rPr lang="en-US" sz="1606" b="1" dirty="0" smtClean="0">
                  <a:solidFill>
                    <a:schemeClr val="tx2"/>
                  </a:solidFill>
                  <a:latin typeface="Verdana" pitchFamily="34" charset="0"/>
                  <a:ea typeface="Verdana" pitchFamily="34" charset="0"/>
                </a:rPr>
                <a:t>102</a:t>
              </a:r>
              <a:endParaRPr lang="en-US" sz="1606" b="1" dirty="0">
                <a:solidFill>
                  <a:schemeClr val="tx2"/>
                </a:solidFill>
                <a:latin typeface="Verdana" pitchFamily="34" charset="0"/>
                <a:ea typeface="Verdana" pitchFamily="34" charset="0"/>
              </a:endParaRPr>
            </a:p>
          </p:txBody>
        </p:sp>
        <p:grpSp>
          <p:nvGrpSpPr>
            <p:cNvPr id="78" name="Group 77"/>
            <p:cNvGrpSpPr/>
            <p:nvPr/>
          </p:nvGrpSpPr>
          <p:grpSpPr>
            <a:xfrm>
              <a:off x="158052" y="4319456"/>
              <a:ext cx="353171" cy="367743"/>
              <a:chOff x="11596033" y="4810628"/>
              <a:chExt cx="353171" cy="367743"/>
            </a:xfrm>
          </p:grpSpPr>
          <p:sp>
            <p:nvSpPr>
              <p:cNvPr id="81" name="Teardrop 80"/>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82" name="Oval 81"/>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79" name="TextBox 78"/>
            <p:cNvSpPr txBox="1"/>
            <p:nvPr/>
          </p:nvSpPr>
          <p:spPr>
            <a:xfrm>
              <a:off x="549738" y="4316926"/>
              <a:ext cx="1745190" cy="546597"/>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MADIUN</a:t>
              </a:r>
            </a:p>
            <a:p>
              <a:pPr>
                <a:lnSpc>
                  <a:spcPct val="90000"/>
                </a:lnSpc>
              </a:pPr>
              <a:r>
                <a:rPr lang="en-US" sz="1606" b="1" dirty="0" smtClean="0">
                  <a:solidFill>
                    <a:schemeClr val="bg1"/>
                  </a:solidFill>
                  <a:latin typeface="Verdana" pitchFamily="34" charset="0"/>
                  <a:ea typeface="Verdana" pitchFamily="34" charset="0"/>
                </a:rPr>
                <a:t>109</a:t>
              </a:r>
              <a:endParaRPr lang="en-US" sz="1606" b="1" dirty="0">
                <a:solidFill>
                  <a:schemeClr val="bg1"/>
                </a:solidFill>
                <a:latin typeface="Verdana" pitchFamily="34" charset="0"/>
                <a:ea typeface="Verdana" pitchFamily="34" charset="0"/>
              </a:endParaRPr>
            </a:p>
          </p:txBody>
        </p:sp>
        <p:grpSp>
          <p:nvGrpSpPr>
            <p:cNvPr id="97" name="Group 96"/>
            <p:cNvGrpSpPr/>
            <p:nvPr/>
          </p:nvGrpSpPr>
          <p:grpSpPr>
            <a:xfrm>
              <a:off x="161256" y="5023129"/>
              <a:ext cx="353171" cy="367743"/>
              <a:chOff x="11467437" y="1659304"/>
              <a:chExt cx="353171" cy="367743"/>
            </a:xfrm>
          </p:grpSpPr>
          <p:sp>
            <p:nvSpPr>
              <p:cNvPr id="100" name="Teardrop 99"/>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1" name="Oval 100"/>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98" name="TextBox 97"/>
            <p:cNvSpPr txBox="1"/>
            <p:nvPr/>
          </p:nvSpPr>
          <p:spPr>
            <a:xfrm>
              <a:off x="582821" y="5038733"/>
              <a:ext cx="1735104" cy="546597"/>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PACITAN</a:t>
              </a:r>
            </a:p>
            <a:p>
              <a:pPr>
                <a:lnSpc>
                  <a:spcPct val="90000"/>
                </a:lnSpc>
              </a:pPr>
              <a:r>
                <a:rPr lang="en-US" sz="1606" b="1" dirty="0" smtClean="0">
                  <a:solidFill>
                    <a:schemeClr val="bg1"/>
                  </a:solidFill>
                  <a:latin typeface="Verdana" pitchFamily="34" charset="0"/>
                  <a:ea typeface="Verdana" pitchFamily="34" charset="0"/>
                </a:rPr>
                <a:t>69</a:t>
              </a:r>
              <a:endParaRPr lang="en-US" sz="1606" b="1" dirty="0">
                <a:solidFill>
                  <a:schemeClr val="bg1"/>
                </a:solidFill>
                <a:latin typeface="Verdana" pitchFamily="34" charset="0"/>
                <a:ea typeface="Verdana" pitchFamily="34" charset="0"/>
              </a:endParaRPr>
            </a:p>
          </p:txBody>
        </p:sp>
        <p:grpSp>
          <p:nvGrpSpPr>
            <p:cNvPr id="103" name="Group 102"/>
            <p:cNvGrpSpPr/>
            <p:nvPr/>
          </p:nvGrpSpPr>
          <p:grpSpPr>
            <a:xfrm>
              <a:off x="171312" y="5697325"/>
              <a:ext cx="353171" cy="367743"/>
              <a:chOff x="11596033" y="4810628"/>
              <a:chExt cx="353171" cy="367743"/>
            </a:xfrm>
          </p:grpSpPr>
          <p:sp>
            <p:nvSpPr>
              <p:cNvPr id="106" name="Teardrop 105"/>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7" name="Oval 106"/>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04" name="TextBox 103"/>
            <p:cNvSpPr txBox="1"/>
            <p:nvPr/>
          </p:nvSpPr>
          <p:spPr>
            <a:xfrm>
              <a:off x="561489" y="5710666"/>
              <a:ext cx="1735104" cy="546597"/>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BOJONEGORO</a:t>
              </a:r>
            </a:p>
            <a:p>
              <a:pPr>
                <a:lnSpc>
                  <a:spcPct val="90000"/>
                </a:lnSpc>
              </a:pPr>
              <a:r>
                <a:rPr lang="en-US" sz="1606" b="1" dirty="0" smtClean="0">
                  <a:solidFill>
                    <a:schemeClr val="bg1"/>
                  </a:solidFill>
                  <a:latin typeface="Verdana" pitchFamily="34" charset="0"/>
                  <a:ea typeface="Verdana" pitchFamily="34" charset="0"/>
                </a:rPr>
                <a:t>20</a:t>
              </a:r>
              <a:endParaRPr lang="en-US" sz="1606" b="1" dirty="0">
                <a:solidFill>
                  <a:schemeClr val="bg1"/>
                </a:solidFill>
                <a:latin typeface="Verdana" pitchFamily="34" charset="0"/>
                <a:ea typeface="Verdana" pitchFamily="34" charset="0"/>
              </a:endParaRPr>
            </a:p>
          </p:txBody>
        </p:sp>
      </p:grpSp>
      <p:grpSp>
        <p:nvGrpSpPr>
          <p:cNvPr id="6" name="Group 5"/>
          <p:cNvGrpSpPr/>
          <p:nvPr/>
        </p:nvGrpSpPr>
        <p:grpSpPr>
          <a:xfrm>
            <a:off x="3270121" y="1483206"/>
            <a:ext cx="8440063" cy="4444854"/>
            <a:chOff x="3664571" y="1477098"/>
            <a:chExt cx="9746157" cy="5300183"/>
          </a:xfrm>
        </p:grpSpPr>
        <p:pic>
          <p:nvPicPr>
            <p:cNvPr id="1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4571" y="1477098"/>
              <a:ext cx="9746157" cy="5300183"/>
            </a:xfrm>
            <a:prstGeom prst="rect">
              <a:avLst/>
            </a:prstGeom>
            <a:ln>
              <a:noFill/>
            </a:ln>
            <a:effectLst>
              <a:outerShdw blurRad="292100" dist="139700" dir="2700000" algn="tl" rotWithShape="0">
                <a:srgbClr val="333333">
                  <a:alpha val="65000"/>
                </a:srgbClr>
              </a:outerShdw>
            </a:effectLst>
          </p:spPr>
        </p:pic>
        <p:grpSp>
          <p:nvGrpSpPr>
            <p:cNvPr id="109" name="Group 108"/>
            <p:cNvGrpSpPr/>
            <p:nvPr/>
          </p:nvGrpSpPr>
          <p:grpSpPr>
            <a:xfrm>
              <a:off x="9090248" y="3957365"/>
              <a:ext cx="337762" cy="339648"/>
              <a:chOff x="11596033" y="4810628"/>
              <a:chExt cx="353171" cy="367743"/>
            </a:xfrm>
          </p:grpSpPr>
          <p:sp>
            <p:nvSpPr>
              <p:cNvPr id="110" name="Teardrop 109"/>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11" name="Oval 110"/>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12" name="Group 111"/>
            <p:cNvGrpSpPr/>
            <p:nvPr/>
          </p:nvGrpSpPr>
          <p:grpSpPr>
            <a:xfrm>
              <a:off x="4985792" y="2851724"/>
              <a:ext cx="342805" cy="361498"/>
              <a:chOff x="11596033" y="4810628"/>
              <a:chExt cx="353171" cy="367743"/>
            </a:xfrm>
          </p:grpSpPr>
          <p:sp>
            <p:nvSpPr>
              <p:cNvPr id="113" name="Teardrop 112"/>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14" name="Oval 113"/>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15" name="Group 114"/>
            <p:cNvGrpSpPr/>
            <p:nvPr/>
          </p:nvGrpSpPr>
          <p:grpSpPr>
            <a:xfrm>
              <a:off x="4727588" y="3358204"/>
              <a:ext cx="353171" cy="367743"/>
              <a:chOff x="11596033" y="4810628"/>
              <a:chExt cx="353171" cy="367743"/>
            </a:xfrm>
          </p:grpSpPr>
          <p:sp>
            <p:nvSpPr>
              <p:cNvPr id="116" name="Teardrop 115"/>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17" name="Oval 116"/>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18" name="Group 117"/>
            <p:cNvGrpSpPr/>
            <p:nvPr/>
          </p:nvGrpSpPr>
          <p:grpSpPr>
            <a:xfrm>
              <a:off x="5488165" y="3907926"/>
              <a:ext cx="353171" cy="367743"/>
              <a:chOff x="11596033" y="4810628"/>
              <a:chExt cx="353171" cy="367743"/>
            </a:xfrm>
          </p:grpSpPr>
          <p:sp>
            <p:nvSpPr>
              <p:cNvPr id="119" name="Teardrop 118"/>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0" name="Oval 119"/>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21" name="Group 120"/>
            <p:cNvGrpSpPr/>
            <p:nvPr/>
          </p:nvGrpSpPr>
          <p:grpSpPr>
            <a:xfrm>
              <a:off x="5717573" y="3287172"/>
              <a:ext cx="353171" cy="367743"/>
              <a:chOff x="11596033" y="4810628"/>
              <a:chExt cx="353171" cy="367743"/>
            </a:xfrm>
          </p:grpSpPr>
          <p:sp>
            <p:nvSpPr>
              <p:cNvPr id="122" name="Teardrop 121"/>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3" name="Oval 122"/>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24" name="Group 123"/>
            <p:cNvGrpSpPr/>
            <p:nvPr/>
          </p:nvGrpSpPr>
          <p:grpSpPr>
            <a:xfrm>
              <a:off x="4121695" y="4418583"/>
              <a:ext cx="353171" cy="367743"/>
              <a:chOff x="11467437" y="1659304"/>
              <a:chExt cx="353171" cy="367743"/>
            </a:xfrm>
          </p:grpSpPr>
          <p:sp>
            <p:nvSpPr>
              <p:cNvPr id="125" name="Teardrop 124"/>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6" name="Oval 125"/>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27" name="Group 126"/>
            <p:cNvGrpSpPr/>
            <p:nvPr/>
          </p:nvGrpSpPr>
          <p:grpSpPr>
            <a:xfrm>
              <a:off x="5462241" y="2553772"/>
              <a:ext cx="353171" cy="367743"/>
              <a:chOff x="11596033" y="4810628"/>
              <a:chExt cx="353171" cy="367743"/>
            </a:xfrm>
          </p:grpSpPr>
          <p:sp>
            <p:nvSpPr>
              <p:cNvPr id="128" name="Teardrop 127"/>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9" name="Oval 128"/>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spTree>
    <p:extLst>
      <p:ext uri="{BB962C8B-B14F-4D97-AF65-F5344CB8AC3E}">
        <p14:creationId xmlns:p14="http://schemas.microsoft.com/office/powerpoint/2010/main" val="327122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2"/>
          <p:cNvSpPr>
            <a:spLocks noGrp="1"/>
          </p:cNvSpPr>
          <p:nvPr>
            <p:ph type="title"/>
          </p:nvPr>
        </p:nvSpPr>
        <p:spPr>
          <a:xfrm>
            <a:off x="914985" y="794457"/>
            <a:ext cx="10345399" cy="494293"/>
          </a:xfrm>
          <a:solidFill>
            <a:srgbClr val="FFFF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ormAutofit/>
          </a:body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p>
        </p:txBody>
      </p:sp>
      <p:sp>
        <p:nvSpPr>
          <p:cNvPr id="5" name="Slide Number Placeholder 4"/>
          <p:cNvSpPr>
            <a:spLocks noGrp="1"/>
          </p:cNvSpPr>
          <p:nvPr>
            <p:ph type="sldNum" sz="quarter" idx="12"/>
          </p:nvPr>
        </p:nvSpPr>
        <p:spPr/>
        <p:txBody>
          <a:bodyPr/>
          <a:lstStyle/>
          <a:p>
            <a:fld id="{1D6647AB-53FC-4FC4-B329-DC0E1CCA4575}" type="slidenum">
              <a:rPr lang="en-US" smtClean="0"/>
              <a:pPr/>
              <a:t>17</a:t>
            </a:fld>
            <a:endParaRPr lang="en-US" dirty="0"/>
          </a:p>
        </p:txBody>
      </p:sp>
      <p:sp>
        <p:nvSpPr>
          <p:cNvPr id="72" name="Rectangle 71"/>
          <p:cNvSpPr/>
          <p:nvPr/>
        </p:nvSpPr>
        <p:spPr>
          <a:xfrm>
            <a:off x="143108" y="280400"/>
            <a:ext cx="2195795" cy="41203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solidFill>
                  <a:srgbClr val="0000FF"/>
                </a:solidFill>
                <a:latin typeface="Verdana" panose="020B0604030504040204" pitchFamily="34" charset="0"/>
                <a:ea typeface="Verdana" panose="020B0604030504040204" pitchFamily="34" charset="0"/>
                <a:cs typeface="Verdana" panose="020B0604030504040204" pitchFamily="34" charset="0"/>
              </a:rPr>
              <a:t>RAWAT INAP</a:t>
            </a:r>
          </a:p>
        </p:txBody>
      </p:sp>
      <p:grpSp>
        <p:nvGrpSpPr>
          <p:cNvPr id="11" name="Group 10"/>
          <p:cNvGrpSpPr/>
          <p:nvPr/>
        </p:nvGrpSpPr>
        <p:grpSpPr>
          <a:xfrm>
            <a:off x="155280" y="2376980"/>
            <a:ext cx="1973630" cy="519516"/>
            <a:chOff x="7561947" y="1420807"/>
            <a:chExt cx="2157657" cy="582181"/>
          </a:xfrm>
        </p:grpSpPr>
        <p:grpSp>
          <p:nvGrpSpPr>
            <p:cNvPr id="15" name="Group 14"/>
            <p:cNvGrpSpPr/>
            <p:nvPr/>
          </p:nvGrpSpPr>
          <p:grpSpPr>
            <a:xfrm>
              <a:off x="7561947" y="1420807"/>
              <a:ext cx="337762" cy="339648"/>
              <a:chOff x="11596033" y="4810628"/>
              <a:chExt cx="353171" cy="367743"/>
            </a:xfrm>
          </p:grpSpPr>
          <p:sp>
            <p:nvSpPr>
              <p:cNvPr id="16" name="Teardrop 15"/>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 name="Oval 16"/>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3" name="TextBox 2"/>
            <p:cNvSpPr txBox="1"/>
            <p:nvPr/>
          </p:nvSpPr>
          <p:spPr>
            <a:xfrm>
              <a:off x="7993070" y="1456391"/>
              <a:ext cx="1726534" cy="546597"/>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249" b="1" dirty="0">
                  <a:solidFill>
                    <a:schemeClr val="tx2"/>
                  </a:solidFill>
                  <a:latin typeface="Verdana" pitchFamily="34" charset="0"/>
                  <a:ea typeface="Verdana" pitchFamily="34" charset="0"/>
                </a:rPr>
                <a:t>KARANGANYAR</a:t>
              </a:r>
            </a:p>
            <a:p>
              <a:pPr>
                <a:lnSpc>
                  <a:spcPct val="90000"/>
                </a:lnSpc>
              </a:pPr>
              <a:r>
                <a:rPr lang="en-US" sz="1606" b="1" dirty="0" smtClean="0">
                  <a:solidFill>
                    <a:schemeClr val="tx2"/>
                  </a:solidFill>
                  <a:latin typeface="Verdana" pitchFamily="34" charset="0"/>
                  <a:ea typeface="Verdana" pitchFamily="34" charset="0"/>
                </a:rPr>
                <a:t>121</a:t>
              </a:r>
              <a:endParaRPr lang="en-US" sz="1606" b="1" dirty="0">
                <a:solidFill>
                  <a:schemeClr val="tx2"/>
                </a:solidFill>
                <a:latin typeface="Verdana" pitchFamily="34" charset="0"/>
                <a:ea typeface="Verdana" pitchFamily="34" charset="0"/>
              </a:endParaRPr>
            </a:p>
          </p:txBody>
        </p:sp>
      </p:grpSp>
      <p:grpSp>
        <p:nvGrpSpPr>
          <p:cNvPr id="2" name="Group 1"/>
          <p:cNvGrpSpPr/>
          <p:nvPr/>
        </p:nvGrpSpPr>
        <p:grpSpPr>
          <a:xfrm>
            <a:off x="221175" y="3761059"/>
            <a:ext cx="1951328" cy="524617"/>
            <a:chOff x="163237" y="2216212"/>
            <a:chExt cx="2132493" cy="587898"/>
          </a:xfrm>
        </p:grpSpPr>
        <p:grpSp>
          <p:nvGrpSpPr>
            <p:cNvPr id="38" name="Group 37"/>
            <p:cNvGrpSpPr/>
            <p:nvPr/>
          </p:nvGrpSpPr>
          <p:grpSpPr>
            <a:xfrm>
              <a:off x="163237" y="2216212"/>
              <a:ext cx="342805" cy="361498"/>
              <a:chOff x="11596033" y="4810628"/>
              <a:chExt cx="353171" cy="367743"/>
            </a:xfrm>
          </p:grpSpPr>
          <p:sp>
            <p:nvSpPr>
              <p:cNvPr id="39" name="Teardrop 38"/>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40" name="Oval 39"/>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71" name="TextBox 70"/>
            <p:cNvSpPr txBox="1"/>
            <p:nvPr/>
          </p:nvSpPr>
          <p:spPr>
            <a:xfrm>
              <a:off x="560626" y="2257513"/>
              <a:ext cx="1735104" cy="546597"/>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SURAKARTA</a:t>
              </a:r>
            </a:p>
            <a:p>
              <a:pPr>
                <a:lnSpc>
                  <a:spcPct val="90000"/>
                </a:lnSpc>
              </a:pPr>
              <a:r>
                <a:rPr lang="en-US" sz="1606" b="1" dirty="0" smtClean="0">
                  <a:solidFill>
                    <a:schemeClr val="tx2"/>
                  </a:solidFill>
                  <a:latin typeface="Verdana" pitchFamily="34" charset="0"/>
                  <a:ea typeface="Verdana" pitchFamily="34" charset="0"/>
                </a:rPr>
                <a:t>91</a:t>
              </a:r>
              <a:endParaRPr lang="en-US" sz="1606" b="1" dirty="0">
                <a:solidFill>
                  <a:schemeClr val="tx2"/>
                </a:solidFill>
                <a:latin typeface="Verdana" pitchFamily="34" charset="0"/>
                <a:ea typeface="Verdana" pitchFamily="34" charset="0"/>
              </a:endParaRPr>
            </a:p>
          </p:txBody>
        </p:sp>
      </p:grpSp>
      <p:grpSp>
        <p:nvGrpSpPr>
          <p:cNvPr id="4" name="Group 3"/>
          <p:cNvGrpSpPr/>
          <p:nvPr/>
        </p:nvGrpSpPr>
        <p:grpSpPr>
          <a:xfrm>
            <a:off x="142987" y="1689479"/>
            <a:ext cx="2001014" cy="519079"/>
            <a:chOff x="3967108" y="128058"/>
            <a:chExt cx="2160980" cy="581692"/>
          </a:xfrm>
        </p:grpSpPr>
        <p:grpSp>
          <p:nvGrpSpPr>
            <p:cNvPr id="25" name="Group 24"/>
            <p:cNvGrpSpPr/>
            <p:nvPr/>
          </p:nvGrpSpPr>
          <p:grpSpPr>
            <a:xfrm>
              <a:off x="3967108" y="128058"/>
              <a:ext cx="353171" cy="367743"/>
              <a:chOff x="11596033" y="4810628"/>
              <a:chExt cx="353171" cy="367743"/>
            </a:xfrm>
          </p:grpSpPr>
          <p:sp>
            <p:nvSpPr>
              <p:cNvPr id="26" name="Teardrop 25"/>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7" name="Oval 26"/>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74" name="TextBox 73"/>
            <p:cNvSpPr txBox="1"/>
            <p:nvPr/>
          </p:nvSpPr>
          <p:spPr>
            <a:xfrm>
              <a:off x="4436835" y="163153"/>
              <a:ext cx="1691253" cy="54659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SRAGEN</a:t>
              </a:r>
            </a:p>
            <a:p>
              <a:pPr>
                <a:lnSpc>
                  <a:spcPct val="90000"/>
                </a:lnSpc>
              </a:pPr>
              <a:r>
                <a:rPr lang="en-US" sz="1606" b="1" dirty="0" smtClean="0">
                  <a:solidFill>
                    <a:schemeClr val="tx2"/>
                  </a:solidFill>
                  <a:latin typeface="Verdana" pitchFamily="34" charset="0"/>
                  <a:ea typeface="Verdana" pitchFamily="34" charset="0"/>
                </a:rPr>
                <a:t>179</a:t>
              </a:r>
              <a:endParaRPr lang="en-US" sz="1606" b="1" dirty="0">
                <a:solidFill>
                  <a:schemeClr val="tx2"/>
                </a:solidFill>
                <a:latin typeface="Verdana" pitchFamily="34" charset="0"/>
                <a:ea typeface="Verdana" pitchFamily="34" charset="0"/>
              </a:endParaRPr>
            </a:p>
          </p:txBody>
        </p:sp>
      </p:grpSp>
      <p:grpSp>
        <p:nvGrpSpPr>
          <p:cNvPr id="10" name="Group 9"/>
          <p:cNvGrpSpPr/>
          <p:nvPr/>
        </p:nvGrpSpPr>
        <p:grpSpPr>
          <a:xfrm>
            <a:off x="196508" y="3071107"/>
            <a:ext cx="1947493" cy="499667"/>
            <a:chOff x="196508" y="2954636"/>
            <a:chExt cx="2011745" cy="499667"/>
          </a:xfrm>
        </p:grpSpPr>
        <p:grpSp>
          <p:nvGrpSpPr>
            <p:cNvPr id="32" name="Group 31"/>
            <p:cNvGrpSpPr/>
            <p:nvPr/>
          </p:nvGrpSpPr>
          <p:grpSpPr>
            <a:xfrm>
              <a:off x="196508" y="2954636"/>
              <a:ext cx="315156" cy="328160"/>
              <a:chOff x="11596033" y="4810628"/>
              <a:chExt cx="353171" cy="367743"/>
            </a:xfrm>
          </p:grpSpPr>
          <p:sp>
            <p:nvSpPr>
              <p:cNvPr id="33" name="Teardrop 32"/>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34" name="Oval 33"/>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76" name="TextBox 75"/>
            <p:cNvSpPr txBox="1"/>
            <p:nvPr/>
          </p:nvSpPr>
          <p:spPr>
            <a:xfrm>
              <a:off x="560647" y="2966541"/>
              <a:ext cx="1647606" cy="487762"/>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SUKOHARJO</a:t>
              </a:r>
            </a:p>
            <a:p>
              <a:pPr>
                <a:lnSpc>
                  <a:spcPct val="90000"/>
                </a:lnSpc>
              </a:pPr>
              <a:r>
                <a:rPr lang="en-US" sz="1606" b="1" dirty="0" smtClean="0">
                  <a:solidFill>
                    <a:schemeClr val="tx2"/>
                  </a:solidFill>
                  <a:latin typeface="Verdana" pitchFamily="34" charset="0"/>
                  <a:ea typeface="Verdana" pitchFamily="34" charset="0"/>
                </a:rPr>
                <a:t>112</a:t>
              </a:r>
              <a:endParaRPr lang="en-US" sz="1606" b="1" dirty="0">
                <a:solidFill>
                  <a:schemeClr val="tx2"/>
                </a:solidFill>
                <a:latin typeface="Verdana" pitchFamily="34" charset="0"/>
                <a:ea typeface="Verdana" pitchFamily="34" charset="0"/>
              </a:endParaRPr>
            </a:p>
          </p:txBody>
        </p:sp>
      </p:grpSp>
      <p:grpSp>
        <p:nvGrpSpPr>
          <p:cNvPr id="68" name="Group 67"/>
          <p:cNvGrpSpPr/>
          <p:nvPr/>
        </p:nvGrpSpPr>
        <p:grpSpPr>
          <a:xfrm>
            <a:off x="9997789" y="3681136"/>
            <a:ext cx="1940216" cy="487762"/>
            <a:chOff x="7601382" y="4347538"/>
            <a:chExt cx="2136875" cy="546597"/>
          </a:xfrm>
        </p:grpSpPr>
        <p:grpSp>
          <p:nvGrpSpPr>
            <p:cNvPr id="46" name="Group 45"/>
            <p:cNvGrpSpPr/>
            <p:nvPr/>
          </p:nvGrpSpPr>
          <p:grpSpPr>
            <a:xfrm>
              <a:off x="7601382" y="4350068"/>
              <a:ext cx="353171" cy="367743"/>
              <a:chOff x="11596033" y="4810628"/>
              <a:chExt cx="353171" cy="367743"/>
            </a:xfrm>
          </p:grpSpPr>
          <p:sp>
            <p:nvSpPr>
              <p:cNvPr id="47" name="Teardrop 46"/>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48" name="Oval 47"/>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83" name="TextBox 82"/>
            <p:cNvSpPr txBox="1"/>
            <p:nvPr/>
          </p:nvSpPr>
          <p:spPr>
            <a:xfrm>
              <a:off x="7993068" y="4347538"/>
              <a:ext cx="1745189" cy="546597"/>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BOYOLALI</a:t>
              </a:r>
            </a:p>
            <a:p>
              <a:pPr>
                <a:lnSpc>
                  <a:spcPct val="90000"/>
                </a:lnSpc>
              </a:pPr>
              <a:r>
                <a:rPr lang="en-US" sz="1606" b="1" dirty="0" smtClean="0">
                  <a:solidFill>
                    <a:schemeClr val="bg1"/>
                  </a:solidFill>
                  <a:latin typeface="Verdana" pitchFamily="34" charset="0"/>
                  <a:ea typeface="Verdana" pitchFamily="34" charset="0"/>
                </a:rPr>
                <a:t>77</a:t>
              </a:r>
              <a:endParaRPr lang="en-US" sz="1606" b="1" dirty="0">
                <a:solidFill>
                  <a:schemeClr val="bg1"/>
                </a:solidFill>
                <a:latin typeface="Verdana" pitchFamily="34" charset="0"/>
                <a:ea typeface="Verdana" pitchFamily="34" charset="0"/>
              </a:endParaRPr>
            </a:p>
          </p:txBody>
        </p:sp>
      </p:grpSp>
      <p:grpSp>
        <p:nvGrpSpPr>
          <p:cNvPr id="79" name="Group 78"/>
          <p:cNvGrpSpPr/>
          <p:nvPr/>
        </p:nvGrpSpPr>
        <p:grpSpPr>
          <a:xfrm>
            <a:off x="9976706" y="2389596"/>
            <a:ext cx="1924528" cy="501686"/>
            <a:chOff x="2537520" y="5693765"/>
            <a:chExt cx="2156669" cy="562201"/>
          </a:xfrm>
        </p:grpSpPr>
        <p:grpSp>
          <p:nvGrpSpPr>
            <p:cNvPr id="92" name="Group 91"/>
            <p:cNvGrpSpPr/>
            <p:nvPr/>
          </p:nvGrpSpPr>
          <p:grpSpPr>
            <a:xfrm>
              <a:off x="2537520" y="5693765"/>
              <a:ext cx="353171" cy="367743"/>
              <a:chOff x="11467437" y="1659304"/>
              <a:chExt cx="353171" cy="367743"/>
            </a:xfrm>
          </p:grpSpPr>
          <p:sp>
            <p:nvSpPr>
              <p:cNvPr id="93" name="Teardrop 92"/>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4" name="Oval 93"/>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88" name="TextBox 87"/>
            <p:cNvSpPr txBox="1"/>
            <p:nvPr/>
          </p:nvSpPr>
          <p:spPr>
            <a:xfrm>
              <a:off x="2959085" y="5709369"/>
              <a:ext cx="1735104" cy="546597"/>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WONOGIRI</a:t>
              </a:r>
            </a:p>
            <a:p>
              <a:pPr>
                <a:lnSpc>
                  <a:spcPct val="90000"/>
                </a:lnSpc>
              </a:pPr>
              <a:r>
                <a:rPr lang="en-US" sz="1606" b="1" dirty="0" smtClean="0">
                  <a:solidFill>
                    <a:schemeClr val="bg1"/>
                  </a:solidFill>
                  <a:latin typeface="Verdana" pitchFamily="34" charset="0"/>
                  <a:ea typeface="Verdana" pitchFamily="34" charset="0"/>
                </a:rPr>
                <a:t>71</a:t>
              </a:r>
              <a:endParaRPr lang="en-US" sz="1606" b="1" dirty="0">
                <a:solidFill>
                  <a:schemeClr val="bg1"/>
                </a:solidFill>
                <a:latin typeface="Verdana" pitchFamily="34" charset="0"/>
                <a:ea typeface="Verdana" pitchFamily="34" charset="0"/>
              </a:endParaRPr>
            </a:p>
          </p:txBody>
        </p:sp>
      </p:grpSp>
      <p:grpSp>
        <p:nvGrpSpPr>
          <p:cNvPr id="85" name="Group 84"/>
          <p:cNvGrpSpPr/>
          <p:nvPr/>
        </p:nvGrpSpPr>
        <p:grpSpPr>
          <a:xfrm>
            <a:off x="232392" y="4518030"/>
            <a:ext cx="1896518" cy="499667"/>
            <a:chOff x="3611471" y="5778045"/>
            <a:chExt cx="2125281" cy="559938"/>
          </a:xfrm>
        </p:grpSpPr>
        <p:grpSp>
          <p:nvGrpSpPr>
            <p:cNvPr id="56" name="Group 55"/>
            <p:cNvGrpSpPr/>
            <p:nvPr/>
          </p:nvGrpSpPr>
          <p:grpSpPr>
            <a:xfrm>
              <a:off x="3611471" y="5778045"/>
              <a:ext cx="353171" cy="367743"/>
              <a:chOff x="11596033" y="4810628"/>
              <a:chExt cx="353171" cy="367743"/>
            </a:xfrm>
          </p:grpSpPr>
          <p:sp>
            <p:nvSpPr>
              <p:cNvPr id="57" name="Teardrop 56"/>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58" name="Oval 57"/>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95" name="TextBox 94"/>
            <p:cNvSpPr txBox="1"/>
            <p:nvPr/>
          </p:nvSpPr>
          <p:spPr>
            <a:xfrm>
              <a:off x="4001648" y="5791386"/>
              <a:ext cx="1735104" cy="546597"/>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KLATEN</a:t>
              </a:r>
            </a:p>
            <a:p>
              <a:pPr>
                <a:lnSpc>
                  <a:spcPct val="90000"/>
                </a:lnSpc>
              </a:pPr>
              <a:r>
                <a:rPr lang="en-US" sz="1606" b="1" dirty="0">
                  <a:solidFill>
                    <a:schemeClr val="bg1"/>
                  </a:solidFill>
                  <a:latin typeface="Verdana" pitchFamily="34" charset="0"/>
                  <a:ea typeface="Verdana" pitchFamily="34" charset="0"/>
                </a:rPr>
                <a:t>9</a:t>
              </a:r>
            </a:p>
          </p:txBody>
        </p:sp>
      </p:grpSp>
      <p:grpSp>
        <p:nvGrpSpPr>
          <p:cNvPr id="82" name="Group 81"/>
          <p:cNvGrpSpPr/>
          <p:nvPr/>
        </p:nvGrpSpPr>
        <p:grpSpPr>
          <a:xfrm>
            <a:off x="9955274" y="1696329"/>
            <a:ext cx="1926786" cy="512229"/>
            <a:chOff x="3657078" y="5749658"/>
            <a:chExt cx="2159200" cy="574015"/>
          </a:xfrm>
        </p:grpSpPr>
        <p:grpSp>
          <p:nvGrpSpPr>
            <p:cNvPr id="22" name="Group 21"/>
            <p:cNvGrpSpPr/>
            <p:nvPr/>
          </p:nvGrpSpPr>
          <p:grpSpPr>
            <a:xfrm>
              <a:off x="3657078" y="5749658"/>
              <a:ext cx="353171" cy="367743"/>
              <a:chOff x="11596033" y="4810628"/>
              <a:chExt cx="353171" cy="367743"/>
            </a:xfrm>
          </p:grpSpPr>
          <p:sp>
            <p:nvSpPr>
              <p:cNvPr id="23" name="Teardrop 22"/>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4" name="Oval 23"/>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97" name="TextBox 96"/>
            <p:cNvSpPr txBox="1"/>
            <p:nvPr/>
          </p:nvSpPr>
          <p:spPr>
            <a:xfrm>
              <a:off x="4081174" y="5777076"/>
              <a:ext cx="1735104" cy="546597"/>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GROBOGAN</a:t>
              </a:r>
            </a:p>
            <a:p>
              <a:pPr>
                <a:lnSpc>
                  <a:spcPct val="90000"/>
                </a:lnSpc>
              </a:pPr>
              <a:r>
                <a:rPr lang="en-US" sz="1606" b="1" dirty="0" smtClean="0">
                  <a:solidFill>
                    <a:schemeClr val="tx2"/>
                  </a:solidFill>
                  <a:latin typeface="Verdana" pitchFamily="34" charset="0"/>
                  <a:ea typeface="Verdana" pitchFamily="34" charset="0"/>
                </a:rPr>
                <a:t>18</a:t>
              </a:r>
              <a:endParaRPr lang="en-US" sz="1606" b="1" dirty="0">
                <a:solidFill>
                  <a:schemeClr val="tx2"/>
                </a:solidFill>
                <a:latin typeface="Verdana" pitchFamily="34" charset="0"/>
                <a:ea typeface="Verdana" pitchFamily="34" charset="0"/>
              </a:endParaRPr>
            </a:p>
          </p:txBody>
        </p:sp>
      </p:grpSp>
      <p:grpSp>
        <p:nvGrpSpPr>
          <p:cNvPr id="81" name="Group 80"/>
          <p:cNvGrpSpPr/>
          <p:nvPr/>
        </p:nvGrpSpPr>
        <p:grpSpPr>
          <a:xfrm>
            <a:off x="2391377" y="1634880"/>
            <a:ext cx="7453310" cy="3882352"/>
            <a:chOff x="3510432" y="1485145"/>
            <a:chExt cx="6864050" cy="3694942"/>
          </a:xfrm>
        </p:grpSpPr>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0432" y="1485145"/>
              <a:ext cx="6864050" cy="3694942"/>
            </a:xfrm>
            <a:prstGeom prst="rect">
              <a:avLst/>
            </a:prstGeom>
            <a:ln>
              <a:noFill/>
            </a:ln>
            <a:effectLst>
              <a:outerShdw blurRad="292100" dist="139700" dir="2700000" algn="tl" rotWithShape="0">
                <a:srgbClr val="333333">
                  <a:alpha val="65000"/>
                </a:srgbClr>
              </a:outerShdw>
            </a:effectLst>
          </p:spPr>
        </p:pic>
        <p:grpSp>
          <p:nvGrpSpPr>
            <p:cNvPr id="7" name="Group 6"/>
            <p:cNvGrpSpPr/>
            <p:nvPr/>
          </p:nvGrpSpPr>
          <p:grpSpPr>
            <a:xfrm>
              <a:off x="8850070" y="4122189"/>
              <a:ext cx="328711" cy="326368"/>
              <a:chOff x="11467437" y="1659304"/>
              <a:chExt cx="353171" cy="367743"/>
            </a:xfrm>
          </p:grpSpPr>
          <p:sp>
            <p:nvSpPr>
              <p:cNvPr id="44" name="Teardrop 43"/>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87" name="Oval 86"/>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9" name="Group 8"/>
            <p:cNvGrpSpPr/>
            <p:nvPr/>
          </p:nvGrpSpPr>
          <p:grpSpPr>
            <a:xfrm>
              <a:off x="8945255" y="3399579"/>
              <a:ext cx="328711" cy="326368"/>
              <a:chOff x="11596033" y="4810628"/>
              <a:chExt cx="353171" cy="367743"/>
            </a:xfrm>
          </p:grpSpPr>
          <p:sp>
            <p:nvSpPr>
              <p:cNvPr id="89" name="Teardrop 88"/>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1" name="Oval 90"/>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8" name="Group 17"/>
            <p:cNvGrpSpPr/>
            <p:nvPr/>
          </p:nvGrpSpPr>
          <p:grpSpPr>
            <a:xfrm>
              <a:off x="8431177" y="2313656"/>
              <a:ext cx="328711" cy="326368"/>
              <a:chOff x="11596033" y="4810628"/>
              <a:chExt cx="353171" cy="367743"/>
            </a:xfrm>
          </p:grpSpPr>
          <p:sp>
            <p:nvSpPr>
              <p:cNvPr id="19" name="Teardrop 18"/>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0" name="Oval 19"/>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29" name="Group 28"/>
            <p:cNvGrpSpPr/>
            <p:nvPr/>
          </p:nvGrpSpPr>
          <p:grpSpPr>
            <a:xfrm>
              <a:off x="8704156" y="3037189"/>
              <a:ext cx="328711" cy="326368"/>
              <a:chOff x="11596033" y="4810628"/>
              <a:chExt cx="353171" cy="367743"/>
            </a:xfrm>
          </p:grpSpPr>
          <p:sp>
            <p:nvSpPr>
              <p:cNvPr id="30" name="Teardrop 29"/>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31" name="Oval 30"/>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35" name="Group 34"/>
            <p:cNvGrpSpPr/>
            <p:nvPr/>
          </p:nvGrpSpPr>
          <p:grpSpPr>
            <a:xfrm>
              <a:off x="8442613" y="3621429"/>
              <a:ext cx="328711" cy="326368"/>
              <a:chOff x="11596033" y="4810628"/>
              <a:chExt cx="353171" cy="367743"/>
            </a:xfrm>
          </p:grpSpPr>
          <p:sp>
            <p:nvSpPr>
              <p:cNvPr id="36" name="Teardrop 35"/>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37" name="Oval 36"/>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42" name="Group 41"/>
            <p:cNvGrpSpPr/>
            <p:nvPr/>
          </p:nvGrpSpPr>
          <p:grpSpPr>
            <a:xfrm>
              <a:off x="8217916" y="3223051"/>
              <a:ext cx="328711" cy="326368"/>
              <a:chOff x="11596033" y="4810628"/>
              <a:chExt cx="353171" cy="367743"/>
            </a:xfrm>
          </p:grpSpPr>
          <p:sp>
            <p:nvSpPr>
              <p:cNvPr id="43" name="Teardrop 42"/>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45" name="Oval 44"/>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50" name="Group 49"/>
            <p:cNvGrpSpPr/>
            <p:nvPr/>
          </p:nvGrpSpPr>
          <p:grpSpPr>
            <a:xfrm>
              <a:off x="7978796" y="2735153"/>
              <a:ext cx="328711" cy="326368"/>
              <a:chOff x="11596033" y="4810628"/>
              <a:chExt cx="353171" cy="367743"/>
            </a:xfrm>
          </p:grpSpPr>
          <p:sp>
            <p:nvSpPr>
              <p:cNvPr id="51" name="Teardrop 50"/>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52" name="Oval 51"/>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53" name="Group 52"/>
            <p:cNvGrpSpPr/>
            <p:nvPr/>
          </p:nvGrpSpPr>
          <p:grpSpPr>
            <a:xfrm>
              <a:off x="7740343" y="3345504"/>
              <a:ext cx="328711" cy="326368"/>
              <a:chOff x="11596033" y="4810628"/>
              <a:chExt cx="353171" cy="367743"/>
            </a:xfrm>
          </p:grpSpPr>
          <p:sp>
            <p:nvSpPr>
              <p:cNvPr id="54" name="Teardrop 53"/>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55" name="Oval 54"/>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62" name="Group 61"/>
            <p:cNvGrpSpPr/>
            <p:nvPr/>
          </p:nvGrpSpPr>
          <p:grpSpPr>
            <a:xfrm>
              <a:off x="9594664" y="2150471"/>
              <a:ext cx="328711" cy="326369"/>
              <a:chOff x="11596033" y="4810628"/>
              <a:chExt cx="353171" cy="367744"/>
            </a:xfrm>
          </p:grpSpPr>
          <p:sp>
            <p:nvSpPr>
              <p:cNvPr id="63" name="Teardrop 62"/>
              <p:cNvSpPr/>
              <p:nvPr/>
            </p:nvSpPr>
            <p:spPr>
              <a:xfrm rot="8222429">
                <a:off x="11596033" y="4810628"/>
                <a:ext cx="353171" cy="367744"/>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4" name="Oval 63"/>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99" name="Group 98"/>
            <p:cNvGrpSpPr/>
            <p:nvPr/>
          </p:nvGrpSpPr>
          <p:grpSpPr>
            <a:xfrm>
              <a:off x="6697995" y="1927873"/>
              <a:ext cx="353171" cy="367743"/>
              <a:chOff x="11596033" y="4810628"/>
              <a:chExt cx="353171" cy="367743"/>
            </a:xfrm>
          </p:grpSpPr>
          <p:sp>
            <p:nvSpPr>
              <p:cNvPr id="100" name="Teardrop 99"/>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1" name="Oval 100"/>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grpSp>
        <p:nvGrpSpPr>
          <p:cNvPr id="106" name="Group 105"/>
          <p:cNvGrpSpPr/>
          <p:nvPr/>
        </p:nvGrpSpPr>
        <p:grpSpPr>
          <a:xfrm>
            <a:off x="9978745" y="3009355"/>
            <a:ext cx="1909086" cy="525849"/>
            <a:chOff x="8532994" y="5418493"/>
            <a:chExt cx="2139364" cy="589278"/>
          </a:xfrm>
        </p:grpSpPr>
        <p:grpSp>
          <p:nvGrpSpPr>
            <p:cNvPr id="65" name="Group 64"/>
            <p:cNvGrpSpPr/>
            <p:nvPr/>
          </p:nvGrpSpPr>
          <p:grpSpPr>
            <a:xfrm>
              <a:off x="8532994" y="5418493"/>
              <a:ext cx="353171" cy="367743"/>
              <a:chOff x="11596033" y="4810628"/>
              <a:chExt cx="353171" cy="367743"/>
            </a:xfrm>
          </p:grpSpPr>
          <p:sp>
            <p:nvSpPr>
              <p:cNvPr id="66" name="Teardrop 65"/>
              <p:cNvSpPr/>
              <p:nvPr/>
            </p:nvSpPr>
            <p:spPr>
              <a:xfrm rot="8222429">
                <a:off x="11596033" y="4810628"/>
                <a:ext cx="353171" cy="367743"/>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7" name="Oval 66"/>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04" name="TextBox 103"/>
            <p:cNvSpPr txBox="1"/>
            <p:nvPr/>
          </p:nvSpPr>
          <p:spPr>
            <a:xfrm>
              <a:off x="8937255" y="5461174"/>
              <a:ext cx="1735103" cy="546597"/>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BLORA</a:t>
              </a:r>
            </a:p>
            <a:p>
              <a:pPr>
                <a:lnSpc>
                  <a:spcPct val="90000"/>
                </a:lnSpc>
              </a:pPr>
              <a:r>
                <a:rPr lang="en-US" sz="1606" b="1" dirty="0" smtClean="0">
                  <a:solidFill>
                    <a:schemeClr val="bg1"/>
                  </a:solidFill>
                  <a:latin typeface="Verdana" pitchFamily="34" charset="0"/>
                  <a:ea typeface="Verdana" pitchFamily="34" charset="0"/>
                </a:rPr>
                <a:t>43</a:t>
              </a:r>
              <a:endParaRPr lang="en-US" sz="1606" b="1" dirty="0">
                <a:solidFill>
                  <a:schemeClr val="bg1"/>
                </a:solidFill>
                <a:latin typeface="Verdana" pitchFamily="34" charset="0"/>
                <a:ea typeface="Verdana" pitchFamily="34" charset="0"/>
              </a:endParaRPr>
            </a:p>
          </p:txBody>
        </p:sp>
      </p:grpSp>
      <p:grpSp>
        <p:nvGrpSpPr>
          <p:cNvPr id="107" name="Group 106"/>
          <p:cNvGrpSpPr/>
          <p:nvPr/>
        </p:nvGrpSpPr>
        <p:grpSpPr>
          <a:xfrm>
            <a:off x="9997789" y="4345577"/>
            <a:ext cx="1940216" cy="487762"/>
            <a:chOff x="7601382" y="4347538"/>
            <a:chExt cx="2136875" cy="546597"/>
          </a:xfrm>
        </p:grpSpPr>
        <p:grpSp>
          <p:nvGrpSpPr>
            <p:cNvPr id="108" name="Group 107"/>
            <p:cNvGrpSpPr/>
            <p:nvPr/>
          </p:nvGrpSpPr>
          <p:grpSpPr>
            <a:xfrm>
              <a:off x="7601382" y="4350068"/>
              <a:ext cx="353171" cy="367743"/>
              <a:chOff x="11596033" y="4810628"/>
              <a:chExt cx="353171" cy="367743"/>
            </a:xfrm>
          </p:grpSpPr>
          <p:sp>
            <p:nvSpPr>
              <p:cNvPr id="110" name="Teardrop 109"/>
              <p:cNvSpPr/>
              <p:nvPr/>
            </p:nvSpPr>
            <p:spPr>
              <a:xfrm rot="8222429">
                <a:off x="11596033" y="4810628"/>
                <a:ext cx="353171" cy="367743"/>
              </a:xfrm>
              <a:prstGeom prst="teardrop">
                <a:avLst>
                  <a:gd name="adj" fmla="val 196288"/>
                </a:avLst>
              </a:prstGeom>
              <a:solidFill>
                <a:srgbClr val="38F12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11" name="Oval 110"/>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09" name="TextBox 108"/>
            <p:cNvSpPr txBox="1"/>
            <p:nvPr/>
          </p:nvSpPr>
          <p:spPr>
            <a:xfrm>
              <a:off x="7993068" y="4347538"/>
              <a:ext cx="1745189" cy="546597"/>
            </a:xfrm>
            <a:prstGeom prst="rect">
              <a:avLst/>
            </a:prstGeom>
            <a:solidFill>
              <a:srgbClr val="38F12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a:t>
              </a:r>
            </a:p>
            <a:p>
              <a:pPr>
                <a:lnSpc>
                  <a:spcPct val="90000"/>
                </a:lnSpc>
              </a:pPr>
              <a:r>
                <a:rPr lang="en-US" sz="1606" b="1" dirty="0" smtClean="0">
                  <a:solidFill>
                    <a:schemeClr val="tx2"/>
                  </a:solidFill>
                  <a:latin typeface="Verdana" pitchFamily="34" charset="0"/>
                  <a:ea typeface="Verdana" pitchFamily="34" charset="0"/>
                </a:rPr>
                <a:t>70</a:t>
              </a:r>
              <a:endParaRPr lang="en-US" sz="1606" b="1" dirty="0">
                <a:solidFill>
                  <a:schemeClr val="tx2"/>
                </a:solidFill>
                <a:latin typeface="Verdana" pitchFamily="34" charset="0"/>
                <a:ea typeface="Verdana" pitchFamily="34" charset="0"/>
              </a:endParaRPr>
            </a:p>
          </p:txBody>
        </p:sp>
      </p:grpSp>
    </p:spTree>
    <p:extLst>
      <p:ext uri="{BB962C8B-B14F-4D97-AF65-F5344CB8AC3E}">
        <p14:creationId xmlns:p14="http://schemas.microsoft.com/office/powerpoint/2010/main" val="306905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D6647AB-53FC-4FC4-B329-DC0E1CCA4575}" type="slidenum">
              <a:rPr lang="en-US" smtClean="0"/>
              <a:pPr/>
              <a:t>18</a:t>
            </a:fld>
            <a:endParaRPr lang="en-US"/>
          </a:p>
        </p:txBody>
      </p:sp>
      <p:sp>
        <p:nvSpPr>
          <p:cNvPr id="47" name="Title 2"/>
          <p:cNvSpPr txBox="1">
            <a:spLocks/>
          </p:cNvSpPr>
          <p:nvPr/>
        </p:nvSpPr>
        <p:spPr>
          <a:xfrm>
            <a:off x="2135870" y="266098"/>
            <a:ext cx="8292545" cy="494293"/>
          </a:xfrm>
          <a:prstGeom prst="rect">
            <a:avLst/>
          </a:prstGeom>
          <a:solidFill>
            <a:srgbClr val="FFFF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0092" tIns="45045" rIns="90092" bIns="45045" rtlCol="0" anchor="b">
            <a:normAutofit/>
          </a:bodyPr>
          <a:lstStyle>
            <a:lvl1pPr algn="l" defTabSz="1009589" rtl="0" eaLnBrk="1" latinLnBrk="0" hangingPunct="1">
              <a:lnSpc>
                <a:spcPct val="90000"/>
              </a:lnSpc>
              <a:spcBef>
                <a:spcPct val="0"/>
              </a:spcBef>
              <a:buNone/>
              <a:defRPr sz="5300" b="0" i="0" kern="1200" cap="none" baseline="0">
                <a:solidFill>
                  <a:schemeClr val="tx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DATA WILAYAH CAKUPAN JAWA TIMUR</a:t>
            </a:r>
          </a:p>
        </p:txBody>
      </p:sp>
      <p:grpSp>
        <p:nvGrpSpPr>
          <p:cNvPr id="3" name="Group 2"/>
          <p:cNvGrpSpPr/>
          <p:nvPr/>
        </p:nvGrpSpPr>
        <p:grpSpPr>
          <a:xfrm>
            <a:off x="457447" y="2288827"/>
            <a:ext cx="1902953" cy="524617"/>
            <a:chOff x="258316" y="2428117"/>
            <a:chExt cx="2132492" cy="587898"/>
          </a:xfrm>
        </p:grpSpPr>
        <p:grpSp>
          <p:nvGrpSpPr>
            <p:cNvPr id="69" name="Group 68"/>
            <p:cNvGrpSpPr/>
            <p:nvPr/>
          </p:nvGrpSpPr>
          <p:grpSpPr>
            <a:xfrm>
              <a:off x="258316" y="2428117"/>
              <a:ext cx="342805" cy="361498"/>
              <a:chOff x="11596033" y="4810628"/>
              <a:chExt cx="353171" cy="367743"/>
            </a:xfrm>
          </p:grpSpPr>
          <p:sp>
            <p:nvSpPr>
              <p:cNvPr id="89" name="Teardrop 88"/>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90" name="Oval 89"/>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70" name="TextBox 69"/>
            <p:cNvSpPr txBox="1"/>
            <p:nvPr/>
          </p:nvSpPr>
          <p:spPr>
            <a:xfrm>
              <a:off x="655704" y="2469418"/>
              <a:ext cx="1735104" cy="546597"/>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NGAWI</a:t>
              </a:r>
            </a:p>
            <a:p>
              <a:pPr>
                <a:lnSpc>
                  <a:spcPct val="90000"/>
                </a:lnSpc>
              </a:pPr>
              <a:r>
                <a:rPr lang="en-US" sz="1606" b="1" dirty="0" smtClean="0">
                  <a:solidFill>
                    <a:schemeClr val="tx2"/>
                  </a:solidFill>
                  <a:latin typeface="Verdana" pitchFamily="34" charset="0"/>
                  <a:ea typeface="Verdana" pitchFamily="34" charset="0"/>
                </a:rPr>
                <a:t>40</a:t>
              </a:r>
              <a:endParaRPr lang="en-US" sz="1606" b="1" dirty="0">
                <a:solidFill>
                  <a:schemeClr val="tx2"/>
                </a:solidFill>
                <a:latin typeface="Verdana" pitchFamily="34" charset="0"/>
                <a:ea typeface="Verdana" pitchFamily="34" charset="0"/>
              </a:endParaRPr>
            </a:p>
          </p:txBody>
        </p:sp>
      </p:grpSp>
      <p:grpSp>
        <p:nvGrpSpPr>
          <p:cNvPr id="4" name="Group 3"/>
          <p:cNvGrpSpPr/>
          <p:nvPr/>
        </p:nvGrpSpPr>
        <p:grpSpPr>
          <a:xfrm>
            <a:off x="450745" y="2977559"/>
            <a:ext cx="1928374" cy="519079"/>
            <a:chOff x="229829" y="3149967"/>
            <a:chExt cx="2160980" cy="581692"/>
          </a:xfrm>
        </p:grpSpPr>
        <p:grpSp>
          <p:nvGrpSpPr>
            <p:cNvPr id="72" name="Group 71"/>
            <p:cNvGrpSpPr/>
            <p:nvPr/>
          </p:nvGrpSpPr>
          <p:grpSpPr>
            <a:xfrm>
              <a:off x="229829" y="3149967"/>
              <a:ext cx="353171" cy="367743"/>
              <a:chOff x="11596033" y="4810628"/>
              <a:chExt cx="353171" cy="367743"/>
            </a:xfrm>
          </p:grpSpPr>
          <p:sp>
            <p:nvSpPr>
              <p:cNvPr id="87" name="Teardrop 86"/>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88" name="Oval 87"/>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85" name="TextBox 84"/>
            <p:cNvSpPr txBox="1"/>
            <p:nvPr/>
          </p:nvSpPr>
          <p:spPr>
            <a:xfrm>
              <a:off x="699556" y="3185062"/>
              <a:ext cx="1691253" cy="54659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MAGETAN</a:t>
              </a:r>
            </a:p>
            <a:p>
              <a:pPr>
                <a:lnSpc>
                  <a:spcPct val="90000"/>
                </a:lnSpc>
              </a:pPr>
              <a:r>
                <a:rPr lang="en-US" sz="1606" b="1" dirty="0" smtClean="0">
                  <a:solidFill>
                    <a:schemeClr val="tx2"/>
                  </a:solidFill>
                  <a:latin typeface="Verdana" pitchFamily="34" charset="0"/>
                  <a:ea typeface="Verdana" pitchFamily="34" charset="0"/>
                </a:rPr>
                <a:t>22</a:t>
              </a:r>
              <a:endParaRPr lang="en-US" sz="1606" b="1" dirty="0">
                <a:solidFill>
                  <a:schemeClr val="tx2"/>
                </a:solidFill>
                <a:latin typeface="Verdana" pitchFamily="34" charset="0"/>
                <a:ea typeface="Verdana" pitchFamily="34" charset="0"/>
              </a:endParaRPr>
            </a:p>
          </p:txBody>
        </p:sp>
      </p:grpSp>
      <p:grpSp>
        <p:nvGrpSpPr>
          <p:cNvPr id="8" name="Group 7"/>
          <p:cNvGrpSpPr/>
          <p:nvPr/>
        </p:nvGrpSpPr>
        <p:grpSpPr>
          <a:xfrm>
            <a:off x="448182" y="1612643"/>
            <a:ext cx="1902643" cy="499667"/>
            <a:chOff x="258663" y="3838725"/>
            <a:chExt cx="2132145" cy="559938"/>
          </a:xfrm>
        </p:grpSpPr>
        <p:grpSp>
          <p:nvGrpSpPr>
            <p:cNvPr id="74" name="Group 73"/>
            <p:cNvGrpSpPr/>
            <p:nvPr/>
          </p:nvGrpSpPr>
          <p:grpSpPr>
            <a:xfrm>
              <a:off x="258663" y="3838725"/>
              <a:ext cx="353171" cy="367743"/>
              <a:chOff x="11596033" y="4810628"/>
              <a:chExt cx="353171" cy="367743"/>
            </a:xfrm>
          </p:grpSpPr>
          <p:sp>
            <p:nvSpPr>
              <p:cNvPr id="83" name="Teardrop 82"/>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84" name="Oval 83"/>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75" name="TextBox 74"/>
            <p:cNvSpPr txBox="1"/>
            <p:nvPr/>
          </p:nvSpPr>
          <p:spPr>
            <a:xfrm>
              <a:off x="666725" y="3852066"/>
              <a:ext cx="1724083" cy="546597"/>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PONOROGO</a:t>
              </a:r>
            </a:p>
            <a:p>
              <a:pPr>
                <a:lnSpc>
                  <a:spcPct val="90000"/>
                </a:lnSpc>
              </a:pPr>
              <a:r>
                <a:rPr lang="en-US" sz="1606" b="1" dirty="0" smtClean="0">
                  <a:solidFill>
                    <a:schemeClr val="tx2"/>
                  </a:solidFill>
                  <a:latin typeface="Verdana" pitchFamily="34" charset="0"/>
                  <a:ea typeface="Verdana" pitchFamily="34" charset="0"/>
                </a:rPr>
                <a:t>27</a:t>
              </a:r>
              <a:endParaRPr lang="en-US" sz="1606" b="1" dirty="0">
                <a:solidFill>
                  <a:schemeClr val="tx2"/>
                </a:solidFill>
                <a:latin typeface="Verdana" pitchFamily="34" charset="0"/>
                <a:ea typeface="Verdana" pitchFamily="34" charset="0"/>
              </a:endParaRPr>
            </a:p>
          </p:txBody>
        </p:sp>
      </p:grpSp>
      <p:grpSp>
        <p:nvGrpSpPr>
          <p:cNvPr id="9" name="Group 8"/>
          <p:cNvGrpSpPr/>
          <p:nvPr/>
        </p:nvGrpSpPr>
        <p:grpSpPr>
          <a:xfrm>
            <a:off x="486591" y="4386505"/>
            <a:ext cx="1906864" cy="487762"/>
            <a:chOff x="253131" y="4528831"/>
            <a:chExt cx="2136875" cy="546597"/>
          </a:xfrm>
        </p:grpSpPr>
        <p:grpSp>
          <p:nvGrpSpPr>
            <p:cNvPr id="78" name="Group 77"/>
            <p:cNvGrpSpPr/>
            <p:nvPr/>
          </p:nvGrpSpPr>
          <p:grpSpPr>
            <a:xfrm>
              <a:off x="253131" y="4531361"/>
              <a:ext cx="353171" cy="367743"/>
              <a:chOff x="11596033" y="4810628"/>
              <a:chExt cx="353171" cy="367743"/>
            </a:xfrm>
          </p:grpSpPr>
          <p:sp>
            <p:nvSpPr>
              <p:cNvPr id="81" name="Teardrop 80"/>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82" name="Oval 81"/>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79" name="TextBox 78"/>
            <p:cNvSpPr txBox="1"/>
            <p:nvPr/>
          </p:nvSpPr>
          <p:spPr>
            <a:xfrm>
              <a:off x="644817" y="4528831"/>
              <a:ext cx="1745189" cy="546597"/>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MADIUN</a:t>
              </a:r>
            </a:p>
            <a:p>
              <a:pPr>
                <a:lnSpc>
                  <a:spcPct val="90000"/>
                </a:lnSpc>
              </a:pPr>
              <a:r>
                <a:rPr lang="en-US" sz="1606" b="1" dirty="0" smtClean="0">
                  <a:solidFill>
                    <a:schemeClr val="bg1"/>
                  </a:solidFill>
                  <a:latin typeface="Verdana" pitchFamily="34" charset="0"/>
                  <a:ea typeface="Verdana" pitchFamily="34" charset="0"/>
                </a:rPr>
                <a:t>22</a:t>
              </a:r>
              <a:endParaRPr lang="en-US" sz="1606" b="1" dirty="0">
                <a:solidFill>
                  <a:schemeClr val="bg1"/>
                </a:solidFill>
                <a:latin typeface="Verdana" pitchFamily="34" charset="0"/>
                <a:ea typeface="Verdana" pitchFamily="34" charset="0"/>
              </a:endParaRPr>
            </a:p>
          </p:txBody>
        </p:sp>
      </p:grpSp>
      <p:grpSp>
        <p:nvGrpSpPr>
          <p:cNvPr id="10" name="Group 9"/>
          <p:cNvGrpSpPr/>
          <p:nvPr/>
        </p:nvGrpSpPr>
        <p:grpSpPr>
          <a:xfrm>
            <a:off x="468927" y="3665876"/>
            <a:ext cx="1924528" cy="501686"/>
            <a:chOff x="256335" y="5235034"/>
            <a:chExt cx="2156669" cy="562201"/>
          </a:xfrm>
        </p:grpSpPr>
        <p:grpSp>
          <p:nvGrpSpPr>
            <p:cNvPr id="97" name="Group 96"/>
            <p:cNvGrpSpPr/>
            <p:nvPr/>
          </p:nvGrpSpPr>
          <p:grpSpPr>
            <a:xfrm>
              <a:off x="256335" y="5235034"/>
              <a:ext cx="353171" cy="367743"/>
              <a:chOff x="11467437" y="1659304"/>
              <a:chExt cx="353171" cy="367743"/>
            </a:xfrm>
          </p:grpSpPr>
          <p:sp>
            <p:nvSpPr>
              <p:cNvPr id="100" name="Teardrop 99"/>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01" name="Oval 100"/>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98" name="TextBox 97"/>
            <p:cNvSpPr txBox="1"/>
            <p:nvPr/>
          </p:nvSpPr>
          <p:spPr>
            <a:xfrm>
              <a:off x="677900" y="5250638"/>
              <a:ext cx="1735104" cy="546597"/>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PACITAN</a:t>
              </a:r>
            </a:p>
            <a:p>
              <a:pPr>
                <a:lnSpc>
                  <a:spcPct val="90000"/>
                </a:lnSpc>
              </a:pPr>
              <a:r>
                <a:rPr lang="en-US" sz="1606" b="1" dirty="0" smtClean="0">
                  <a:solidFill>
                    <a:schemeClr val="bg1"/>
                  </a:solidFill>
                  <a:latin typeface="Verdana" pitchFamily="34" charset="0"/>
                  <a:ea typeface="Verdana" pitchFamily="34" charset="0"/>
                </a:rPr>
                <a:t>12</a:t>
              </a:r>
              <a:endParaRPr lang="en-US" sz="1606" b="1" dirty="0">
                <a:solidFill>
                  <a:schemeClr val="bg1"/>
                </a:solidFill>
                <a:latin typeface="Verdana" pitchFamily="34" charset="0"/>
                <a:ea typeface="Verdana" pitchFamily="34" charset="0"/>
              </a:endParaRPr>
            </a:p>
          </p:txBody>
        </p:sp>
      </p:grpSp>
      <p:grpSp>
        <p:nvGrpSpPr>
          <p:cNvPr id="6" name="Group 5"/>
          <p:cNvGrpSpPr/>
          <p:nvPr/>
        </p:nvGrpSpPr>
        <p:grpSpPr>
          <a:xfrm>
            <a:off x="2591420" y="1553925"/>
            <a:ext cx="8247292" cy="4043518"/>
            <a:chOff x="3664571" y="1477098"/>
            <a:chExt cx="9746157" cy="5300183"/>
          </a:xfrm>
        </p:grpSpPr>
        <p:pic>
          <p:nvPicPr>
            <p:cNvPr id="1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4571" y="1477098"/>
              <a:ext cx="9746157" cy="5300183"/>
            </a:xfrm>
            <a:prstGeom prst="rect">
              <a:avLst/>
            </a:prstGeom>
            <a:ln>
              <a:noFill/>
            </a:ln>
            <a:effectLst>
              <a:outerShdw blurRad="292100" dist="139700" dir="2700000" algn="tl" rotWithShape="0">
                <a:srgbClr val="333333">
                  <a:alpha val="65000"/>
                </a:srgbClr>
              </a:outerShdw>
            </a:effectLst>
          </p:spPr>
        </p:pic>
        <p:grpSp>
          <p:nvGrpSpPr>
            <p:cNvPr id="112" name="Group 111"/>
            <p:cNvGrpSpPr/>
            <p:nvPr/>
          </p:nvGrpSpPr>
          <p:grpSpPr>
            <a:xfrm>
              <a:off x="4985792" y="2851724"/>
              <a:ext cx="342805" cy="361498"/>
              <a:chOff x="11596033" y="4810628"/>
              <a:chExt cx="353171" cy="367743"/>
            </a:xfrm>
          </p:grpSpPr>
          <p:sp>
            <p:nvSpPr>
              <p:cNvPr id="113" name="Teardrop 112"/>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14" name="Oval 113"/>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15" name="Group 114"/>
            <p:cNvGrpSpPr/>
            <p:nvPr/>
          </p:nvGrpSpPr>
          <p:grpSpPr>
            <a:xfrm>
              <a:off x="4727588" y="3358204"/>
              <a:ext cx="353171" cy="367743"/>
              <a:chOff x="11596033" y="4810628"/>
              <a:chExt cx="353171" cy="367743"/>
            </a:xfrm>
          </p:grpSpPr>
          <p:sp>
            <p:nvSpPr>
              <p:cNvPr id="116" name="Teardrop 115"/>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17" name="Oval 116"/>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18" name="Group 117"/>
            <p:cNvGrpSpPr/>
            <p:nvPr/>
          </p:nvGrpSpPr>
          <p:grpSpPr>
            <a:xfrm>
              <a:off x="5488165" y="3907926"/>
              <a:ext cx="353171" cy="367743"/>
              <a:chOff x="11596033" y="4810628"/>
              <a:chExt cx="353171" cy="367743"/>
            </a:xfrm>
          </p:grpSpPr>
          <p:sp>
            <p:nvSpPr>
              <p:cNvPr id="119" name="Teardrop 118"/>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0" name="Oval 119"/>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21" name="Group 120"/>
            <p:cNvGrpSpPr/>
            <p:nvPr/>
          </p:nvGrpSpPr>
          <p:grpSpPr>
            <a:xfrm>
              <a:off x="5717573" y="3287172"/>
              <a:ext cx="353171" cy="367743"/>
              <a:chOff x="11596033" y="4810628"/>
              <a:chExt cx="353171" cy="367743"/>
            </a:xfrm>
          </p:grpSpPr>
          <p:sp>
            <p:nvSpPr>
              <p:cNvPr id="122" name="Teardrop 121"/>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3" name="Oval 122"/>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24" name="Group 123"/>
            <p:cNvGrpSpPr/>
            <p:nvPr/>
          </p:nvGrpSpPr>
          <p:grpSpPr>
            <a:xfrm>
              <a:off x="4121695" y="4418583"/>
              <a:ext cx="353171" cy="367743"/>
              <a:chOff x="11467437" y="1659304"/>
              <a:chExt cx="353171" cy="367743"/>
            </a:xfrm>
          </p:grpSpPr>
          <p:sp>
            <p:nvSpPr>
              <p:cNvPr id="125" name="Teardrop 124"/>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6" name="Oval 125"/>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nvGrpSpPr>
            <p:cNvPr id="127" name="Group 126"/>
            <p:cNvGrpSpPr/>
            <p:nvPr/>
          </p:nvGrpSpPr>
          <p:grpSpPr>
            <a:xfrm>
              <a:off x="5462241" y="2553772"/>
              <a:ext cx="353171" cy="367743"/>
              <a:chOff x="11596033" y="4810628"/>
              <a:chExt cx="353171" cy="367743"/>
            </a:xfrm>
          </p:grpSpPr>
          <p:sp>
            <p:nvSpPr>
              <p:cNvPr id="128" name="Teardrop 127"/>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9" name="Oval 128"/>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grpSp>
      <p:sp>
        <p:nvSpPr>
          <p:cNvPr id="49" name="Teardrop 48"/>
          <p:cNvSpPr/>
          <p:nvPr/>
        </p:nvSpPr>
        <p:spPr>
          <a:xfrm rot="8222429">
            <a:off x="515530" y="5157426"/>
            <a:ext cx="298857" cy="280552"/>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50" name="Oval 49"/>
          <p:cNvSpPr/>
          <p:nvPr/>
        </p:nvSpPr>
        <p:spPr>
          <a:xfrm>
            <a:off x="598322" y="5228285"/>
            <a:ext cx="133271" cy="138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53" name="TextBox 52"/>
          <p:cNvSpPr txBox="1"/>
          <p:nvPr/>
        </p:nvSpPr>
        <p:spPr>
          <a:xfrm>
            <a:off x="866096" y="5137509"/>
            <a:ext cx="1557338" cy="487762"/>
          </a:xfrm>
          <a:prstGeom prst="rect">
            <a:avLst/>
          </a:prstGeom>
          <a:solidFill>
            <a:srgbClr val="9900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BOJONEGORO</a:t>
            </a:r>
          </a:p>
          <a:p>
            <a:pPr>
              <a:lnSpc>
                <a:spcPct val="90000"/>
              </a:lnSpc>
            </a:pPr>
            <a:r>
              <a:rPr lang="en-US" sz="1606" b="1" dirty="0" smtClean="0">
                <a:solidFill>
                  <a:schemeClr val="bg1"/>
                </a:solidFill>
                <a:latin typeface="Verdana" pitchFamily="34" charset="0"/>
                <a:ea typeface="Verdana" pitchFamily="34" charset="0"/>
              </a:rPr>
              <a:t>4</a:t>
            </a:r>
            <a:endParaRPr lang="en-US" sz="1606" b="1" dirty="0">
              <a:solidFill>
                <a:schemeClr val="bg1"/>
              </a:solidFill>
              <a:latin typeface="Verdana" pitchFamily="34" charset="0"/>
              <a:ea typeface="Verdana" pitchFamily="34" charset="0"/>
            </a:endParaRPr>
          </a:p>
        </p:txBody>
      </p:sp>
      <p:grpSp>
        <p:nvGrpSpPr>
          <p:cNvPr id="56" name="Group 55"/>
          <p:cNvGrpSpPr/>
          <p:nvPr/>
        </p:nvGrpSpPr>
        <p:grpSpPr>
          <a:xfrm>
            <a:off x="2642110" y="5936305"/>
            <a:ext cx="1902643" cy="499667"/>
            <a:chOff x="258663" y="3838725"/>
            <a:chExt cx="2132145" cy="559938"/>
          </a:xfrm>
          <a:solidFill>
            <a:srgbClr val="FF6600"/>
          </a:solidFill>
        </p:grpSpPr>
        <p:grpSp>
          <p:nvGrpSpPr>
            <p:cNvPr id="57" name="Group 56"/>
            <p:cNvGrpSpPr/>
            <p:nvPr/>
          </p:nvGrpSpPr>
          <p:grpSpPr>
            <a:xfrm>
              <a:off x="258663" y="3838725"/>
              <a:ext cx="353171" cy="367743"/>
              <a:chOff x="11596033" y="4810628"/>
              <a:chExt cx="353171" cy="367743"/>
            </a:xfrm>
            <a:grpFill/>
          </p:grpSpPr>
          <p:sp>
            <p:nvSpPr>
              <p:cNvPr id="59" name="Teardrop 58"/>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0" name="Oval 59"/>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58" name="TextBox 57"/>
            <p:cNvSpPr txBox="1"/>
            <p:nvPr/>
          </p:nvSpPr>
          <p:spPr>
            <a:xfrm>
              <a:off x="666725" y="3852066"/>
              <a:ext cx="1724083" cy="546597"/>
            </a:xfrm>
            <a:prstGeom prst="rect">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JATIM</a:t>
              </a:r>
            </a:p>
            <a:p>
              <a:pPr>
                <a:lnSpc>
                  <a:spcPct val="90000"/>
                </a:lnSpc>
              </a:pPr>
              <a:r>
                <a:rPr lang="en-US" sz="1606" b="1" dirty="0" smtClean="0">
                  <a:solidFill>
                    <a:schemeClr val="tx2"/>
                  </a:solidFill>
                  <a:latin typeface="Verdana" pitchFamily="34" charset="0"/>
                  <a:ea typeface="Verdana" pitchFamily="34" charset="0"/>
                </a:rPr>
                <a:t>7</a:t>
              </a:r>
              <a:endParaRPr lang="en-US" sz="1606" b="1" dirty="0">
                <a:solidFill>
                  <a:schemeClr val="tx2"/>
                </a:solidFill>
                <a:latin typeface="Verdana" pitchFamily="34" charset="0"/>
                <a:ea typeface="Verdana" pitchFamily="34" charset="0"/>
              </a:endParaRPr>
            </a:p>
          </p:txBody>
        </p:sp>
      </p:grpSp>
      <p:sp>
        <p:nvSpPr>
          <p:cNvPr id="61" name="Oval 60"/>
          <p:cNvSpPr/>
          <p:nvPr/>
        </p:nvSpPr>
        <p:spPr>
          <a:xfrm>
            <a:off x="2729418" y="6024762"/>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2" name="Teardrop 61"/>
          <p:cNvSpPr/>
          <p:nvPr/>
        </p:nvSpPr>
        <p:spPr>
          <a:xfrm rot="8222429">
            <a:off x="5151959" y="1919559"/>
            <a:ext cx="315156" cy="328160"/>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3" name="Oval 62"/>
          <p:cNvSpPr/>
          <p:nvPr/>
        </p:nvSpPr>
        <p:spPr>
          <a:xfrm>
            <a:off x="5239267" y="1976507"/>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nvGrpSpPr>
          <p:cNvPr id="65" name="Group 64"/>
          <p:cNvGrpSpPr/>
          <p:nvPr/>
        </p:nvGrpSpPr>
        <p:grpSpPr>
          <a:xfrm>
            <a:off x="4690950" y="5913113"/>
            <a:ext cx="310727" cy="328160"/>
            <a:chOff x="11596033" y="4810628"/>
            <a:chExt cx="353171" cy="367743"/>
          </a:xfrm>
          <a:solidFill>
            <a:srgbClr val="92D050"/>
          </a:solidFill>
        </p:grpSpPr>
        <p:sp>
          <p:nvSpPr>
            <p:cNvPr id="67" name="Teardrop 66"/>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8" name="Oval 67"/>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66" name="TextBox 65"/>
          <p:cNvSpPr txBox="1"/>
          <p:nvPr/>
        </p:nvSpPr>
        <p:spPr>
          <a:xfrm>
            <a:off x="5049970" y="5925018"/>
            <a:ext cx="2798033" cy="487762"/>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 DAN JATIM</a:t>
            </a:r>
          </a:p>
          <a:p>
            <a:pPr>
              <a:lnSpc>
                <a:spcPct val="90000"/>
              </a:lnSpc>
            </a:pPr>
            <a:r>
              <a:rPr lang="en-US" sz="1606" b="1" dirty="0" smtClean="0">
                <a:solidFill>
                  <a:schemeClr val="tx2"/>
                </a:solidFill>
                <a:latin typeface="Verdana" pitchFamily="34" charset="0"/>
                <a:ea typeface="Verdana" pitchFamily="34" charset="0"/>
              </a:rPr>
              <a:t>10</a:t>
            </a:r>
            <a:endParaRPr lang="en-US" sz="1606" b="1" dirty="0">
              <a:solidFill>
                <a:schemeClr val="tx2"/>
              </a:solidFill>
              <a:latin typeface="Verdana" pitchFamily="34" charset="0"/>
              <a:ea typeface="Verdana" pitchFamily="34" charset="0"/>
            </a:endParaRPr>
          </a:p>
        </p:txBody>
      </p:sp>
      <p:sp>
        <p:nvSpPr>
          <p:cNvPr id="71" name="Oval 70"/>
          <p:cNvSpPr/>
          <p:nvPr/>
        </p:nvSpPr>
        <p:spPr>
          <a:xfrm>
            <a:off x="4777031" y="60191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Tree>
    <p:extLst>
      <p:ext uri="{BB962C8B-B14F-4D97-AF65-F5344CB8AC3E}">
        <p14:creationId xmlns:p14="http://schemas.microsoft.com/office/powerpoint/2010/main" val="405349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a:xfrm>
            <a:off x="1084478" y="5381320"/>
            <a:ext cx="10403683" cy="895896"/>
          </a:xfrm>
          <a:prstGeom prst="rect">
            <a:avLst/>
          </a:prstGeom>
          <a:effectLst>
            <a:outerShdw dist="35921" dir="2700000" algn="ctr" rotWithShape="0">
              <a:schemeClr val="bg2"/>
            </a:outerShdw>
          </a:effectLst>
        </p:spPr>
        <p:txBody>
          <a:bodyPr lIns="94574" tIns="47287" rIns="94574" bIns="47287" anchor="ctr">
            <a:normAutofit/>
          </a:bodyPr>
          <a:lstStyle/>
          <a:p>
            <a:pPr algn="ctr"/>
            <a:endParaRPr lang="en-US" sz="1004" b="1" dirty="0">
              <a:ln w="6350">
                <a:solidFill>
                  <a:schemeClr val="accent1">
                    <a:shade val="43000"/>
                  </a:schemeClr>
                </a:solidFill>
              </a:ln>
              <a:latin typeface="Tahoma" pitchFamily="34" charset="0"/>
              <a:ea typeface="Tahoma" pitchFamily="34" charset="0"/>
              <a:cs typeface="Tahoma" pitchFamily="34" charset="0"/>
            </a:endParaRPr>
          </a:p>
        </p:txBody>
      </p:sp>
      <p:grpSp>
        <p:nvGrpSpPr>
          <p:cNvPr id="22" name="Group 21"/>
          <p:cNvGrpSpPr/>
          <p:nvPr/>
        </p:nvGrpSpPr>
        <p:grpSpPr>
          <a:xfrm>
            <a:off x="625329" y="2444139"/>
            <a:ext cx="11321979" cy="2720160"/>
            <a:chOff x="3380509" y="1219200"/>
            <a:chExt cx="6160656" cy="1348510"/>
          </a:xfrm>
        </p:grpSpPr>
        <p:sp>
          <p:nvSpPr>
            <p:cNvPr id="52" name="Freeform: Shape 49"/>
            <p:cNvSpPr/>
            <p:nvPr/>
          </p:nvSpPr>
          <p:spPr>
            <a:xfrm rot="158526">
              <a:off x="4441853" y="1620172"/>
              <a:ext cx="4258374" cy="674255"/>
            </a:xfrm>
            <a:custGeom>
              <a:avLst/>
              <a:gdLst>
                <a:gd name="connsiteX0" fmla="*/ 0 w 4258374"/>
                <a:gd name="connsiteY0" fmla="*/ 0 h 674255"/>
                <a:gd name="connsiteX1" fmla="*/ 4258374 w 4258374"/>
                <a:gd name="connsiteY1" fmla="*/ 0 h 674255"/>
                <a:gd name="connsiteX2" fmla="*/ 4258374 w 4258374"/>
                <a:gd name="connsiteY2" fmla="*/ 196321 h 674255"/>
                <a:gd name="connsiteX3" fmla="*/ 3938879 w 4258374"/>
                <a:gd name="connsiteY3" fmla="*/ 674255 h 674255"/>
                <a:gd name="connsiteX4" fmla="*/ 0 w 4258374"/>
                <a:gd name="connsiteY4" fmla="*/ 674255 h 674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374" h="674255">
                  <a:moveTo>
                    <a:pt x="0" y="0"/>
                  </a:moveTo>
                  <a:lnTo>
                    <a:pt x="4258374" y="0"/>
                  </a:lnTo>
                  <a:lnTo>
                    <a:pt x="4258374" y="196321"/>
                  </a:lnTo>
                  <a:lnTo>
                    <a:pt x="3938879" y="674255"/>
                  </a:lnTo>
                  <a:lnTo>
                    <a:pt x="0" y="674255"/>
                  </a:lnTo>
                  <a:close/>
                </a:path>
              </a:pathLst>
            </a:custGeom>
            <a:ln>
              <a:noFill/>
            </a:ln>
            <a:effectLst>
              <a:outerShdw blurRad="317500" dist="3175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53" name="Freeform: Shape 43"/>
            <p:cNvSpPr/>
            <p:nvPr/>
          </p:nvSpPr>
          <p:spPr>
            <a:xfrm flipV="1">
              <a:off x="6280728" y="1385454"/>
              <a:ext cx="3260437" cy="1006764"/>
            </a:xfrm>
            <a:custGeom>
              <a:avLst/>
              <a:gdLst>
                <a:gd name="connsiteX0" fmla="*/ 2521527 w 3260437"/>
                <a:gd name="connsiteY0" fmla="*/ 1027545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 name="connsiteX0" fmla="*/ 2521527 w 3260437"/>
                <a:gd name="connsiteY0" fmla="*/ 1027543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0437" h="1027545">
                  <a:moveTo>
                    <a:pt x="2521527" y="1027543"/>
                  </a:moveTo>
                  <a:lnTo>
                    <a:pt x="3260437" y="1027545"/>
                  </a:lnTo>
                  <a:lnTo>
                    <a:pt x="2521527" y="0"/>
                  </a:lnTo>
                  <a:lnTo>
                    <a:pt x="2521527" y="2306"/>
                  </a:lnTo>
                  <a:lnTo>
                    <a:pt x="0" y="2306"/>
                  </a:lnTo>
                  <a:lnTo>
                    <a:pt x="0" y="1027543"/>
                  </a:lnTo>
                  <a:lnTo>
                    <a:pt x="2521527" y="102754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54" name="Freeform: Shape 46"/>
            <p:cNvSpPr/>
            <p:nvPr/>
          </p:nvSpPr>
          <p:spPr>
            <a:xfrm flipV="1">
              <a:off x="4479465" y="1385454"/>
              <a:ext cx="1949046" cy="1006764"/>
            </a:xfrm>
            <a:custGeom>
              <a:avLst/>
              <a:gdLst>
                <a:gd name="connsiteX0" fmla="*/ 0 w 1348509"/>
                <a:gd name="connsiteY0" fmla="*/ 1004502 h 1004502"/>
                <a:gd name="connsiteX1" fmla="*/ 1348509 w 1348509"/>
                <a:gd name="connsiteY1" fmla="*/ 1004502 h 1004502"/>
                <a:gd name="connsiteX2" fmla="*/ 1348509 w 1348509"/>
                <a:gd name="connsiteY2" fmla="*/ 0 h 1004502"/>
                <a:gd name="connsiteX3" fmla="*/ 0 w 1348509"/>
                <a:gd name="connsiteY3" fmla="*/ 0 h 1004502"/>
              </a:gdLst>
              <a:ahLst/>
              <a:cxnLst>
                <a:cxn ang="0">
                  <a:pos x="connsiteX0" y="connsiteY0"/>
                </a:cxn>
                <a:cxn ang="0">
                  <a:pos x="connsiteX1" y="connsiteY1"/>
                </a:cxn>
                <a:cxn ang="0">
                  <a:pos x="connsiteX2" y="connsiteY2"/>
                </a:cxn>
                <a:cxn ang="0">
                  <a:pos x="connsiteX3" y="connsiteY3"/>
                </a:cxn>
              </a:cxnLst>
              <a:rect l="l" t="t" r="r" b="b"/>
              <a:pathLst>
                <a:path w="1348509" h="1004502">
                  <a:moveTo>
                    <a:pt x="0" y="1004502"/>
                  </a:moveTo>
                  <a:lnTo>
                    <a:pt x="1348509" y="1004502"/>
                  </a:lnTo>
                  <a:lnTo>
                    <a:pt x="1348509" y="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55" name="Rectangle 54"/>
            <p:cNvSpPr/>
            <p:nvPr/>
          </p:nvSpPr>
          <p:spPr>
            <a:xfrm>
              <a:off x="3380509" y="1902691"/>
              <a:ext cx="1348509" cy="6650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56" name="Rectangle 55"/>
            <p:cNvSpPr/>
            <p:nvPr/>
          </p:nvSpPr>
          <p:spPr>
            <a:xfrm>
              <a:off x="3380509" y="1219200"/>
              <a:ext cx="1348509" cy="69272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57" name="Frame 56"/>
            <p:cNvSpPr/>
            <p:nvPr/>
          </p:nvSpPr>
          <p:spPr>
            <a:xfrm>
              <a:off x="3380509" y="1219200"/>
              <a:ext cx="1348509" cy="1348509"/>
            </a:xfrm>
            <a:prstGeom prst="frame">
              <a:avLst/>
            </a:prstGeom>
            <a:solidFill>
              <a:schemeClr val="bg1"/>
            </a:solidFill>
            <a:ln>
              <a:noFill/>
            </a:ln>
            <a:effectLst>
              <a:outerShdw blurRad="3175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821" tIns="45911" rIns="91821" bIns="45911" numCol="1" spcCol="0" rtlCol="0" fromWordArt="0" anchor="ctr" anchorCtr="0" forceAA="0" compatLnSpc="1">
              <a:prstTxWarp prst="textNoShape">
                <a:avLst/>
              </a:prstTxWarp>
              <a:noAutofit/>
            </a:bodyPr>
            <a:lstStyle/>
            <a:p>
              <a:pPr algn="ctr"/>
              <a:endParaRPr lang="en-US" sz="1808"/>
            </a:p>
          </p:txBody>
        </p:sp>
        <p:sp>
          <p:nvSpPr>
            <p:cNvPr id="58" name="TextBox 57"/>
            <p:cNvSpPr txBox="1"/>
            <p:nvPr/>
          </p:nvSpPr>
          <p:spPr>
            <a:xfrm>
              <a:off x="4022371" y="1604405"/>
              <a:ext cx="100937" cy="459645"/>
            </a:xfrm>
            <a:prstGeom prst="rect">
              <a:avLst/>
            </a:prstGeom>
            <a:noFill/>
          </p:spPr>
          <p:txBody>
            <a:bodyPr wrap="none" rtlCol="0" anchor="ctr">
              <a:spAutoFit/>
            </a:bodyPr>
            <a:lstStyle/>
            <a:p>
              <a:pPr algn="ctr"/>
              <a:endParaRPr lang="en-US" sz="5423" b="1" dirty="0">
                <a:solidFill>
                  <a:schemeClr val="tx2"/>
                </a:solidFill>
              </a:endParaRPr>
            </a:p>
          </p:txBody>
        </p:sp>
        <p:sp>
          <p:nvSpPr>
            <p:cNvPr id="59" name="TextBox 58"/>
            <p:cNvSpPr txBox="1"/>
            <p:nvPr/>
          </p:nvSpPr>
          <p:spPr>
            <a:xfrm>
              <a:off x="4929007" y="1781667"/>
              <a:ext cx="3835387" cy="199180"/>
            </a:xfrm>
            <a:prstGeom prst="rect">
              <a:avLst/>
            </a:prstGeom>
            <a:noFill/>
          </p:spPr>
          <p:txBody>
            <a:bodyPr wrap="square" lIns="0" rtlCol="0" anchor="ctr">
              <a:spAutoFit/>
            </a:bodyPr>
            <a:lstStyle/>
            <a:p>
              <a:pPr lvl="0" algn="ctr"/>
              <a:endParaRPr lang="en-US" sz="2008" b="1" dirty="0">
                <a:solidFill>
                  <a:schemeClr val="tx2"/>
                </a:solidFill>
                <a:latin typeface="Lucida Sans" pitchFamily="34" charset="0"/>
              </a:endParaRPr>
            </a:p>
          </p:txBody>
        </p:sp>
      </p:grpSp>
      <p:sp>
        <p:nvSpPr>
          <p:cNvPr id="60" name="Rectangle 59"/>
          <p:cNvSpPr/>
          <p:nvPr/>
        </p:nvSpPr>
        <p:spPr>
          <a:xfrm>
            <a:off x="3851750" y="3316026"/>
            <a:ext cx="6287425" cy="930720"/>
          </a:xfrm>
          <a:prstGeom prst="rect">
            <a:avLst/>
          </a:prstGeom>
          <a:noFill/>
        </p:spPr>
        <p:txBody>
          <a:bodyPr wrap="none" lIns="91821" tIns="45911" rIns="91821" bIns="4591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23" b="1" dirty="0">
                <a:ln w="50800"/>
                <a:solidFill>
                  <a:schemeClr val="accent1">
                    <a:lumMod val="50000"/>
                  </a:schemeClr>
                </a:solidFill>
              </a:rPr>
              <a:t>KINERJA INSTALASI</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456" y="2754011"/>
            <a:ext cx="948956" cy="948956"/>
          </a:xfrm>
          <a:prstGeom prst="rect">
            <a:avLst/>
          </a:prstGeom>
        </p:spPr>
      </p:pic>
      <p:grpSp>
        <p:nvGrpSpPr>
          <p:cNvPr id="2" name="Group 1"/>
          <p:cNvGrpSpPr/>
          <p:nvPr/>
        </p:nvGrpSpPr>
        <p:grpSpPr>
          <a:xfrm>
            <a:off x="1229361" y="3994928"/>
            <a:ext cx="1151147" cy="651194"/>
            <a:chOff x="5266968" y="2929613"/>
            <a:chExt cx="1616162" cy="994592"/>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6968" y="2929613"/>
              <a:ext cx="928986" cy="99459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545" y="2981648"/>
              <a:ext cx="939585" cy="942557"/>
            </a:xfrm>
            <a:prstGeom prst="rect">
              <a:avLst/>
            </a:prstGeom>
          </p:spPr>
        </p:pic>
      </p:grpSp>
    </p:spTree>
    <p:extLst>
      <p:ext uri="{BB962C8B-B14F-4D97-AF65-F5344CB8AC3E}">
        <p14:creationId xmlns:p14="http://schemas.microsoft.com/office/powerpoint/2010/main" val="129921435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a:xfrm>
            <a:off x="1025068" y="5411048"/>
            <a:ext cx="10403683" cy="895896"/>
          </a:xfrm>
          <a:prstGeom prst="rect">
            <a:avLst/>
          </a:prstGeom>
          <a:effectLst>
            <a:outerShdw dist="35921" dir="2700000" algn="ctr" rotWithShape="0">
              <a:schemeClr val="bg2"/>
            </a:outerShdw>
          </a:effectLst>
        </p:spPr>
        <p:txBody>
          <a:bodyPr lIns="94574" tIns="47287" rIns="94574" bIns="47287" anchor="ctr">
            <a:normAutofit/>
          </a:bodyPr>
          <a:lstStyle/>
          <a:p>
            <a:pPr algn="ctr"/>
            <a:endParaRPr lang="en-US" sz="1004" b="1" dirty="0">
              <a:ln w="6350">
                <a:solidFill>
                  <a:schemeClr val="accent1">
                    <a:shade val="43000"/>
                  </a:schemeClr>
                </a:solidFill>
              </a:ln>
              <a:latin typeface="Tahoma" pitchFamily="34" charset="0"/>
              <a:ea typeface="Tahoma" pitchFamily="34" charset="0"/>
              <a:cs typeface="Tahoma" pitchFamily="34" charset="0"/>
            </a:endParaRPr>
          </a:p>
        </p:txBody>
      </p:sp>
      <p:grpSp>
        <p:nvGrpSpPr>
          <p:cNvPr id="22" name="Group 21"/>
          <p:cNvGrpSpPr/>
          <p:nvPr/>
        </p:nvGrpSpPr>
        <p:grpSpPr>
          <a:xfrm>
            <a:off x="625329" y="1772816"/>
            <a:ext cx="11321979" cy="2720160"/>
            <a:chOff x="3380509" y="1219200"/>
            <a:chExt cx="6160656" cy="1348510"/>
          </a:xfrm>
        </p:grpSpPr>
        <p:sp>
          <p:nvSpPr>
            <p:cNvPr id="52" name="Freeform: Shape 49"/>
            <p:cNvSpPr/>
            <p:nvPr/>
          </p:nvSpPr>
          <p:spPr>
            <a:xfrm rot="158526">
              <a:off x="4441853" y="1620172"/>
              <a:ext cx="4258374" cy="674255"/>
            </a:xfrm>
            <a:custGeom>
              <a:avLst/>
              <a:gdLst>
                <a:gd name="connsiteX0" fmla="*/ 0 w 4258374"/>
                <a:gd name="connsiteY0" fmla="*/ 0 h 674255"/>
                <a:gd name="connsiteX1" fmla="*/ 4258374 w 4258374"/>
                <a:gd name="connsiteY1" fmla="*/ 0 h 674255"/>
                <a:gd name="connsiteX2" fmla="*/ 4258374 w 4258374"/>
                <a:gd name="connsiteY2" fmla="*/ 196321 h 674255"/>
                <a:gd name="connsiteX3" fmla="*/ 3938879 w 4258374"/>
                <a:gd name="connsiteY3" fmla="*/ 674255 h 674255"/>
                <a:gd name="connsiteX4" fmla="*/ 0 w 4258374"/>
                <a:gd name="connsiteY4" fmla="*/ 674255 h 674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374" h="674255">
                  <a:moveTo>
                    <a:pt x="0" y="0"/>
                  </a:moveTo>
                  <a:lnTo>
                    <a:pt x="4258374" y="0"/>
                  </a:lnTo>
                  <a:lnTo>
                    <a:pt x="4258374" y="196321"/>
                  </a:lnTo>
                  <a:lnTo>
                    <a:pt x="3938879" y="674255"/>
                  </a:lnTo>
                  <a:lnTo>
                    <a:pt x="0" y="674255"/>
                  </a:lnTo>
                  <a:close/>
                </a:path>
              </a:pathLst>
            </a:custGeom>
            <a:ln>
              <a:noFill/>
            </a:ln>
            <a:effectLst>
              <a:outerShdw blurRad="317500" dist="3175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53" name="Freeform: Shape 43"/>
            <p:cNvSpPr/>
            <p:nvPr/>
          </p:nvSpPr>
          <p:spPr>
            <a:xfrm flipV="1">
              <a:off x="6280728" y="1385454"/>
              <a:ext cx="3260437" cy="1006764"/>
            </a:xfrm>
            <a:custGeom>
              <a:avLst/>
              <a:gdLst>
                <a:gd name="connsiteX0" fmla="*/ 2521527 w 3260437"/>
                <a:gd name="connsiteY0" fmla="*/ 1027545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 name="connsiteX0" fmla="*/ 2521527 w 3260437"/>
                <a:gd name="connsiteY0" fmla="*/ 1027543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0437" h="1027545">
                  <a:moveTo>
                    <a:pt x="2521527" y="1027543"/>
                  </a:moveTo>
                  <a:lnTo>
                    <a:pt x="3260437" y="1027545"/>
                  </a:lnTo>
                  <a:lnTo>
                    <a:pt x="2521527" y="0"/>
                  </a:lnTo>
                  <a:lnTo>
                    <a:pt x="2521527" y="2306"/>
                  </a:lnTo>
                  <a:lnTo>
                    <a:pt x="0" y="2306"/>
                  </a:lnTo>
                  <a:lnTo>
                    <a:pt x="0" y="1027543"/>
                  </a:lnTo>
                  <a:lnTo>
                    <a:pt x="2521527" y="102754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54" name="Freeform: Shape 46"/>
            <p:cNvSpPr/>
            <p:nvPr/>
          </p:nvSpPr>
          <p:spPr>
            <a:xfrm flipV="1">
              <a:off x="4479465" y="1385454"/>
              <a:ext cx="1949046" cy="1006764"/>
            </a:xfrm>
            <a:custGeom>
              <a:avLst/>
              <a:gdLst>
                <a:gd name="connsiteX0" fmla="*/ 0 w 1348509"/>
                <a:gd name="connsiteY0" fmla="*/ 1004502 h 1004502"/>
                <a:gd name="connsiteX1" fmla="*/ 1348509 w 1348509"/>
                <a:gd name="connsiteY1" fmla="*/ 1004502 h 1004502"/>
                <a:gd name="connsiteX2" fmla="*/ 1348509 w 1348509"/>
                <a:gd name="connsiteY2" fmla="*/ 0 h 1004502"/>
                <a:gd name="connsiteX3" fmla="*/ 0 w 1348509"/>
                <a:gd name="connsiteY3" fmla="*/ 0 h 1004502"/>
              </a:gdLst>
              <a:ahLst/>
              <a:cxnLst>
                <a:cxn ang="0">
                  <a:pos x="connsiteX0" y="connsiteY0"/>
                </a:cxn>
                <a:cxn ang="0">
                  <a:pos x="connsiteX1" y="connsiteY1"/>
                </a:cxn>
                <a:cxn ang="0">
                  <a:pos x="connsiteX2" y="connsiteY2"/>
                </a:cxn>
                <a:cxn ang="0">
                  <a:pos x="connsiteX3" y="connsiteY3"/>
                </a:cxn>
              </a:cxnLst>
              <a:rect l="l" t="t" r="r" b="b"/>
              <a:pathLst>
                <a:path w="1348509" h="1004502">
                  <a:moveTo>
                    <a:pt x="0" y="1004502"/>
                  </a:moveTo>
                  <a:lnTo>
                    <a:pt x="1348509" y="1004502"/>
                  </a:lnTo>
                  <a:lnTo>
                    <a:pt x="1348509" y="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55" name="Rectangle 54"/>
            <p:cNvSpPr/>
            <p:nvPr/>
          </p:nvSpPr>
          <p:spPr>
            <a:xfrm>
              <a:off x="3380509" y="1902691"/>
              <a:ext cx="1348509" cy="6650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56" name="Rectangle 55"/>
            <p:cNvSpPr/>
            <p:nvPr/>
          </p:nvSpPr>
          <p:spPr>
            <a:xfrm>
              <a:off x="3380509" y="1219200"/>
              <a:ext cx="1348509" cy="69272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57" name="Frame 56"/>
            <p:cNvSpPr/>
            <p:nvPr/>
          </p:nvSpPr>
          <p:spPr>
            <a:xfrm>
              <a:off x="3380509" y="1219200"/>
              <a:ext cx="1348509" cy="1348509"/>
            </a:xfrm>
            <a:prstGeom prst="frame">
              <a:avLst/>
            </a:prstGeom>
            <a:solidFill>
              <a:schemeClr val="bg1"/>
            </a:solidFill>
            <a:ln>
              <a:noFill/>
            </a:ln>
            <a:effectLst>
              <a:outerShdw blurRad="3175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821" tIns="45911" rIns="91821" bIns="45911" numCol="1" spcCol="0" rtlCol="0" fromWordArt="0" anchor="ctr" anchorCtr="0" forceAA="0" compatLnSpc="1">
              <a:prstTxWarp prst="textNoShape">
                <a:avLst/>
              </a:prstTxWarp>
              <a:noAutofit/>
            </a:bodyPr>
            <a:lstStyle/>
            <a:p>
              <a:pPr algn="ctr"/>
              <a:endParaRPr lang="en-US" sz="1808"/>
            </a:p>
          </p:txBody>
        </p:sp>
        <p:sp>
          <p:nvSpPr>
            <p:cNvPr id="58" name="TextBox 57"/>
            <p:cNvSpPr txBox="1"/>
            <p:nvPr/>
          </p:nvSpPr>
          <p:spPr>
            <a:xfrm>
              <a:off x="4022371" y="1604405"/>
              <a:ext cx="100937" cy="459645"/>
            </a:xfrm>
            <a:prstGeom prst="rect">
              <a:avLst/>
            </a:prstGeom>
            <a:noFill/>
          </p:spPr>
          <p:txBody>
            <a:bodyPr wrap="none" rtlCol="0" anchor="ctr">
              <a:spAutoFit/>
            </a:bodyPr>
            <a:lstStyle/>
            <a:p>
              <a:pPr algn="ctr"/>
              <a:endParaRPr lang="en-US" sz="5423" b="1" dirty="0">
                <a:solidFill>
                  <a:schemeClr val="tx2"/>
                </a:solidFill>
              </a:endParaRPr>
            </a:p>
          </p:txBody>
        </p:sp>
        <p:sp>
          <p:nvSpPr>
            <p:cNvPr id="59" name="TextBox 58"/>
            <p:cNvSpPr txBox="1"/>
            <p:nvPr/>
          </p:nvSpPr>
          <p:spPr>
            <a:xfrm>
              <a:off x="4929007" y="1781667"/>
              <a:ext cx="3835387" cy="199180"/>
            </a:xfrm>
            <a:prstGeom prst="rect">
              <a:avLst/>
            </a:prstGeom>
            <a:noFill/>
          </p:spPr>
          <p:txBody>
            <a:bodyPr wrap="square" lIns="0" rtlCol="0" anchor="ctr">
              <a:spAutoFit/>
            </a:bodyPr>
            <a:lstStyle/>
            <a:p>
              <a:pPr lvl="0" algn="ctr"/>
              <a:endParaRPr lang="en-US" sz="2008" b="1" dirty="0">
                <a:solidFill>
                  <a:schemeClr val="tx2"/>
                </a:solidFill>
                <a:latin typeface="Lucida Sans" pitchFamily="34" charset="0"/>
              </a:endParaRPr>
            </a:p>
          </p:txBody>
        </p:sp>
      </p:grpSp>
      <p:sp>
        <p:nvSpPr>
          <p:cNvPr id="60" name="Rectangle 59"/>
          <p:cNvSpPr/>
          <p:nvPr/>
        </p:nvSpPr>
        <p:spPr>
          <a:xfrm>
            <a:off x="3471140" y="2546293"/>
            <a:ext cx="6673428" cy="930720"/>
          </a:xfrm>
          <a:prstGeom prst="rect">
            <a:avLst/>
          </a:prstGeom>
          <a:noFill/>
        </p:spPr>
        <p:txBody>
          <a:bodyPr wrap="none" lIns="91821" tIns="45911" rIns="91821" bIns="4591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23" b="1" dirty="0">
                <a:ln w="50800"/>
                <a:solidFill>
                  <a:schemeClr val="accent1">
                    <a:lumMod val="50000"/>
                  </a:schemeClr>
                </a:solidFill>
              </a:rPr>
              <a:t>KINERJA ANGGARAN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965" y="2207806"/>
            <a:ext cx="1887440" cy="1887440"/>
          </a:xfrm>
          <a:prstGeom prst="rect">
            <a:avLst/>
          </a:prstGeom>
        </p:spPr>
      </p:pic>
    </p:spTree>
    <p:extLst>
      <p:ext uri="{BB962C8B-B14F-4D97-AF65-F5344CB8AC3E}">
        <p14:creationId xmlns:p14="http://schemas.microsoft.com/office/powerpoint/2010/main" val="3828388183"/>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571" y="2492190"/>
            <a:ext cx="1181317" cy="1181317"/>
          </a:xfrm>
          <a:prstGeom prst="rect">
            <a:avLst/>
          </a:prstGeom>
        </p:spPr>
      </p:pic>
      <p:graphicFrame>
        <p:nvGraphicFramePr>
          <p:cNvPr id="5" name="Content Placeholder 4"/>
          <p:cNvGraphicFramePr>
            <a:graphicFrameLocks noGrp="1"/>
          </p:cNvGraphicFramePr>
          <p:nvPr>
            <p:ph idx="1"/>
            <p:extLst>
              <p:ext uri="{D42A27DB-BD31-4B8C-83A1-F6EECF244321}">
                <p14:modId xmlns:p14="http://schemas.microsoft.com/office/powerpoint/2010/main" val="2194248034"/>
              </p:ext>
            </p:extLst>
          </p:nvPr>
        </p:nvGraphicFramePr>
        <p:xfrm>
          <a:off x="1419783" y="674367"/>
          <a:ext cx="6644244" cy="1989457"/>
        </p:xfrm>
        <a:graphic>
          <a:graphicData uri="http://schemas.openxmlformats.org/drawingml/2006/table">
            <a:tbl>
              <a:tblPr firstRow="1" bandRow="1">
                <a:tableStyleId>{9D7B26C5-4107-4FEC-AEDC-1716B250A1EF}</a:tableStyleId>
              </a:tblPr>
              <a:tblGrid>
                <a:gridCol w="683372">
                  <a:extLst>
                    <a:ext uri="{9D8B030D-6E8A-4147-A177-3AD203B41FA5}">
                      <a16:colId xmlns="" xmlns:a16="http://schemas.microsoft.com/office/drawing/2014/main" val="20000"/>
                    </a:ext>
                  </a:extLst>
                </a:gridCol>
                <a:gridCol w="1900345">
                  <a:extLst>
                    <a:ext uri="{9D8B030D-6E8A-4147-A177-3AD203B41FA5}">
                      <a16:colId xmlns="" xmlns:a16="http://schemas.microsoft.com/office/drawing/2014/main" val="20001"/>
                    </a:ext>
                  </a:extLst>
                </a:gridCol>
                <a:gridCol w="1074108">
                  <a:extLst>
                    <a:ext uri="{9D8B030D-6E8A-4147-A177-3AD203B41FA5}">
                      <a16:colId xmlns="" xmlns:a16="http://schemas.microsoft.com/office/drawing/2014/main" val="20002"/>
                    </a:ext>
                  </a:extLst>
                </a:gridCol>
                <a:gridCol w="995473">
                  <a:extLst>
                    <a:ext uri="{9D8B030D-6E8A-4147-A177-3AD203B41FA5}">
                      <a16:colId xmlns="" xmlns:a16="http://schemas.microsoft.com/office/drawing/2014/main" val="20003"/>
                    </a:ext>
                  </a:extLst>
                </a:gridCol>
                <a:gridCol w="995473">
                  <a:extLst>
                    <a:ext uri="{9D8B030D-6E8A-4147-A177-3AD203B41FA5}">
                      <a16:colId xmlns="" xmlns:a16="http://schemas.microsoft.com/office/drawing/2014/main" val="20004"/>
                    </a:ext>
                  </a:extLst>
                </a:gridCol>
                <a:gridCol w="995473"/>
              </a:tblGrid>
              <a:tr h="683557">
                <a:tc>
                  <a:txBody>
                    <a:bodyPr/>
                    <a:lstStyle/>
                    <a:p>
                      <a:pPr algn="ctr"/>
                      <a:r>
                        <a:rPr lang="en-US" sz="1200" dirty="0">
                          <a:solidFill>
                            <a:schemeClr val="tx2"/>
                          </a:solidFill>
                          <a:latin typeface="Verdana" pitchFamily="34" charset="0"/>
                          <a:ea typeface="Verdana" pitchFamily="34" charset="0"/>
                        </a:rPr>
                        <a:t>NO</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49" marR="182749" marT="68884" marB="68884" anchor="ctr"/>
                </a:tc>
                <a:tc>
                  <a:txBody>
                    <a:bodyPr/>
                    <a:lstStyle/>
                    <a:p>
                      <a:pPr algn="ctr"/>
                      <a:r>
                        <a:rPr lang="en-US" sz="1200" dirty="0">
                          <a:solidFill>
                            <a:schemeClr val="tx2"/>
                          </a:solidFill>
                          <a:latin typeface="Verdana" pitchFamily="34" charset="0"/>
                          <a:ea typeface="Verdana" pitchFamily="34" charset="0"/>
                        </a:rPr>
                        <a:t>JENIS KEGIATAN</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49" marR="182749" marT="68884" marB="68884" anchor="ctr"/>
                </a:tc>
                <a:tc>
                  <a:txBody>
                    <a:bodyPr/>
                    <a:lstStyle/>
                    <a:p>
                      <a:pPr algn="ctr"/>
                      <a:r>
                        <a:rPr lang="en-US" sz="1200" dirty="0">
                          <a:solidFill>
                            <a:schemeClr val="tx2"/>
                          </a:solidFill>
                          <a:latin typeface="Verdana" pitchFamily="34" charset="0"/>
                          <a:ea typeface="Verdana" pitchFamily="34" charset="0"/>
                        </a:rPr>
                        <a:t>JAN</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49" marR="182749" marT="68884" marB="68884" anchor="ctr"/>
                </a:tc>
                <a:tc>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182749" marR="182749" marT="68884" marB="68884" anchor="ctr"/>
                </a:tc>
                <a:tc>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MAR</a:t>
                      </a:r>
                    </a:p>
                  </a:txBody>
                  <a:tcPr marL="182749" marR="182749" marT="68884" marB="68884" anchor="ctr"/>
                </a:tc>
                <a:tc>
                  <a:txBody>
                    <a:bodyPr/>
                    <a:lstStyle/>
                    <a:p>
                      <a:pPr algn="ctr"/>
                      <a:r>
                        <a:rPr lang="en-US"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APR</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49" marR="182749" marT="68884" marB="68884" anchor="ctr"/>
                </a:tc>
                <a:extLst>
                  <a:ext uri="{0D108BD9-81ED-4DB2-BD59-A6C34878D82A}">
                    <a16:rowId xmlns="" xmlns:a16="http://schemas.microsoft.com/office/drawing/2014/main" val="10000"/>
                  </a:ext>
                </a:extLst>
              </a:tr>
              <a:tr h="430539">
                <a:tc>
                  <a:txBody>
                    <a:bodyPr/>
                    <a:lstStyle/>
                    <a:p>
                      <a:pPr algn="ctr"/>
                      <a:r>
                        <a:rPr lang="en-US" sz="1200" dirty="0">
                          <a:solidFill>
                            <a:schemeClr val="tx2"/>
                          </a:solidFill>
                          <a:latin typeface="Verdana" pitchFamily="34" charset="0"/>
                          <a:ea typeface="Verdana" pitchFamily="34" charset="0"/>
                        </a:rPr>
                        <a:t>1</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49" marR="182749" marT="68884" marB="68884" anchor="ctr"/>
                </a:tc>
                <a:tc>
                  <a:txBody>
                    <a:bodyPr/>
                    <a:lstStyle/>
                    <a:p>
                      <a:pPr algn="l" fontAlgn="b"/>
                      <a:r>
                        <a:rPr lang="en-US" sz="1200" u="none" strike="noStrike" dirty="0" err="1">
                          <a:solidFill>
                            <a:schemeClr val="tx2"/>
                          </a:solidFill>
                          <a:latin typeface="Verdana"/>
                          <a:ea typeface="Verdana"/>
                        </a:rPr>
                        <a:t>Pelayanan</a:t>
                      </a:r>
                      <a:r>
                        <a:rPr lang="en-US" sz="1200" u="none" strike="noStrike" dirty="0">
                          <a:solidFill>
                            <a:schemeClr val="tx2"/>
                          </a:solidFill>
                          <a:latin typeface="Verdana"/>
                          <a:ea typeface="Verdana"/>
                        </a:rPr>
                        <a:t> </a:t>
                      </a:r>
                      <a:r>
                        <a:rPr lang="en-US" sz="1200" u="none" strike="noStrike" dirty="0" err="1">
                          <a:solidFill>
                            <a:schemeClr val="tx2"/>
                          </a:solidFill>
                          <a:latin typeface="Verdana"/>
                          <a:ea typeface="Verdana"/>
                        </a:rPr>
                        <a:t>Obat</a:t>
                      </a:r>
                      <a:r>
                        <a:rPr lang="en-US" sz="1200" u="none" strike="noStrike" dirty="0">
                          <a:solidFill>
                            <a:schemeClr val="tx2"/>
                          </a:solidFill>
                          <a:latin typeface="Verdana"/>
                          <a:ea typeface="Verdana"/>
                        </a:rPr>
                        <a:t> Rawat Jalan</a:t>
                      </a:r>
                      <a:endParaRPr lang="en-US" sz="1200" b="0" i="0" u="none" strike="noStrike" dirty="0">
                        <a:solidFill>
                          <a:schemeClr val="tx2"/>
                        </a:solidFill>
                        <a:latin typeface="Verdana"/>
                        <a:ea typeface="Verdana"/>
                        <a:cs typeface="Verdana" panose="020B0604030504040204" pitchFamily="34" charset="0"/>
                      </a:endParaRPr>
                    </a:p>
                  </a:txBody>
                  <a:tcPr marL="19034" marR="19034" marT="14351"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    2.863 </a:t>
                      </a:r>
                    </a:p>
                  </a:txBody>
                  <a:tcPr marL="9525" marR="9525" marT="9525" marB="0" anchor="ctr"/>
                </a:tc>
                <a:tc>
                  <a:txBody>
                    <a:bodyPr/>
                    <a:lstStyle/>
                    <a:p>
                      <a:pPr algn="ctr" fontAlgn="ctr"/>
                      <a:r>
                        <a:rPr lang="en-US" sz="1200" b="0" i="0" u="none" strike="noStrike" dirty="0">
                          <a:solidFill>
                            <a:srgbClr val="000000"/>
                          </a:solidFill>
                          <a:effectLst/>
                          <a:latin typeface="Verdana"/>
                          <a:ea typeface="Verdana"/>
                        </a:rPr>
                        <a:t>      2.527 </a:t>
                      </a:r>
                    </a:p>
                  </a:txBody>
                  <a:tcPr marL="9525" marR="9525" marT="9525" marB="0" anchor="ctr"/>
                </a:tc>
                <a:tc>
                  <a:txBody>
                    <a:bodyPr/>
                    <a:lstStyle/>
                    <a:p>
                      <a:pPr algn="ctr" fontAlgn="ctr"/>
                      <a:r>
                        <a:rPr lang="en-US" sz="1200" b="0" i="0" u="none" strike="noStrike" dirty="0" smtClean="0">
                          <a:solidFill>
                            <a:srgbClr val="000000"/>
                          </a:solidFill>
                          <a:effectLst/>
                          <a:latin typeface="Verdana"/>
                          <a:ea typeface="Verdana"/>
                        </a:rPr>
                        <a:t>2.786</a:t>
                      </a:r>
                      <a:endParaRPr lang="en-US" sz="1200" b="0" i="0" u="none" strike="noStrike" dirty="0">
                        <a:solidFill>
                          <a:srgbClr val="000000"/>
                        </a:solidFill>
                        <a:effectLst/>
                        <a:latin typeface="Verdana"/>
                        <a:ea typeface="Verdana"/>
                      </a:endParaRPr>
                    </a:p>
                  </a:txBody>
                  <a:tcPr marL="9525" marR="9525" marT="9525" marB="0" anchor="ctr"/>
                </a:tc>
                <a:tc>
                  <a:txBody>
                    <a:bodyPr/>
                    <a:lstStyle/>
                    <a:p>
                      <a:pPr algn="l" fontAlgn="b"/>
                      <a:r>
                        <a:rPr lang="en-US" sz="1200" b="0" i="0" u="none" strike="noStrike" dirty="0">
                          <a:solidFill>
                            <a:srgbClr val="000000"/>
                          </a:solidFill>
                          <a:effectLst/>
                          <a:latin typeface="Verdana" pitchFamily="34" charset="0"/>
                          <a:ea typeface="Verdana" pitchFamily="34" charset="0"/>
                        </a:rPr>
                        <a:t>    2.918 </a:t>
                      </a:r>
                    </a:p>
                  </a:txBody>
                  <a:tcPr marL="9525" marR="9525" marT="9525" marB="0" anchor="ctr"/>
                </a:tc>
                <a:extLst>
                  <a:ext uri="{0D108BD9-81ED-4DB2-BD59-A6C34878D82A}">
                    <a16:rowId xmlns="" xmlns:a16="http://schemas.microsoft.com/office/drawing/2014/main" val="10001"/>
                  </a:ext>
                </a:extLst>
              </a:tr>
              <a:tr h="477469">
                <a:tc>
                  <a:txBody>
                    <a:bodyPr/>
                    <a:lstStyle/>
                    <a:p>
                      <a:pPr algn="ctr"/>
                      <a:r>
                        <a:rPr lang="en-US" sz="1200" dirty="0">
                          <a:solidFill>
                            <a:schemeClr val="tx2"/>
                          </a:solidFill>
                          <a:latin typeface="Verdana" pitchFamily="34" charset="0"/>
                          <a:ea typeface="Verdana" pitchFamily="34" charset="0"/>
                        </a:rPr>
                        <a:t>2</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49" marR="182749" marT="68884" marB="68884" anchor="ctr"/>
                </a:tc>
                <a:tc>
                  <a:txBody>
                    <a:bodyPr/>
                    <a:lstStyle/>
                    <a:p>
                      <a:pPr algn="l" fontAlgn="b"/>
                      <a:r>
                        <a:rPr lang="en-US" sz="1200" u="none" strike="noStrike" dirty="0" err="1">
                          <a:solidFill>
                            <a:schemeClr val="tx2"/>
                          </a:solidFill>
                          <a:latin typeface="Verdana"/>
                          <a:ea typeface="Verdana"/>
                        </a:rPr>
                        <a:t>Pelayanan</a:t>
                      </a:r>
                      <a:r>
                        <a:rPr lang="en-US" sz="1200" u="none" strike="noStrike" dirty="0">
                          <a:solidFill>
                            <a:schemeClr val="tx2"/>
                          </a:solidFill>
                          <a:latin typeface="Verdana"/>
                          <a:ea typeface="Verdana"/>
                        </a:rPr>
                        <a:t> </a:t>
                      </a:r>
                      <a:r>
                        <a:rPr lang="en-US" sz="1200" u="none" strike="noStrike" dirty="0" err="1">
                          <a:solidFill>
                            <a:schemeClr val="tx2"/>
                          </a:solidFill>
                          <a:latin typeface="Verdana"/>
                          <a:ea typeface="Verdana"/>
                        </a:rPr>
                        <a:t>Obat</a:t>
                      </a:r>
                      <a:r>
                        <a:rPr lang="en-US" sz="1200" u="none" strike="noStrike" dirty="0">
                          <a:solidFill>
                            <a:schemeClr val="tx2"/>
                          </a:solidFill>
                          <a:latin typeface="Verdana"/>
                          <a:ea typeface="Verdana"/>
                        </a:rPr>
                        <a:t> Rawat </a:t>
                      </a:r>
                      <a:r>
                        <a:rPr lang="en-US" sz="1200" u="none" strike="noStrike" dirty="0" err="1">
                          <a:solidFill>
                            <a:schemeClr val="tx2"/>
                          </a:solidFill>
                          <a:latin typeface="Verdana"/>
                          <a:ea typeface="Verdana"/>
                        </a:rPr>
                        <a:t>Inap</a:t>
                      </a:r>
                      <a:endParaRPr lang="en-US" sz="1200" b="0" i="0" u="none" strike="noStrike" dirty="0">
                        <a:solidFill>
                          <a:schemeClr val="tx2"/>
                        </a:solidFill>
                        <a:latin typeface="Verdana"/>
                        <a:ea typeface="Verdana"/>
                        <a:cs typeface="Verdana" panose="020B0604030504040204" pitchFamily="34" charset="0"/>
                      </a:endParaRPr>
                    </a:p>
                  </a:txBody>
                  <a:tcPr marL="19034" marR="19034" marT="14351"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    1.341 </a:t>
                      </a:r>
                    </a:p>
                  </a:txBody>
                  <a:tcPr marL="9525" marR="9525" marT="9525" marB="0" anchor="ctr"/>
                </a:tc>
                <a:tc>
                  <a:txBody>
                    <a:bodyPr/>
                    <a:lstStyle/>
                    <a:p>
                      <a:pPr algn="ctr" fontAlgn="ctr"/>
                      <a:r>
                        <a:rPr lang="en-US" sz="1200" b="0" i="0" u="none" strike="noStrike" dirty="0">
                          <a:solidFill>
                            <a:srgbClr val="000000"/>
                          </a:solidFill>
                          <a:effectLst/>
                          <a:latin typeface="Verdana"/>
                          <a:ea typeface="Verdana"/>
                        </a:rPr>
                        <a:t>      1.297 </a:t>
                      </a:r>
                    </a:p>
                  </a:txBody>
                  <a:tcPr marL="9525" marR="9525" marT="9525" marB="0" anchor="ctr"/>
                </a:tc>
                <a:tc>
                  <a:txBody>
                    <a:bodyPr/>
                    <a:lstStyle/>
                    <a:p>
                      <a:pPr algn="ctr" fontAlgn="ctr"/>
                      <a:r>
                        <a:rPr lang="en-US" sz="1200" b="0" i="0" u="none" strike="noStrike" dirty="0" smtClean="0">
                          <a:solidFill>
                            <a:srgbClr val="000000"/>
                          </a:solidFill>
                          <a:effectLst/>
                          <a:latin typeface="Verdana"/>
                          <a:ea typeface="Verdana"/>
                        </a:rPr>
                        <a:t>1.313</a:t>
                      </a:r>
                      <a:endParaRPr lang="en-US" sz="1200" b="0" i="0" u="none" strike="noStrike" dirty="0">
                        <a:solidFill>
                          <a:srgbClr val="000000"/>
                        </a:solidFill>
                        <a:effectLst/>
                        <a:latin typeface="Verdana"/>
                        <a:ea typeface="Verdana"/>
                      </a:endParaRPr>
                    </a:p>
                  </a:txBody>
                  <a:tcPr marL="9525" marR="9525" marT="9525" marB="0" anchor="ctr"/>
                </a:tc>
                <a:tc>
                  <a:txBody>
                    <a:bodyPr/>
                    <a:lstStyle/>
                    <a:p>
                      <a:pPr algn="l" fontAlgn="b"/>
                      <a:r>
                        <a:rPr lang="en-US" sz="1200" b="0" i="0" u="none" strike="noStrike" dirty="0">
                          <a:solidFill>
                            <a:srgbClr val="000000"/>
                          </a:solidFill>
                          <a:effectLst/>
                          <a:latin typeface="Verdana" pitchFamily="34" charset="0"/>
                          <a:ea typeface="Verdana" pitchFamily="34" charset="0"/>
                        </a:rPr>
                        <a:t>    1.268 </a:t>
                      </a:r>
                    </a:p>
                  </a:txBody>
                  <a:tcPr marL="9525" marR="9525" marT="9525" marB="0" anchor="ctr"/>
                </a:tc>
                <a:extLst>
                  <a:ext uri="{0D108BD9-81ED-4DB2-BD59-A6C34878D82A}">
                    <a16:rowId xmlns="" xmlns:a16="http://schemas.microsoft.com/office/drawing/2014/main" val="10002"/>
                  </a:ext>
                </a:extLst>
              </a:tr>
              <a:tr h="397892">
                <a:tc>
                  <a:txBody>
                    <a:bodyPr/>
                    <a:lstStyle/>
                    <a:p>
                      <a:pPr algn="ctr"/>
                      <a:r>
                        <a:rPr lang="en-US" sz="1200" dirty="0">
                          <a:solidFill>
                            <a:schemeClr val="tx2"/>
                          </a:solidFill>
                          <a:latin typeface="Verdana" pitchFamily="34" charset="0"/>
                          <a:ea typeface="Verdana" pitchFamily="34" charset="0"/>
                        </a:rPr>
                        <a:t>3</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49" marR="182749" marT="68884" marB="68884" anchor="ctr"/>
                </a:tc>
                <a:tc>
                  <a:txBody>
                    <a:bodyPr/>
                    <a:lstStyle/>
                    <a:p>
                      <a:pPr algn="l" fontAlgn="b"/>
                      <a:r>
                        <a:rPr lang="en-US" sz="1200" u="none" strike="noStrike" dirty="0" err="1">
                          <a:solidFill>
                            <a:schemeClr val="tx2"/>
                          </a:solidFill>
                          <a:latin typeface="Verdana" pitchFamily="34" charset="0"/>
                          <a:ea typeface="Verdana" pitchFamily="34" charset="0"/>
                        </a:rPr>
                        <a:t>Pelayanan</a:t>
                      </a:r>
                      <a:r>
                        <a:rPr lang="en-US" sz="1200" u="none" strike="noStrike" dirty="0">
                          <a:solidFill>
                            <a:schemeClr val="tx2"/>
                          </a:solidFill>
                          <a:latin typeface="Verdana" pitchFamily="34" charset="0"/>
                          <a:ea typeface="Verdana" pitchFamily="34" charset="0"/>
                        </a:rPr>
                        <a:t> </a:t>
                      </a:r>
                      <a:r>
                        <a:rPr lang="en-US" sz="1200" u="none" strike="noStrike" dirty="0" err="1">
                          <a:solidFill>
                            <a:schemeClr val="tx2"/>
                          </a:solidFill>
                          <a:latin typeface="Verdana" pitchFamily="34" charset="0"/>
                          <a:ea typeface="Verdana" pitchFamily="34" charset="0"/>
                        </a:rPr>
                        <a:t>Obat</a:t>
                      </a:r>
                      <a:r>
                        <a:rPr lang="en-US" sz="1200" u="none" strike="noStrike" dirty="0">
                          <a:solidFill>
                            <a:schemeClr val="tx2"/>
                          </a:solidFill>
                          <a:latin typeface="Verdana" pitchFamily="34" charset="0"/>
                          <a:ea typeface="Verdana" pitchFamily="34" charset="0"/>
                        </a:rPr>
                        <a:t> IGD</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51"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       394 </a:t>
                      </a:r>
                    </a:p>
                  </a:txBody>
                  <a:tcPr marL="9525" marR="9525" marT="9525" marB="0" anchor="ctr"/>
                </a:tc>
                <a:tc>
                  <a:txBody>
                    <a:bodyPr/>
                    <a:lstStyle/>
                    <a:p>
                      <a:pPr algn="ctr" fontAlgn="ctr"/>
                      <a:r>
                        <a:rPr lang="en-US" sz="1200" b="0" i="0" u="none" strike="noStrike" dirty="0">
                          <a:solidFill>
                            <a:srgbClr val="000000"/>
                          </a:solidFill>
                          <a:effectLst/>
                          <a:latin typeface="Verdana"/>
                          <a:ea typeface="Verdana"/>
                        </a:rPr>
                        <a:t>        453 </a:t>
                      </a:r>
                    </a:p>
                  </a:txBody>
                  <a:tcPr marL="9525" marR="9525" marT="9525" marB="0" anchor="ctr"/>
                </a:tc>
                <a:tc>
                  <a:txBody>
                    <a:bodyPr/>
                    <a:lstStyle/>
                    <a:p>
                      <a:pPr algn="ctr" fontAlgn="ctr"/>
                      <a:r>
                        <a:rPr lang="en-US" sz="1200" b="0" i="0" u="none" strike="noStrike" dirty="0">
                          <a:solidFill>
                            <a:srgbClr val="000000"/>
                          </a:solidFill>
                          <a:effectLst/>
                          <a:latin typeface="Verdana"/>
                          <a:ea typeface="Verdana"/>
                        </a:rPr>
                        <a:t>447</a:t>
                      </a:r>
                    </a:p>
                  </a:txBody>
                  <a:tcPr marL="9525" marR="9525" marT="9525" marB="0" anchor="ctr"/>
                </a:tc>
                <a:tc>
                  <a:txBody>
                    <a:bodyPr/>
                    <a:lstStyle/>
                    <a:p>
                      <a:pPr algn="l" fontAlgn="b"/>
                      <a:r>
                        <a:rPr lang="en-US" sz="1200" b="0" i="0" u="none" strike="noStrike" dirty="0">
                          <a:solidFill>
                            <a:srgbClr val="000000"/>
                          </a:solidFill>
                          <a:effectLst/>
                          <a:latin typeface="Verdana" pitchFamily="34" charset="0"/>
                          <a:ea typeface="Verdana" pitchFamily="34" charset="0"/>
                        </a:rPr>
                        <a:t>       370 </a:t>
                      </a:r>
                    </a:p>
                  </a:txBody>
                  <a:tcPr marL="9525" marR="9525" marT="9525" marB="0" anchor="ctr"/>
                </a:tc>
                <a:extLst>
                  <a:ext uri="{0D108BD9-81ED-4DB2-BD59-A6C34878D82A}">
                    <a16:rowId xmlns=""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1D6647AB-53FC-4FC4-B329-DC0E1CCA4575}" type="slidenum">
              <a:rPr lang="en-US" smtClean="0"/>
              <a:pPr/>
              <a:t>20</a:t>
            </a:fld>
            <a:endParaRPr lang="en-US"/>
          </a:p>
        </p:txBody>
      </p:sp>
      <p:sp>
        <p:nvSpPr>
          <p:cNvPr id="6" name="Rounded Rectangle 5"/>
          <p:cNvSpPr/>
          <p:nvPr/>
        </p:nvSpPr>
        <p:spPr>
          <a:xfrm>
            <a:off x="1483322" y="158505"/>
            <a:ext cx="3290256" cy="419025"/>
          </a:xfrm>
          <a:prstGeom prst="roundRect">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8" b="1" dirty="0">
                <a:solidFill>
                  <a:srgbClr val="FFFF00"/>
                </a:solidFill>
                <a:latin typeface="Verdana" panose="020B0604030504040204" pitchFamily="34" charset="0"/>
                <a:ea typeface="Verdana" panose="020B0604030504040204" pitchFamily="34" charset="0"/>
                <a:cs typeface="Verdana" panose="020B0604030504040204" pitchFamily="34" charset="0"/>
              </a:rPr>
              <a:t>INSTALASI FARMASI </a:t>
            </a:r>
            <a:endParaRPr lang="en-US" sz="1808" dirty="0">
              <a:solidFill>
                <a:srgbClr val="FFFF00"/>
              </a:solidFill>
            </a:endParaRPr>
          </a:p>
        </p:txBody>
      </p:sp>
      <p:graphicFrame>
        <p:nvGraphicFramePr>
          <p:cNvPr id="8" name="Content Placeholder 4"/>
          <p:cNvGraphicFramePr>
            <a:graphicFrameLocks/>
          </p:cNvGraphicFramePr>
          <p:nvPr>
            <p:extLst>
              <p:ext uri="{D42A27DB-BD31-4B8C-83A1-F6EECF244321}">
                <p14:modId xmlns:p14="http://schemas.microsoft.com/office/powerpoint/2010/main" val="3877163275"/>
              </p:ext>
            </p:extLst>
          </p:nvPr>
        </p:nvGraphicFramePr>
        <p:xfrm>
          <a:off x="1295276" y="3271455"/>
          <a:ext cx="6696744" cy="3469913"/>
        </p:xfrm>
        <a:graphic>
          <a:graphicData uri="http://schemas.openxmlformats.org/drawingml/2006/table">
            <a:tbl>
              <a:tblPr firstRow="1" bandRow="1">
                <a:tableStyleId>{9D7B26C5-4107-4FEC-AEDC-1716B250A1EF}</a:tableStyleId>
              </a:tblPr>
              <a:tblGrid>
                <a:gridCol w="690772">
                  <a:extLst>
                    <a:ext uri="{9D8B030D-6E8A-4147-A177-3AD203B41FA5}">
                      <a16:colId xmlns="" xmlns:a16="http://schemas.microsoft.com/office/drawing/2014/main" val="20000"/>
                    </a:ext>
                  </a:extLst>
                </a:gridCol>
                <a:gridCol w="1808829">
                  <a:extLst>
                    <a:ext uri="{9D8B030D-6E8A-4147-A177-3AD203B41FA5}">
                      <a16:colId xmlns="" xmlns:a16="http://schemas.microsoft.com/office/drawing/2014/main" val="20001"/>
                    </a:ext>
                  </a:extLst>
                </a:gridCol>
                <a:gridCol w="983750">
                  <a:extLst>
                    <a:ext uri="{9D8B030D-6E8A-4147-A177-3AD203B41FA5}">
                      <a16:colId xmlns="" xmlns:a16="http://schemas.microsoft.com/office/drawing/2014/main" val="20002"/>
                    </a:ext>
                  </a:extLst>
                </a:gridCol>
                <a:gridCol w="1071131">
                  <a:extLst>
                    <a:ext uri="{9D8B030D-6E8A-4147-A177-3AD203B41FA5}">
                      <a16:colId xmlns="" xmlns:a16="http://schemas.microsoft.com/office/drawing/2014/main" val="20003"/>
                    </a:ext>
                  </a:extLst>
                </a:gridCol>
                <a:gridCol w="1071131">
                  <a:extLst>
                    <a:ext uri="{9D8B030D-6E8A-4147-A177-3AD203B41FA5}">
                      <a16:colId xmlns="" xmlns:a16="http://schemas.microsoft.com/office/drawing/2014/main" val="20004"/>
                    </a:ext>
                  </a:extLst>
                </a:gridCol>
                <a:gridCol w="1071131"/>
              </a:tblGrid>
              <a:tr h="510371">
                <a:tc>
                  <a:txBody>
                    <a:bodyPr/>
                    <a:lstStyle/>
                    <a:p>
                      <a:pPr algn="ctr"/>
                      <a:r>
                        <a:rPr lang="en-US" sz="1200" dirty="0">
                          <a:solidFill>
                            <a:schemeClr val="tx2"/>
                          </a:solidFill>
                        </a:rPr>
                        <a:t>NO</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15" marR="182715" marT="68865" marB="68865" anchor="ctr"/>
                </a:tc>
                <a:tc>
                  <a:txBody>
                    <a:bodyPr/>
                    <a:lstStyle/>
                    <a:p>
                      <a:pPr algn="ctr"/>
                      <a:r>
                        <a:rPr lang="en-US" sz="1200" dirty="0">
                          <a:solidFill>
                            <a:schemeClr val="tx2"/>
                          </a:solidFill>
                        </a:rPr>
                        <a:t>JENIS KEGIATAN</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15" marR="182715" marT="68865" marB="68865" anchor="ctr"/>
                </a:tc>
                <a:tc>
                  <a:txBody>
                    <a:bodyPr/>
                    <a:lstStyle/>
                    <a:p>
                      <a:pPr algn="ctr"/>
                      <a:r>
                        <a:rPr lang="en-US" sz="1200" dirty="0">
                          <a:solidFill>
                            <a:schemeClr val="tx2"/>
                          </a:solidFill>
                        </a:rPr>
                        <a:t>JAN</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15" marR="182715" marT="68865" marB="68865" anchor="ctr"/>
                </a:tc>
                <a:tc>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182715" marR="182715" marT="68865" marB="68865" anchor="ctr"/>
                </a:tc>
                <a:tc>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MAR</a:t>
                      </a:r>
                    </a:p>
                  </a:txBody>
                  <a:tcPr marL="182715" marR="182715" marT="68865" marB="68865" anchor="ctr"/>
                </a:tc>
                <a:tc>
                  <a:txBody>
                    <a:bodyPr/>
                    <a:lstStyle/>
                    <a:p>
                      <a:pPr algn="ctr"/>
                      <a:r>
                        <a:rPr lang="en-US"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APR</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15" marR="182715" marT="68865" marB="68865" anchor="ctr"/>
                </a:tc>
                <a:extLst>
                  <a:ext uri="{0D108BD9-81ED-4DB2-BD59-A6C34878D82A}">
                    <a16:rowId xmlns="" xmlns:a16="http://schemas.microsoft.com/office/drawing/2014/main" val="10000"/>
                  </a:ext>
                </a:extLst>
              </a:tr>
              <a:tr h="375339">
                <a:tc>
                  <a:txBody>
                    <a:bodyPr/>
                    <a:lstStyle/>
                    <a:p>
                      <a:pPr algn="ctr" fontAlgn="ctr"/>
                      <a:r>
                        <a:rPr lang="en-US" sz="1200" u="none" strike="noStrike" dirty="0">
                          <a:solidFill>
                            <a:schemeClr val="tx2"/>
                          </a:solidFill>
                        </a:rPr>
                        <a:t>1</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6" marB="0" anchor="ctr"/>
                </a:tc>
                <a:tc>
                  <a:txBody>
                    <a:bodyPr/>
                    <a:lstStyle/>
                    <a:p>
                      <a:pPr algn="l" fontAlgn="ctr"/>
                      <a:r>
                        <a:rPr lang="en-US" sz="1200" u="none" strike="noStrike" dirty="0" err="1">
                          <a:solidFill>
                            <a:schemeClr val="tx2"/>
                          </a:solidFill>
                        </a:rPr>
                        <a:t>Faeces</a:t>
                      </a:r>
                      <a:r>
                        <a:rPr lang="en-US" sz="1200" u="none" strike="noStrike" dirty="0">
                          <a:solidFill>
                            <a:schemeClr val="tx2"/>
                          </a:solidFill>
                        </a:rPr>
                        <a:t> </a:t>
                      </a:r>
                      <a:r>
                        <a:rPr lang="en-US" sz="1200" u="none" strike="noStrike" dirty="0" err="1">
                          <a:solidFill>
                            <a:schemeClr val="tx2"/>
                          </a:solidFill>
                        </a:rPr>
                        <a:t>Rutin</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6"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1</a:t>
                      </a:r>
                    </a:p>
                  </a:txBody>
                  <a:tcPr marL="0" marR="0" marT="0" marB="0" anchor="ctr"/>
                </a:tc>
                <a:tc>
                  <a:txBody>
                    <a:bodyPr/>
                    <a:lstStyle/>
                    <a:p>
                      <a:pPr algn="ctr" fontAlgn="b"/>
                      <a:r>
                        <a:rPr lang="en-US" sz="1200" b="0" i="0" u="none" strike="noStrike" dirty="0">
                          <a:solidFill>
                            <a:srgbClr val="000000"/>
                          </a:solidFill>
                          <a:effectLst/>
                          <a:latin typeface="Verdana"/>
                        </a:rPr>
                        <a:t> - </a:t>
                      </a:r>
                    </a:p>
                  </a:txBody>
                  <a:tcPr marL="0" marR="0" marT="0" marB="0" anchor="ctr"/>
                </a:tc>
                <a:tc>
                  <a:txBody>
                    <a:bodyPr/>
                    <a:lstStyle/>
                    <a:p>
                      <a:pPr algn="ctr" fontAlgn="b"/>
                      <a:r>
                        <a:rPr lang="en-US" sz="1200" b="0" i="0" u="none" strike="noStrike" dirty="0">
                          <a:solidFill>
                            <a:srgbClr val="000000"/>
                          </a:solidFill>
                          <a:effectLst/>
                          <a:latin typeface="Verdana"/>
                        </a:rPr>
                        <a:t>-</a:t>
                      </a:r>
                    </a:p>
                  </a:txBody>
                  <a:tcPr marL="0" marR="0" marT="0" marB="0" anchor="ctr"/>
                </a:tc>
                <a:tc>
                  <a:txBody>
                    <a:bodyPr/>
                    <a:lstStyle/>
                    <a:p>
                      <a:pPr algn="ctr" fontAlgn="b"/>
                      <a:r>
                        <a:rPr lang="en-US" sz="1200" b="0" i="0" u="none" strike="noStrike" dirty="0" smtClean="0">
                          <a:solidFill>
                            <a:srgbClr val="000000"/>
                          </a:solidFill>
                          <a:effectLst/>
                          <a:latin typeface="Verdana"/>
                        </a:rPr>
                        <a:t>1</a:t>
                      </a:r>
                      <a:endParaRPr lang="en-US" sz="1200" b="0" i="0" u="none" strike="noStrike" dirty="0">
                        <a:solidFill>
                          <a:srgbClr val="000000"/>
                        </a:solidFill>
                        <a:effectLst/>
                        <a:latin typeface="Verdana"/>
                      </a:endParaRPr>
                    </a:p>
                  </a:txBody>
                  <a:tcPr marL="0" marR="0" marT="0" marB="0" anchor="ctr"/>
                </a:tc>
                <a:extLst>
                  <a:ext uri="{0D108BD9-81ED-4DB2-BD59-A6C34878D82A}">
                    <a16:rowId xmlns="" xmlns:a16="http://schemas.microsoft.com/office/drawing/2014/main" val="10001"/>
                  </a:ext>
                </a:extLst>
              </a:tr>
              <a:tr h="273383">
                <a:tc>
                  <a:txBody>
                    <a:bodyPr/>
                    <a:lstStyle/>
                    <a:p>
                      <a:pPr algn="ctr" fontAlgn="b"/>
                      <a:r>
                        <a:rPr lang="en-US" sz="1200" u="none" strike="noStrike" dirty="0">
                          <a:solidFill>
                            <a:schemeClr val="tx2"/>
                          </a:solidFill>
                        </a:rPr>
                        <a:t>2</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6" marB="0" anchor="ctr"/>
                </a:tc>
                <a:tc>
                  <a:txBody>
                    <a:bodyPr/>
                    <a:lstStyle/>
                    <a:p>
                      <a:pPr algn="l" fontAlgn="b"/>
                      <a:r>
                        <a:rPr lang="en-US" sz="1200" u="none" strike="noStrike" dirty="0" err="1">
                          <a:solidFill>
                            <a:schemeClr val="tx2"/>
                          </a:solidFill>
                        </a:rPr>
                        <a:t>Hematologi</a:t>
                      </a:r>
                      <a:r>
                        <a:rPr lang="en-US" sz="1200" u="none" strike="noStrike" dirty="0">
                          <a:solidFill>
                            <a:schemeClr val="tx2"/>
                          </a:solidFill>
                        </a:rPr>
                        <a:t> </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6"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264</a:t>
                      </a:r>
                    </a:p>
                  </a:txBody>
                  <a:tcPr marL="0" marR="0" marT="0" marB="0" anchor="ctr"/>
                </a:tc>
                <a:tc>
                  <a:txBody>
                    <a:bodyPr/>
                    <a:lstStyle/>
                    <a:p>
                      <a:pPr algn="ctr" fontAlgn="b"/>
                      <a:r>
                        <a:rPr lang="en-US" sz="1200" b="0" i="0" u="none" strike="noStrike" dirty="0">
                          <a:solidFill>
                            <a:srgbClr val="000000"/>
                          </a:solidFill>
                          <a:effectLst/>
                          <a:latin typeface="Verdana"/>
                        </a:rPr>
                        <a:t>        297 </a:t>
                      </a:r>
                    </a:p>
                  </a:txBody>
                  <a:tcPr marL="0" marR="0" marT="0" marB="0" anchor="ctr"/>
                </a:tc>
                <a:tc>
                  <a:txBody>
                    <a:bodyPr/>
                    <a:lstStyle/>
                    <a:p>
                      <a:pPr algn="ctr" fontAlgn="b"/>
                      <a:r>
                        <a:rPr lang="en-US" sz="1200" b="0" i="0" u="none" strike="noStrike" dirty="0">
                          <a:solidFill>
                            <a:srgbClr val="000000"/>
                          </a:solidFill>
                          <a:effectLst/>
                          <a:latin typeface="Verdana"/>
                        </a:rPr>
                        <a:t>259</a:t>
                      </a:r>
                    </a:p>
                  </a:txBody>
                  <a:tcPr marL="0" marR="0" marT="0" marB="0" anchor="ctr"/>
                </a:tc>
                <a:tc>
                  <a:txBody>
                    <a:bodyPr/>
                    <a:lstStyle/>
                    <a:p>
                      <a:pPr algn="ctr" fontAlgn="b"/>
                      <a:r>
                        <a:rPr lang="en-US" sz="1200" b="0" i="0" u="none" strike="noStrike" dirty="0" smtClean="0">
                          <a:solidFill>
                            <a:srgbClr val="000000"/>
                          </a:solidFill>
                          <a:effectLst/>
                          <a:latin typeface="Verdana"/>
                        </a:rPr>
                        <a:t>268</a:t>
                      </a:r>
                      <a:endParaRPr lang="en-US" sz="1200" b="0" i="0" u="none" strike="noStrike" dirty="0">
                        <a:solidFill>
                          <a:srgbClr val="000000"/>
                        </a:solidFill>
                        <a:effectLst/>
                        <a:latin typeface="Verdana"/>
                      </a:endParaRPr>
                    </a:p>
                  </a:txBody>
                  <a:tcPr marL="0" marR="0" marT="0" marB="0" anchor="ctr"/>
                </a:tc>
                <a:extLst>
                  <a:ext uri="{0D108BD9-81ED-4DB2-BD59-A6C34878D82A}">
                    <a16:rowId xmlns="" xmlns:a16="http://schemas.microsoft.com/office/drawing/2014/main" val="10002"/>
                  </a:ext>
                </a:extLst>
              </a:tr>
              <a:tr h="400190">
                <a:tc>
                  <a:txBody>
                    <a:bodyPr/>
                    <a:lstStyle/>
                    <a:p>
                      <a:pPr algn="ctr" fontAlgn="ctr"/>
                      <a:r>
                        <a:rPr lang="en-US" sz="1200" u="none" strike="noStrike" dirty="0">
                          <a:solidFill>
                            <a:schemeClr val="tx2"/>
                          </a:solidFill>
                        </a:rPr>
                        <a:t>3</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6" marB="0" anchor="ctr"/>
                </a:tc>
                <a:tc>
                  <a:txBody>
                    <a:bodyPr/>
                    <a:lstStyle/>
                    <a:p>
                      <a:pPr algn="l" fontAlgn="b"/>
                      <a:r>
                        <a:rPr lang="en-US" sz="1200" u="none" strike="noStrike" dirty="0" err="1">
                          <a:solidFill>
                            <a:schemeClr val="tx2"/>
                          </a:solidFill>
                        </a:rPr>
                        <a:t>Hematologi</a:t>
                      </a:r>
                      <a:r>
                        <a:rPr lang="en-US" sz="1200" u="none" strike="noStrike" dirty="0">
                          <a:solidFill>
                            <a:schemeClr val="tx2"/>
                          </a:solidFill>
                        </a:rPr>
                        <a:t> </a:t>
                      </a:r>
                      <a:r>
                        <a:rPr lang="en-US" sz="1200" u="none" strike="noStrike" dirty="0" err="1">
                          <a:solidFill>
                            <a:schemeClr val="tx2"/>
                          </a:solidFill>
                        </a:rPr>
                        <a:t>Sederhana</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6"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0" marR="0" marT="0" marB="0" anchor="ctr"/>
                </a:tc>
                <a:tc>
                  <a:txBody>
                    <a:bodyPr/>
                    <a:lstStyle/>
                    <a:p>
                      <a:pPr algn="ctr" fontAlgn="b"/>
                      <a:r>
                        <a:rPr lang="en-US" sz="1200" b="0" i="0" u="none" strike="noStrike" dirty="0">
                          <a:solidFill>
                            <a:srgbClr val="000000"/>
                          </a:solidFill>
                          <a:effectLst/>
                          <a:latin typeface="Verdana"/>
                        </a:rPr>
                        <a:t> - </a:t>
                      </a:r>
                    </a:p>
                  </a:txBody>
                  <a:tcPr marL="0" marR="0" marT="0" marB="0" anchor="ctr"/>
                </a:tc>
                <a:tc>
                  <a:txBody>
                    <a:bodyPr/>
                    <a:lstStyle/>
                    <a:p>
                      <a:pPr algn="ctr" fontAlgn="b"/>
                      <a:r>
                        <a:rPr lang="en-US" sz="1200" b="0" i="0" u="none" strike="noStrike" dirty="0">
                          <a:solidFill>
                            <a:srgbClr val="000000"/>
                          </a:solidFill>
                          <a:effectLst/>
                          <a:latin typeface="Verdana"/>
                        </a:rPr>
                        <a:t>-</a:t>
                      </a:r>
                    </a:p>
                  </a:txBody>
                  <a:tcPr marL="0" marR="0" marT="0" marB="0" anchor="ctr"/>
                </a:tc>
                <a:tc>
                  <a:txBody>
                    <a:bodyPr/>
                    <a:lstStyle/>
                    <a:p>
                      <a:pPr algn="ctr" fontAlgn="b"/>
                      <a:r>
                        <a:rPr lang="en-US" sz="1200" b="0" i="0" u="none" strike="noStrike" dirty="0" smtClean="0">
                          <a:solidFill>
                            <a:srgbClr val="000000"/>
                          </a:solidFill>
                          <a:effectLst/>
                          <a:latin typeface="Verdana"/>
                        </a:rPr>
                        <a:t>-</a:t>
                      </a:r>
                      <a:endParaRPr lang="en-US" sz="1200" b="0" i="0" u="none" strike="noStrike" dirty="0">
                        <a:solidFill>
                          <a:srgbClr val="000000"/>
                        </a:solidFill>
                        <a:effectLst/>
                        <a:latin typeface="Verdana"/>
                      </a:endParaRPr>
                    </a:p>
                  </a:txBody>
                  <a:tcPr marL="0" marR="0" marT="0" marB="0" anchor="ctr"/>
                </a:tc>
                <a:extLst>
                  <a:ext uri="{0D108BD9-81ED-4DB2-BD59-A6C34878D82A}">
                    <a16:rowId xmlns="" xmlns:a16="http://schemas.microsoft.com/office/drawing/2014/main" val="10003"/>
                  </a:ext>
                </a:extLst>
              </a:tr>
              <a:tr h="317385">
                <a:tc>
                  <a:txBody>
                    <a:bodyPr/>
                    <a:lstStyle/>
                    <a:p>
                      <a:pPr algn="ctr" fontAlgn="b"/>
                      <a:r>
                        <a:rPr lang="en-US" sz="1200" u="none" strike="noStrike" dirty="0">
                          <a:solidFill>
                            <a:schemeClr val="tx2"/>
                          </a:solidFill>
                        </a:rPr>
                        <a:t>4</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6" marB="0" anchor="ctr"/>
                </a:tc>
                <a:tc>
                  <a:txBody>
                    <a:bodyPr/>
                    <a:lstStyle/>
                    <a:p>
                      <a:pPr algn="l" fontAlgn="b"/>
                      <a:r>
                        <a:rPr lang="en-US" sz="1200" u="none" strike="noStrike" dirty="0">
                          <a:solidFill>
                            <a:schemeClr val="tx2"/>
                          </a:solidFill>
                        </a:rPr>
                        <a:t>Kimia Klinik</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6"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1.380</a:t>
                      </a:r>
                    </a:p>
                  </a:txBody>
                  <a:tcPr marL="0" marR="0" marT="0" marB="0" anchor="ctr"/>
                </a:tc>
                <a:tc>
                  <a:txBody>
                    <a:bodyPr/>
                    <a:lstStyle/>
                    <a:p>
                      <a:pPr algn="ctr" fontAlgn="b"/>
                      <a:r>
                        <a:rPr lang="en-US" sz="1200" b="0" i="0" u="none" strike="noStrike" dirty="0">
                          <a:solidFill>
                            <a:srgbClr val="000000"/>
                          </a:solidFill>
                          <a:effectLst/>
                          <a:latin typeface="Verdana"/>
                        </a:rPr>
                        <a:t>      1.324 </a:t>
                      </a:r>
                    </a:p>
                  </a:txBody>
                  <a:tcPr marL="0" marR="0" marT="0" marB="0" anchor="ctr"/>
                </a:tc>
                <a:tc>
                  <a:txBody>
                    <a:bodyPr/>
                    <a:lstStyle/>
                    <a:p>
                      <a:pPr algn="ctr" fontAlgn="b"/>
                      <a:r>
                        <a:rPr lang="en-US" sz="1200" b="0" i="0" u="none" strike="noStrike" dirty="0" smtClean="0">
                          <a:solidFill>
                            <a:srgbClr val="000000"/>
                          </a:solidFill>
                          <a:effectLst/>
                          <a:latin typeface="Verdana"/>
                        </a:rPr>
                        <a:t>1.305</a:t>
                      </a:r>
                      <a:endParaRPr lang="en-US" sz="1200" b="0" i="0" u="none" strike="noStrike" dirty="0">
                        <a:solidFill>
                          <a:srgbClr val="000000"/>
                        </a:solidFill>
                        <a:effectLst/>
                        <a:latin typeface="Verdana"/>
                      </a:endParaRPr>
                    </a:p>
                  </a:txBody>
                  <a:tcPr marL="0" marR="0" marT="0" marB="0" anchor="ctr"/>
                </a:tc>
                <a:tc>
                  <a:txBody>
                    <a:bodyPr/>
                    <a:lstStyle/>
                    <a:p>
                      <a:pPr algn="ctr" fontAlgn="b"/>
                      <a:r>
                        <a:rPr lang="en-US" sz="1200" b="0" i="0" u="none" strike="noStrike" dirty="0" smtClean="0">
                          <a:solidFill>
                            <a:srgbClr val="000000"/>
                          </a:solidFill>
                          <a:effectLst/>
                          <a:latin typeface="Verdana"/>
                        </a:rPr>
                        <a:t>1.361</a:t>
                      </a:r>
                      <a:endParaRPr lang="en-US" sz="1200" b="0" i="0" u="none" strike="noStrike" dirty="0">
                        <a:solidFill>
                          <a:srgbClr val="000000"/>
                        </a:solidFill>
                        <a:effectLst/>
                        <a:latin typeface="Verdana"/>
                      </a:endParaRPr>
                    </a:p>
                  </a:txBody>
                  <a:tcPr marL="0" marR="0" marT="0" marB="0" anchor="ctr"/>
                </a:tc>
                <a:extLst>
                  <a:ext uri="{0D108BD9-81ED-4DB2-BD59-A6C34878D82A}">
                    <a16:rowId xmlns="" xmlns:a16="http://schemas.microsoft.com/office/drawing/2014/main" val="10004"/>
                  </a:ext>
                </a:extLst>
              </a:tr>
              <a:tr h="400190">
                <a:tc>
                  <a:txBody>
                    <a:bodyPr/>
                    <a:lstStyle/>
                    <a:p>
                      <a:pPr algn="ctr" fontAlgn="ctr"/>
                      <a:r>
                        <a:rPr lang="en-US" sz="1200" u="none" strike="noStrike" dirty="0">
                          <a:solidFill>
                            <a:schemeClr val="tx2"/>
                          </a:solidFill>
                        </a:rPr>
                        <a:t>5</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6" marB="0" anchor="ctr"/>
                </a:tc>
                <a:tc>
                  <a:txBody>
                    <a:bodyPr/>
                    <a:lstStyle/>
                    <a:p>
                      <a:pPr algn="l" fontAlgn="b"/>
                      <a:r>
                        <a:rPr lang="en-US" sz="1200" u="none" strike="noStrike" dirty="0" err="1">
                          <a:solidFill>
                            <a:schemeClr val="tx2"/>
                          </a:solidFill>
                        </a:rPr>
                        <a:t>Pemeriksaan</a:t>
                      </a:r>
                      <a:r>
                        <a:rPr lang="en-US" sz="1200" u="none" strike="noStrike" dirty="0">
                          <a:solidFill>
                            <a:schemeClr val="tx2"/>
                          </a:solidFill>
                        </a:rPr>
                        <a:t> </a:t>
                      </a:r>
                      <a:r>
                        <a:rPr lang="en-US" sz="1200" u="none" strike="noStrike" dirty="0" err="1">
                          <a:solidFill>
                            <a:schemeClr val="tx2"/>
                          </a:solidFill>
                        </a:rPr>
                        <a:t>Narkoba</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6"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3.355</a:t>
                      </a:r>
                    </a:p>
                  </a:txBody>
                  <a:tcPr marL="0" marR="0" marT="0" marB="0" anchor="ctr"/>
                </a:tc>
                <a:tc>
                  <a:txBody>
                    <a:bodyPr/>
                    <a:lstStyle/>
                    <a:p>
                      <a:pPr algn="ctr" fontAlgn="b"/>
                      <a:r>
                        <a:rPr lang="en-US" sz="1200" b="0" i="0" u="none" strike="noStrike" dirty="0">
                          <a:solidFill>
                            <a:srgbClr val="000000"/>
                          </a:solidFill>
                          <a:effectLst/>
                          <a:latin typeface="Verdana"/>
                        </a:rPr>
                        <a:t>        109 </a:t>
                      </a:r>
                    </a:p>
                  </a:txBody>
                  <a:tcPr marL="0" marR="0" marT="0" marB="0" anchor="ctr"/>
                </a:tc>
                <a:tc>
                  <a:txBody>
                    <a:bodyPr/>
                    <a:lstStyle/>
                    <a:p>
                      <a:pPr algn="ctr" fontAlgn="b"/>
                      <a:r>
                        <a:rPr lang="en-US" sz="1200" b="0" i="0" u="none" strike="noStrike" dirty="0">
                          <a:solidFill>
                            <a:srgbClr val="000000"/>
                          </a:solidFill>
                          <a:effectLst/>
                          <a:latin typeface="Verdana"/>
                        </a:rPr>
                        <a:t>540</a:t>
                      </a:r>
                    </a:p>
                  </a:txBody>
                  <a:tcPr marL="0" marR="0" marT="0" marB="0" anchor="ctr"/>
                </a:tc>
                <a:tc>
                  <a:txBody>
                    <a:bodyPr/>
                    <a:lstStyle/>
                    <a:p>
                      <a:pPr algn="ctr" fontAlgn="b"/>
                      <a:r>
                        <a:rPr lang="en-US" sz="1200" b="0" i="0" u="none" strike="noStrike" dirty="0" smtClean="0">
                          <a:solidFill>
                            <a:srgbClr val="000000"/>
                          </a:solidFill>
                          <a:effectLst/>
                          <a:latin typeface="Verdana"/>
                        </a:rPr>
                        <a:t>146</a:t>
                      </a:r>
                      <a:endParaRPr lang="en-US" sz="1200" b="0" i="0" u="none" strike="noStrike" dirty="0">
                        <a:solidFill>
                          <a:srgbClr val="000000"/>
                        </a:solidFill>
                        <a:effectLst/>
                        <a:latin typeface="Verdana"/>
                      </a:endParaRPr>
                    </a:p>
                  </a:txBody>
                  <a:tcPr marL="0" marR="0" marT="0" marB="0" anchor="ctr"/>
                </a:tc>
                <a:extLst>
                  <a:ext uri="{0D108BD9-81ED-4DB2-BD59-A6C34878D82A}">
                    <a16:rowId xmlns="" xmlns:a16="http://schemas.microsoft.com/office/drawing/2014/main" val="10005"/>
                  </a:ext>
                </a:extLst>
              </a:tr>
              <a:tr h="273383">
                <a:tc>
                  <a:txBody>
                    <a:bodyPr/>
                    <a:lstStyle/>
                    <a:p>
                      <a:pPr algn="ctr" fontAlgn="b"/>
                      <a:r>
                        <a:rPr lang="en-US" sz="1200" u="none" strike="noStrike" dirty="0">
                          <a:solidFill>
                            <a:schemeClr val="tx2"/>
                          </a:solidFill>
                        </a:rPr>
                        <a:t>6</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6" marB="0" anchor="ctr"/>
                </a:tc>
                <a:tc>
                  <a:txBody>
                    <a:bodyPr/>
                    <a:lstStyle/>
                    <a:p>
                      <a:pPr algn="l" fontAlgn="b"/>
                      <a:r>
                        <a:rPr lang="en-US" sz="1200" u="none" strike="noStrike" dirty="0">
                          <a:solidFill>
                            <a:schemeClr val="tx2"/>
                          </a:solidFill>
                        </a:rPr>
                        <a:t>Urine Analisa</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6"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58</a:t>
                      </a:r>
                    </a:p>
                  </a:txBody>
                  <a:tcPr marL="0" marR="0" marT="0" marB="0" anchor="ctr"/>
                </a:tc>
                <a:tc>
                  <a:txBody>
                    <a:bodyPr/>
                    <a:lstStyle/>
                    <a:p>
                      <a:pPr algn="ctr" fontAlgn="b"/>
                      <a:r>
                        <a:rPr lang="en-US" sz="1200" b="0" i="0" u="none" strike="noStrike" dirty="0">
                          <a:solidFill>
                            <a:srgbClr val="000000"/>
                          </a:solidFill>
                          <a:effectLst/>
                          <a:latin typeface="Verdana"/>
                        </a:rPr>
                        <a:t>          50 </a:t>
                      </a:r>
                    </a:p>
                  </a:txBody>
                  <a:tcPr marL="0" marR="0" marT="0" marB="0" anchor="ctr"/>
                </a:tc>
                <a:tc>
                  <a:txBody>
                    <a:bodyPr/>
                    <a:lstStyle/>
                    <a:p>
                      <a:pPr algn="ctr" fontAlgn="b"/>
                      <a:r>
                        <a:rPr lang="en-US" sz="1200" b="0" i="0" u="none" strike="noStrike" dirty="0">
                          <a:solidFill>
                            <a:srgbClr val="000000"/>
                          </a:solidFill>
                          <a:effectLst/>
                          <a:latin typeface="Verdana"/>
                        </a:rPr>
                        <a:t>35</a:t>
                      </a:r>
                    </a:p>
                  </a:txBody>
                  <a:tcPr marL="0" marR="0" marT="0" marB="0" anchor="ctr"/>
                </a:tc>
                <a:tc>
                  <a:txBody>
                    <a:bodyPr/>
                    <a:lstStyle/>
                    <a:p>
                      <a:pPr algn="ctr" fontAlgn="b"/>
                      <a:r>
                        <a:rPr lang="en-US" sz="1200" b="0" i="0" u="none" strike="noStrike" dirty="0" smtClean="0">
                          <a:solidFill>
                            <a:srgbClr val="000000"/>
                          </a:solidFill>
                          <a:effectLst/>
                          <a:latin typeface="Verdana"/>
                        </a:rPr>
                        <a:t>39</a:t>
                      </a:r>
                      <a:endParaRPr lang="en-US" sz="1200" b="0" i="0" u="none" strike="noStrike" dirty="0">
                        <a:solidFill>
                          <a:srgbClr val="000000"/>
                        </a:solidFill>
                        <a:effectLst/>
                        <a:latin typeface="Verdana"/>
                      </a:endParaRPr>
                    </a:p>
                  </a:txBody>
                  <a:tcPr marL="0" marR="0" marT="0" marB="0" anchor="ctr"/>
                </a:tc>
                <a:extLst>
                  <a:ext uri="{0D108BD9-81ED-4DB2-BD59-A6C34878D82A}">
                    <a16:rowId xmlns="" xmlns:a16="http://schemas.microsoft.com/office/drawing/2014/main" val="10006"/>
                  </a:ext>
                </a:extLst>
              </a:tr>
              <a:tr h="273383">
                <a:tc>
                  <a:txBody>
                    <a:bodyPr/>
                    <a:lstStyle/>
                    <a:p>
                      <a:pPr algn="ctr" fontAlgn="ctr"/>
                      <a:r>
                        <a:rPr lang="en-US" sz="1200" u="none" strike="noStrike" dirty="0">
                          <a:solidFill>
                            <a:schemeClr val="tx2"/>
                          </a:solidFill>
                        </a:rPr>
                        <a:t>7</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6" marB="0" anchor="ctr"/>
                </a:tc>
                <a:tc>
                  <a:txBody>
                    <a:bodyPr/>
                    <a:lstStyle/>
                    <a:p>
                      <a:pPr algn="l" fontAlgn="b"/>
                      <a:r>
                        <a:rPr lang="en-US" sz="1200" u="none" strike="noStrike" dirty="0" err="1">
                          <a:solidFill>
                            <a:schemeClr val="tx2"/>
                          </a:solidFill>
                        </a:rPr>
                        <a:t>Serologi</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6"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0" marR="0" marT="0" marB="0" anchor="ctr"/>
                </a:tc>
                <a:tc>
                  <a:txBody>
                    <a:bodyPr/>
                    <a:lstStyle/>
                    <a:p>
                      <a:pPr algn="ctr" fontAlgn="b"/>
                      <a:r>
                        <a:rPr lang="en-US" sz="1200" b="0" i="0" u="none" strike="noStrike" dirty="0">
                          <a:solidFill>
                            <a:srgbClr val="000000"/>
                          </a:solidFill>
                          <a:effectLst/>
                          <a:latin typeface="Verdana"/>
                        </a:rPr>
                        <a:t> - </a:t>
                      </a:r>
                    </a:p>
                  </a:txBody>
                  <a:tcPr marL="0" marR="0" marT="0" marB="0" anchor="ctr"/>
                </a:tc>
                <a:tc>
                  <a:txBody>
                    <a:bodyPr/>
                    <a:lstStyle/>
                    <a:p>
                      <a:pPr algn="ctr" fontAlgn="b"/>
                      <a:r>
                        <a:rPr lang="en-US" sz="1200" b="0" i="0" u="none" strike="noStrike" dirty="0">
                          <a:solidFill>
                            <a:srgbClr val="000000"/>
                          </a:solidFill>
                          <a:effectLst/>
                          <a:latin typeface="Verdana"/>
                        </a:rPr>
                        <a:t>-</a:t>
                      </a:r>
                    </a:p>
                  </a:txBody>
                  <a:tcPr marL="0" marR="0" marT="0" marB="0" anchor="ctr"/>
                </a:tc>
                <a:tc>
                  <a:txBody>
                    <a:bodyPr/>
                    <a:lstStyle/>
                    <a:p>
                      <a:pPr algn="ctr" fontAlgn="b"/>
                      <a:r>
                        <a:rPr lang="en-US" sz="1200" b="0" i="0" u="none" strike="noStrike" dirty="0" smtClean="0">
                          <a:solidFill>
                            <a:srgbClr val="000000"/>
                          </a:solidFill>
                          <a:effectLst/>
                          <a:latin typeface="Verdana"/>
                        </a:rPr>
                        <a:t>-</a:t>
                      </a:r>
                      <a:endParaRPr lang="en-US" sz="1200" b="0" i="0" u="none" strike="noStrike" dirty="0">
                        <a:solidFill>
                          <a:srgbClr val="000000"/>
                        </a:solidFill>
                        <a:effectLst/>
                        <a:latin typeface="Verdana"/>
                      </a:endParaRPr>
                    </a:p>
                  </a:txBody>
                  <a:tcPr marL="0" marR="0" marT="0" marB="0" anchor="ctr"/>
                </a:tc>
                <a:extLst>
                  <a:ext uri="{0D108BD9-81ED-4DB2-BD59-A6C34878D82A}">
                    <a16:rowId xmlns="" xmlns:a16="http://schemas.microsoft.com/office/drawing/2014/main" val="10007"/>
                  </a:ext>
                </a:extLst>
              </a:tr>
              <a:tr h="273383">
                <a:tc>
                  <a:txBody>
                    <a:bodyPr/>
                    <a:lstStyle/>
                    <a:p>
                      <a:pPr algn="ctr" fontAlgn="b"/>
                      <a:r>
                        <a:rPr lang="en-US" sz="1200" u="none" strike="noStrike" dirty="0">
                          <a:solidFill>
                            <a:schemeClr val="tx2"/>
                          </a:solidFill>
                        </a:rPr>
                        <a:t>8</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6" marB="0" anchor="ctr"/>
                </a:tc>
                <a:tc>
                  <a:txBody>
                    <a:bodyPr/>
                    <a:lstStyle/>
                    <a:p>
                      <a:pPr algn="l" fontAlgn="b"/>
                      <a:r>
                        <a:rPr lang="en-US" sz="1200" u="none" strike="noStrike" dirty="0" err="1">
                          <a:solidFill>
                            <a:schemeClr val="tx2"/>
                          </a:solidFill>
                        </a:rPr>
                        <a:t>Mikrobiologi</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6"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0" marR="0" marT="0" marB="0" anchor="ctr"/>
                </a:tc>
                <a:tc>
                  <a:txBody>
                    <a:bodyPr/>
                    <a:lstStyle/>
                    <a:p>
                      <a:pPr algn="ctr" fontAlgn="b"/>
                      <a:r>
                        <a:rPr lang="en-US" sz="1200" b="0" i="0" u="none" strike="noStrike" dirty="0">
                          <a:solidFill>
                            <a:srgbClr val="000000"/>
                          </a:solidFill>
                          <a:effectLst/>
                          <a:latin typeface="Verdana"/>
                        </a:rPr>
                        <a:t> - </a:t>
                      </a:r>
                    </a:p>
                  </a:txBody>
                  <a:tcPr marL="0" marR="0" marT="0" marB="0" anchor="ctr"/>
                </a:tc>
                <a:tc>
                  <a:txBody>
                    <a:bodyPr/>
                    <a:lstStyle/>
                    <a:p>
                      <a:pPr algn="ctr" fontAlgn="b"/>
                      <a:r>
                        <a:rPr lang="en-US" sz="1200" b="0" i="0" u="none" strike="noStrike" dirty="0">
                          <a:solidFill>
                            <a:srgbClr val="000000"/>
                          </a:solidFill>
                          <a:effectLst/>
                          <a:latin typeface="Verdana"/>
                        </a:rPr>
                        <a:t>-</a:t>
                      </a:r>
                    </a:p>
                  </a:txBody>
                  <a:tcPr marL="0" marR="0" marT="0" marB="0" anchor="ctr"/>
                </a:tc>
                <a:tc>
                  <a:txBody>
                    <a:bodyPr/>
                    <a:lstStyle/>
                    <a:p>
                      <a:pPr algn="ctr" fontAlgn="b"/>
                      <a:r>
                        <a:rPr lang="en-US" sz="1200" b="0" i="0" u="none" strike="noStrike" dirty="0" smtClean="0">
                          <a:solidFill>
                            <a:srgbClr val="000000"/>
                          </a:solidFill>
                          <a:effectLst/>
                          <a:latin typeface="Verdana"/>
                        </a:rPr>
                        <a:t>-</a:t>
                      </a:r>
                      <a:endParaRPr lang="en-US" sz="1200" b="0" i="0" u="none" strike="noStrike" dirty="0">
                        <a:solidFill>
                          <a:srgbClr val="000000"/>
                        </a:solidFill>
                        <a:effectLst/>
                        <a:latin typeface="Verdana"/>
                      </a:endParaRPr>
                    </a:p>
                  </a:txBody>
                  <a:tcPr marL="0" marR="0" marT="0" marB="0" anchor="ctr"/>
                </a:tc>
                <a:extLst>
                  <a:ext uri="{0D108BD9-81ED-4DB2-BD59-A6C34878D82A}">
                    <a16:rowId xmlns="" xmlns:a16="http://schemas.microsoft.com/office/drawing/2014/main" val="10008"/>
                  </a:ext>
                </a:extLst>
              </a:tr>
              <a:tr h="372906">
                <a:tc>
                  <a:txBody>
                    <a:bodyPr/>
                    <a:lstStyle/>
                    <a:p>
                      <a:pPr algn="ctr" fontAlgn="ctr"/>
                      <a:r>
                        <a:rPr lang="en-US" sz="1200" u="none" strike="noStrike" dirty="0">
                          <a:solidFill>
                            <a:schemeClr val="tx2"/>
                          </a:solidFill>
                        </a:rPr>
                        <a:t>9</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6" marB="0" anchor="ctr"/>
                </a:tc>
                <a:tc>
                  <a:txBody>
                    <a:bodyPr/>
                    <a:lstStyle/>
                    <a:p>
                      <a:pPr algn="l" fontAlgn="b"/>
                      <a:r>
                        <a:rPr lang="en-US" sz="1200" u="none" strike="noStrike" dirty="0" err="1">
                          <a:solidFill>
                            <a:schemeClr val="tx2"/>
                          </a:solidFill>
                        </a:rPr>
                        <a:t>Imunoserologi</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6"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30</a:t>
                      </a:r>
                    </a:p>
                  </a:txBody>
                  <a:tcPr marL="0" marR="0" marT="0"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44</a:t>
                      </a:r>
                    </a:p>
                  </a:txBody>
                  <a:tcPr marL="0" marR="0" marT="0" marB="0" anchor="ctr"/>
                </a:tc>
                <a:tc>
                  <a:txBody>
                    <a:bodyPr/>
                    <a:lstStyle/>
                    <a:p>
                      <a:pPr algn="ctr" fontAlgn="b"/>
                      <a:r>
                        <a:rPr lang="en-US" sz="1200" b="0" i="0" u="none" strike="noStrike" dirty="0">
                          <a:solidFill>
                            <a:schemeClr val="tx2"/>
                          </a:solidFill>
                          <a:effectLst/>
                          <a:latin typeface="Verdana"/>
                          <a:ea typeface="Verdana"/>
                          <a:cs typeface="Verdana"/>
                        </a:rPr>
                        <a:t>31</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a:txBody>
                    <a:bodyPr/>
                    <a:lstStyle/>
                    <a:p>
                      <a:pPr algn="ctr" fontAlgn="b"/>
                      <a:r>
                        <a:rPr lang="en-US" sz="1200" b="0" i="0" u="none" strike="noStrike"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29</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extLst>
                  <a:ext uri="{0D108BD9-81ED-4DB2-BD59-A6C34878D82A}">
                    <a16:rowId xmlns="" xmlns:a16="http://schemas.microsoft.com/office/drawing/2014/main" val="10009"/>
                  </a:ext>
                </a:extLst>
              </a:tr>
            </a:tbl>
          </a:graphicData>
        </a:graphic>
      </p:graphicFrame>
      <p:sp>
        <p:nvSpPr>
          <p:cNvPr id="10" name="Rounded Rectangle 9"/>
          <p:cNvSpPr/>
          <p:nvPr/>
        </p:nvSpPr>
        <p:spPr>
          <a:xfrm>
            <a:off x="1483322" y="2793951"/>
            <a:ext cx="3902397" cy="419025"/>
          </a:xfrm>
          <a:prstGeom prst="roundRect">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8" b="1" dirty="0">
                <a:solidFill>
                  <a:srgbClr val="FFFF00"/>
                </a:solidFill>
                <a:latin typeface="Verdana" panose="020B0604030504040204" pitchFamily="34" charset="0"/>
                <a:ea typeface="Verdana" panose="020B0604030504040204" pitchFamily="34" charset="0"/>
                <a:cs typeface="Verdana" panose="020B0604030504040204" pitchFamily="34" charset="0"/>
              </a:rPr>
              <a:t>INSTALASI LABORATORIUM</a:t>
            </a:r>
            <a:endParaRPr lang="en-US" sz="1808" dirty="0">
              <a:solidFill>
                <a:srgbClr val="FFFF00"/>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853" y="25178"/>
            <a:ext cx="1090035" cy="1090035"/>
          </a:xfrm>
          <a:prstGeom prst="rect">
            <a:avLst/>
          </a:prstGeom>
        </p:spPr>
      </p:pic>
    </p:spTree>
    <p:extLst>
      <p:ext uri="{BB962C8B-B14F-4D97-AF65-F5344CB8AC3E}">
        <p14:creationId xmlns:p14="http://schemas.microsoft.com/office/powerpoint/2010/main" val="197103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180" y="281950"/>
            <a:ext cx="1224136" cy="1224136"/>
          </a:xfrm>
          <a:prstGeom prst="rect">
            <a:avLst/>
          </a:prstGeom>
          <a:effectLst>
            <a:glow rad="101600">
              <a:schemeClr val="accent4">
                <a:satMod val="175000"/>
                <a:alpha val="40000"/>
              </a:schemeClr>
            </a:glow>
          </a:effectLst>
        </p:spPr>
      </p:pic>
      <p:sp>
        <p:nvSpPr>
          <p:cNvPr id="2" name="Slide Number Placeholder 1"/>
          <p:cNvSpPr>
            <a:spLocks noGrp="1"/>
          </p:cNvSpPr>
          <p:nvPr>
            <p:ph type="sldNum" sz="quarter" idx="12"/>
          </p:nvPr>
        </p:nvSpPr>
        <p:spPr/>
        <p:txBody>
          <a:bodyPr/>
          <a:lstStyle/>
          <a:p>
            <a:fld id="{1D6647AB-53FC-4FC4-B329-DC0E1CCA4575}" type="slidenum">
              <a:rPr lang="en-US" smtClean="0"/>
              <a:pPr/>
              <a:t>21</a:t>
            </a:fld>
            <a:endParaRPr lang="en-US"/>
          </a:p>
        </p:txBody>
      </p:sp>
      <p:graphicFrame>
        <p:nvGraphicFramePr>
          <p:cNvPr id="9" name="Content Placeholder 4"/>
          <p:cNvGraphicFramePr>
            <a:graphicFrameLocks/>
          </p:cNvGraphicFramePr>
          <p:nvPr>
            <p:extLst>
              <p:ext uri="{D42A27DB-BD31-4B8C-83A1-F6EECF244321}">
                <p14:modId xmlns:p14="http://schemas.microsoft.com/office/powerpoint/2010/main" val="4002900842"/>
              </p:ext>
            </p:extLst>
          </p:nvPr>
        </p:nvGraphicFramePr>
        <p:xfrm>
          <a:off x="2040636" y="826771"/>
          <a:ext cx="5951384" cy="5698571"/>
        </p:xfrm>
        <a:graphic>
          <a:graphicData uri="http://schemas.openxmlformats.org/drawingml/2006/table">
            <a:tbl>
              <a:tblPr firstRow="1" bandRow="1">
                <a:tableStyleId>{9D7B26C5-4107-4FEC-AEDC-1716B250A1EF}</a:tableStyleId>
              </a:tblPr>
              <a:tblGrid>
                <a:gridCol w="618156">
                  <a:extLst>
                    <a:ext uri="{9D8B030D-6E8A-4147-A177-3AD203B41FA5}">
                      <a16:colId xmlns="" xmlns:a16="http://schemas.microsoft.com/office/drawing/2014/main" val="20000"/>
                    </a:ext>
                  </a:extLst>
                </a:gridCol>
                <a:gridCol w="1875796">
                  <a:extLst>
                    <a:ext uri="{9D8B030D-6E8A-4147-A177-3AD203B41FA5}">
                      <a16:colId xmlns="" xmlns:a16="http://schemas.microsoft.com/office/drawing/2014/main" val="20001"/>
                    </a:ext>
                  </a:extLst>
                </a:gridCol>
                <a:gridCol w="864358">
                  <a:extLst>
                    <a:ext uri="{9D8B030D-6E8A-4147-A177-3AD203B41FA5}">
                      <a16:colId xmlns="" xmlns:a16="http://schemas.microsoft.com/office/drawing/2014/main" val="20002"/>
                    </a:ext>
                  </a:extLst>
                </a:gridCol>
                <a:gridCol w="864358">
                  <a:extLst>
                    <a:ext uri="{9D8B030D-6E8A-4147-A177-3AD203B41FA5}">
                      <a16:colId xmlns="" xmlns:a16="http://schemas.microsoft.com/office/drawing/2014/main" val="20003"/>
                    </a:ext>
                  </a:extLst>
                </a:gridCol>
                <a:gridCol w="864358">
                  <a:extLst>
                    <a:ext uri="{9D8B030D-6E8A-4147-A177-3AD203B41FA5}">
                      <a16:colId xmlns="" xmlns:a16="http://schemas.microsoft.com/office/drawing/2014/main" val="20004"/>
                    </a:ext>
                  </a:extLst>
                </a:gridCol>
                <a:gridCol w="864358"/>
              </a:tblGrid>
              <a:tr h="546352">
                <a:tc>
                  <a:txBody>
                    <a:bodyPr/>
                    <a:lstStyle/>
                    <a:p>
                      <a:pPr algn="ctr"/>
                      <a:r>
                        <a:rPr lang="en-US" sz="1300" dirty="0">
                          <a:solidFill>
                            <a:schemeClr val="tx2"/>
                          </a:solidFill>
                        </a:rPr>
                        <a:t>NO</a:t>
                      </a:r>
                      <a:endParaRPr lang="en-US" sz="13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15" marR="182715" marT="68863" marB="68863" anchor="ctr"/>
                </a:tc>
                <a:tc>
                  <a:txBody>
                    <a:bodyPr/>
                    <a:lstStyle/>
                    <a:p>
                      <a:pPr algn="ctr"/>
                      <a:r>
                        <a:rPr lang="en-US" sz="1300" dirty="0">
                          <a:solidFill>
                            <a:schemeClr val="tx2"/>
                          </a:solidFill>
                        </a:rPr>
                        <a:t>JENIS KEGIATAN</a:t>
                      </a:r>
                      <a:endParaRPr lang="en-US" sz="13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15" marR="182715" marT="68863" marB="68863" anchor="ctr"/>
                </a:tc>
                <a:tc>
                  <a:txBody>
                    <a:bodyPr/>
                    <a:lstStyle/>
                    <a:p>
                      <a:pPr algn="ctr"/>
                      <a:r>
                        <a:rPr lang="en-US" sz="1300" dirty="0">
                          <a:solidFill>
                            <a:schemeClr val="tx2"/>
                          </a:solidFill>
                        </a:rPr>
                        <a:t>JAN</a:t>
                      </a:r>
                      <a:endParaRPr lang="en-US" sz="13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15" marR="182715" marT="68863" marB="68863" anchor="ctr"/>
                </a:tc>
                <a:tc>
                  <a:txBody>
                    <a:bodyPr/>
                    <a:lstStyle/>
                    <a:p>
                      <a:pPr algn="ctr"/>
                      <a:r>
                        <a:rPr lang="en-US" sz="1300"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182715" marR="182715" marT="68863" marB="68863" anchor="ctr"/>
                </a:tc>
                <a:tc>
                  <a:txBody>
                    <a:bodyPr/>
                    <a:lstStyle/>
                    <a:p>
                      <a:pPr algn="ctr"/>
                      <a:r>
                        <a:rPr lang="en-US" sz="1300" dirty="0">
                          <a:solidFill>
                            <a:schemeClr val="tx2"/>
                          </a:solidFill>
                          <a:latin typeface="Verdana" panose="020B0604030504040204" pitchFamily="34" charset="0"/>
                          <a:ea typeface="Verdana" panose="020B0604030504040204" pitchFamily="34" charset="0"/>
                          <a:cs typeface="Verdana" panose="020B0604030504040204" pitchFamily="34" charset="0"/>
                        </a:rPr>
                        <a:t>MAR</a:t>
                      </a:r>
                    </a:p>
                  </a:txBody>
                  <a:tcPr marL="182715" marR="182715" marT="68863" marB="68863" anchor="ctr"/>
                </a:tc>
                <a:tc>
                  <a:txBody>
                    <a:bodyPr/>
                    <a:lstStyle/>
                    <a:p>
                      <a:pPr algn="ctr"/>
                      <a:r>
                        <a:rPr lang="en-US" sz="13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APR</a:t>
                      </a:r>
                      <a:endParaRPr lang="en-US" sz="13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15" marR="182715" marT="68863" marB="68863" anchor="ctr"/>
                </a:tc>
                <a:extLst>
                  <a:ext uri="{0D108BD9-81ED-4DB2-BD59-A6C34878D82A}">
                    <a16:rowId xmlns="" xmlns:a16="http://schemas.microsoft.com/office/drawing/2014/main" val="10000"/>
                  </a:ext>
                </a:extLst>
              </a:tr>
              <a:tr h="286787">
                <a:tc>
                  <a:txBody>
                    <a:bodyPr/>
                    <a:lstStyle/>
                    <a:p>
                      <a:pPr algn="ctr" fontAlgn="b"/>
                      <a:r>
                        <a:rPr lang="en-US" sz="1300" u="none" strike="noStrike" dirty="0">
                          <a:solidFill>
                            <a:schemeClr val="tx2"/>
                          </a:solidFill>
                        </a:rPr>
                        <a:t>1</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l" fontAlgn="b"/>
                      <a:r>
                        <a:rPr lang="en-US" sz="1300" u="none" strike="noStrike" dirty="0">
                          <a:solidFill>
                            <a:schemeClr val="tx2"/>
                          </a:solidFill>
                        </a:rPr>
                        <a:t>Cranium AP/LAT</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ctr" fontAlgn="b"/>
                      <a:r>
                        <a:rPr lang="en-US" sz="1200" b="0" i="0" u="none" strike="noStrike" dirty="0">
                          <a:solidFill>
                            <a:srgbClr val="000000"/>
                          </a:solidFill>
                          <a:effectLst/>
                          <a:latin typeface="+mn-lt"/>
                        </a:rPr>
                        <a:t>-</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01"/>
                  </a:ext>
                </a:extLst>
              </a:tr>
              <a:tr h="251707">
                <a:tc>
                  <a:txBody>
                    <a:bodyPr/>
                    <a:lstStyle/>
                    <a:p>
                      <a:pPr algn="ctr" fontAlgn="b"/>
                      <a:r>
                        <a:rPr lang="en-US" sz="1300" u="none" strike="noStrike" dirty="0">
                          <a:solidFill>
                            <a:schemeClr val="tx2"/>
                          </a:solidFill>
                        </a:rPr>
                        <a:t>2</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l" fontAlgn="b"/>
                      <a:r>
                        <a:rPr lang="en-US" sz="1300" u="none" strike="noStrike" dirty="0">
                          <a:solidFill>
                            <a:schemeClr val="tx2"/>
                          </a:solidFill>
                        </a:rPr>
                        <a:t>Thorax AP/LAT</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ctr" fontAlgn="b"/>
                      <a:r>
                        <a:rPr lang="en-US" sz="1200" b="0" i="0" u="none" strike="noStrike" dirty="0">
                          <a:solidFill>
                            <a:srgbClr val="000000"/>
                          </a:solidFill>
                          <a:effectLst/>
                          <a:latin typeface="+mn-lt"/>
                        </a:rPr>
                        <a:t>37</a:t>
                      </a:r>
                    </a:p>
                  </a:txBody>
                  <a:tcPr marL="9525" marR="9525" marT="9525" marB="0" anchor="ctr"/>
                </a:tc>
                <a:tc>
                  <a:txBody>
                    <a:bodyPr/>
                    <a:lstStyle/>
                    <a:p>
                      <a:pPr algn="ctr" fontAlgn="b"/>
                      <a:r>
                        <a:rPr lang="en-US" sz="1200" b="0" i="0" u="none" strike="noStrike" dirty="0">
                          <a:solidFill>
                            <a:srgbClr val="000000"/>
                          </a:solidFill>
                          <a:effectLst/>
                          <a:latin typeface="Verdana"/>
                        </a:rPr>
                        <a:t>27</a:t>
                      </a:r>
                    </a:p>
                  </a:txBody>
                  <a:tcPr marL="9525" marR="9525" marT="9525" marB="0" anchor="ctr"/>
                </a:tc>
                <a:tc>
                  <a:txBody>
                    <a:bodyPr/>
                    <a:lstStyle/>
                    <a:p>
                      <a:pPr algn="ctr" fontAlgn="b"/>
                      <a:r>
                        <a:rPr lang="en-US" sz="1200" b="0" i="0" u="none" strike="noStrike" dirty="0">
                          <a:solidFill>
                            <a:srgbClr val="000000"/>
                          </a:solidFill>
                          <a:effectLst/>
                          <a:latin typeface="Verdana"/>
                        </a:rPr>
                        <a:t>38</a:t>
                      </a:r>
                    </a:p>
                  </a:txBody>
                  <a:tcPr marL="9525" marR="9525" marT="9525" marB="0" anchor="ctr"/>
                </a:tc>
                <a:tc>
                  <a:txBody>
                    <a:bodyPr/>
                    <a:lstStyle/>
                    <a:p>
                      <a:pPr algn="ctr" fontAlgn="b"/>
                      <a:r>
                        <a:rPr lang="en-US" sz="1000" b="0" i="0" u="none" strike="noStrike">
                          <a:solidFill>
                            <a:srgbClr val="000000"/>
                          </a:solidFill>
                          <a:effectLst/>
                          <a:latin typeface="Verdana"/>
                        </a:rPr>
                        <a:t>37</a:t>
                      </a:r>
                    </a:p>
                  </a:txBody>
                  <a:tcPr marL="9525" marR="9525" marT="9525" marB="0" anchor="ctr"/>
                </a:tc>
                <a:extLst>
                  <a:ext uri="{0D108BD9-81ED-4DB2-BD59-A6C34878D82A}">
                    <a16:rowId xmlns="" xmlns:a16="http://schemas.microsoft.com/office/drawing/2014/main" val="10002"/>
                  </a:ext>
                </a:extLst>
              </a:tr>
              <a:tr h="251707">
                <a:tc>
                  <a:txBody>
                    <a:bodyPr/>
                    <a:lstStyle/>
                    <a:p>
                      <a:pPr algn="ctr" fontAlgn="b"/>
                      <a:r>
                        <a:rPr lang="en-US" sz="1300" u="none" strike="noStrike" dirty="0">
                          <a:solidFill>
                            <a:schemeClr val="tx2"/>
                          </a:solidFill>
                        </a:rPr>
                        <a:t>3</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l" fontAlgn="b"/>
                      <a:r>
                        <a:rPr lang="en-US" sz="1300" u="none" strike="noStrike" dirty="0">
                          <a:solidFill>
                            <a:schemeClr val="tx2"/>
                          </a:solidFill>
                        </a:rPr>
                        <a:t>Abdomen</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ctr" fontAlgn="b"/>
                      <a:r>
                        <a:rPr lang="en-US" sz="1200" b="0" i="0" u="none" strike="noStrike" dirty="0">
                          <a:solidFill>
                            <a:srgbClr val="000000"/>
                          </a:solidFill>
                          <a:effectLst/>
                          <a:latin typeface="+mn-lt"/>
                        </a:rPr>
                        <a:t>-</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03"/>
                  </a:ext>
                </a:extLst>
              </a:tr>
              <a:tr h="251707">
                <a:tc>
                  <a:txBody>
                    <a:bodyPr/>
                    <a:lstStyle/>
                    <a:p>
                      <a:pPr algn="ctr" fontAlgn="b"/>
                      <a:r>
                        <a:rPr lang="en-US" sz="1300" u="none" strike="noStrike" dirty="0">
                          <a:solidFill>
                            <a:schemeClr val="tx2"/>
                          </a:solidFill>
                        </a:rPr>
                        <a:t>4</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l" fontAlgn="b"/>
                      <a:r>
                        <a:rPr lang="en-US" sz="1300" u="none" strike="noStrike" dirty="0">
                          <a:solidFill>
                            <a:schemeClr val="tx2"/>
                          </a:solidFill>
                        </a:rPr>
                        <a:t>BNO</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ctr" fontAlgn="b"/>
                      <a:r>
                        <a:rPr lang="en-US" sz="1200" b="0" i="0" u="none" strike="noStrike" dirty="0">
                          <a:solidFill>
                            <a:srgbClr val="000000"/>
                          </a:solidFill>
                          <a:effectLst/>
                          <a:latin typeface="+mn-lt"/>
                        </a:rPr>
                        <a:t>-</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200" b="0" i="0" u="none" strike="noStrike" dirty="0">
                          <a:solidFill>
                            <a:srgbClr val="000000"/>
                          </a:solidFill>
                          <a:effectLst/>
                          <a:latin typeface="Verdana"/>
                        </a:rPr>
                        <a:t>2</a:t>
                      </a:r>
                    </a:p>
                  </a:txBody>
                  <a:tcPr marL="9525" marR="9525" marT="9525" marB="0" anchor="ctr"/>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04"/>
                  </a:ext>
                </a:extLst>
              </a:tr>
              <a:tr h="409304">
                <a:tc>
                  <a:txBody>
                    <a:bodyPr/>
                    <a:lstStyle/>
                    <a:p>
                      <a:pPr algn="ctr" fontAlgn="b"/>
                      <a:r>
                        <a:rPr lang="en-US" sz="1300" u="none" strike="noStrike" dirty="0">
                          <a:solidFill>
                            <a:schemeClr val="tx2"/>
                          </a:solidFill>
                        </a:rPr>
                        <a:t>5</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l" fontAlgn="b"/>
                      <a:r>
                        <a:rPr lang="en-US" sz="1300" u="none" strike="noStrike" dirty="0">
                          <a:solidFill>
                            <a:schemeClr val="tx2"/>
                          </a:solidFill>
                        </a:rPr>
                        <a:t>Cervical AP/LAT/OBLIQ</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ctr" fontAlgn="b"/>
                      <a:r>
                        <a:rPr lang="en-US" sz="1200" b="0" i="0" u="none" strike="noStrike" dirty="0">
                          <a:solidFill>
                            <a:srgbClr val="000000"/>
                          </a:solidFill>
                          <a:effectLst/>
                          <a:latin typeface="+mn-lt"/>
                        </a:rPr>
                        <a:t>2</a:t>
                      </a:r>
                    </a:p>
                  </a:txBody>
                  <a:tcPr marL="9525" marR="9525" marT="9525" marB="0" anchor="ctr"/>
                </a:tc>
                <a:tc>
                  <a:txBody>
                    <a:bodyPr/>
                    <a:lstStyle/>
                    <a:p>
                      <a:pPr algn="ctr" fontAlgn="b"/>
                      <a:r>
                        <a:rPr lang="en-US" sz="1200" b="0" i="0" u="none" strike="noStrike" dirty="0">
                          <a:solidFill>
                            <a:srgbClr val="000000"/>
                          </a:solidFill>
                          <a:effectLst/>
                          <a:latin typeface="Verdana"/>
                        </a:rPr>
                        <a:t>5</a:t>
                      </a:r>
                    </a:p>
                  </a:txBody>
                  <a:tcPr marL="9525" marR="9525" marT="9525" marB="0" anchor="ctr"/>
                </a:tc>
                <a:tc>
                  <a:txBody>
                    <a:bodyPr/>
                    <a:lstStyle/>
                    <a:p>
                      <a:pPr algn="ctr" fontAlgn="b"/>
                      <a:r>
                        <a:rPr lang="en-US" sz="1200" b="0" i="0" u="none" strike="noStrike" dirty="0">
                          <a:solidFill>
                            <a:srgbClr val="000000"/>
                          </a:solidFill>
                          <a:effectLst/>
                          <a:latin typeface="Verdana"/>
                        </a:rPr>
                        <a:t>4</a:t>
                      </a:r>
                    </a:p>
                  </a:txBody>
                  <a:tcPr marL="9525" marR="9525" marT="9525" marB="0" anchor="ctr"/>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05"/>
                  </a:ext>
                </a:extLst>
              </a:tr>
              <a:tr h="251707">
                <a:tc>
                  <a:txBody>
                    <a:bodyPr/>
                    <a:lstStyle/>
                    <a:p>
                      <a:pPr algn="ctr" fontAlgn="b"/>
                      <a:r>
                        <a:rPr lang="en-US" sz="1300" u="none" strike="noStrike" dirty="0">
                          <a:solidFill>
                            <a:schemeClr val="tx2"/>
                          </a:solidFill>
                        </a:rPr>
                        <a:t>6</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l" fontAlgn="b"/>
                      <a:r>
                        <a:rPr lang="en-US" sz="1300" u="none" strike="noStrike" dirty="0">
                          <a:solidFill>
                            <a:schemeClr val="tx2"/>
                          </a:solidFill>
                        </a:rPr>
                        <a:t>Vert </a:t>
                      </a:r>
                      <a:r>
                        <a:rPr lang="en-US" sz="1300" u="none" strike="noStrike" dirty="0" err="1">
                          <a:solidFill>
                            <a:schemeClr val="tx2"/>
                          </a:solidFill>
                        </a:rPr>
                        <a:t>Thoracal</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ctr" fontAlgn="b"/>
                      <a:r>
                        <a:rPr lang="en-US" sz="1200" b="0" i="0" u="none" strike="noStrike" dirty="0">
                          <a:solidFill>
                            <a:srgbClr val="000000"/>
                          </a:solidFill>
                          <a:effectLst/>
                          <a:latin typeface="+mn-lt"/>
                        </a:rPr>
                        <a:t>-</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06"/>
                  </a:ext>
                </a:extLst>
              </a:tr>
              <a:tr h="279115">
                <a:tc>
                  <a:txBody>
                    <a:bodyPr/>
                    <a:lstStyle/>
                    <a:p>
                      <a:pPr algn="ctr" fontAlgn="b"/>
                      <a:r>
                        <a:rPr lang="en-US" sz="1300" u="none" strike="noStrike" dirty="0">
                          <a:solidFill>
                            <a:schemeClr val="tx2"/>
                          </a:solidFill>
                        </a:rPr>
                        <a:t>7</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l" fontAlgn="b"/>
                      <a:r>
                        <a:rPr lang="en-US" sz="1300" u="none" strike="noStrike" dirty="0">
                          <a:solidFill>
                            <a:schemeClr val="tx2"/>
                          </a:solidFill>
                        </a:rPr>
                        <a:t>Vert </a:t>
                      </a:r>
                      <a:r>
                        <a:rPr lang="en-US" sz="1300" u="none" strike="noStrike" dirty="0" err="1">
                          <a:solidFill>
                            <a:schemeClr val="tx2"/>
                          </a:solidFill>
                        </a:rPr>
                        <a:t>Thoracolumbal</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ctr" fontAlgn="b"/>
                      <a:r>
                        <a:rPr lang="en-US" sz="1200" b="0" i="0" u="none" strike="noStrike" dirty="0">
                          <a:solidFill>
                            <a:srgbClr val="000000"/>
                          </a:solidFill>
                          <a:effectLst/>
                          <a:latin typeface="+mn-lt"/>
                        </a:rPr>
                        <a:t>-</a:t>
                      </a:r>
                    </a:p>
                  </a:txBody>
                  <a:tcPr marL="9525" marR="9525" marT="9525" marB="0" anchor="ctr"/>
                </a:tc>
                <a:tc>
                  <a:txBody>
                    <a:bodyPr/>
                    <a:lstStyle/>
                    <a:p>
                      <a:pPr algn="ctr" fontAlgn="b"/>
                      <a:r>
                        <a:rPr lang="en-US" sz="1200" b="0" i="0" u="none" strike="noStrike" dirty="0">
                          <a:solidFill>
                            <a:srgbClr val="000000"/>
                          </a:solidFill>
                          <a:effectLst/>
                          <a:latin typeface="Verdana"/>
                        </a:rPr>
                        <a:t>2</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07"/>
                  </a:ext>
                </a:extLst>
              </a:tr>
              <a:tr h="251707">
                <a:tc>
                  <a:txBody>
                    <a:bodyPr/>
                    <a:lstStyle/>
                    <a:p>
                      <a:pPr algn="ctr" fontAlgn="b"/>
                      <a:r>
                        <a:rPr lang="en-US" sz="1300" u="none" strike="noStrike" dirty="0">
                          <a:solidFill>
                            <a:schemeClr val="tx2"/>
                          </a:solidFill>
                        </a:rPr>
                        <a:t>8</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l" fontAlgn="b"/>
                      <a:r>
                        <a:rPr lang="en-US" sz="1300" u="none" strike="noStrike" dirty="0">
                          <a:solidFill>
                            <a:schemeClr val="tx2"/>
                          </a:solidFill>
                        </a:rPr>
                        <a:t>Vert </a:t>
                      </a:r>
                      <a:r>
                        <a:rPr lang="en-US" sz="1300" u="none" strike="noStrike" dirty="0" err="1">
                          <a:solidFill>
                            <a:schemeClr val="tx2"/>
                          </a:solidFill>
                        </a:rPr>
                        <a:t>Lumbalis</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ctr" fontAlgn="b"/>
                      <a:r>
                        <a:rPr lang="en-US" sz="1200" b="0" i="0" u="none" strike="noStrike" dirty="0">
                          <a:solidFill>
                            <a:srgbClr val="000000"/>
                          </a:solidFill>
                          <a:effectLst/>
                          <a:latin typeface="+mn-lt"/>
                        </a:rPr>
                        <a:t>-</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08"/>
                  </a:ext>
                </a:extLst>
              </a:tr>
              <a:tr h="362283">
                <a:tc>
                  <a:txBody>
                    <a:bodyPr/>
                    <a:lstStyle/>
                    <a:p>
                      <a:pPr algn="ctr" fontAlgn="b"/>
                      <a:r>
                        <a:rPr lang="en-US" sz="1300" u="none" strike="noStrike" dirty="0">
                          <a:solidFill>
                            <a:schemeClr val="tx2"/>
                          </a:solidFill>
                        </a:rPr>
                        <a:t>9</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l" fontAlgn="b"/>
                      <a:r>
                        <a:rPr lang="en-US" sz="1300" u="none" strike="noStrike" dirty="0">
                          <a:solidFill>
                            <a:schemeClr val="tx2"/>
                          </a:solidFill>
                        </a:rPr>
                        <a:t>Vert Lumbosacral</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ctr" fontAlgn="b"/>
                      <a:r>
                        <a:rPr lang="en-US" sz="1200" b="0" i="0" u="none" strike="noStrike" dirty="0">
                          <a:solidFill>
                            <a:srgbClr val="000000"/>
                          </a:solidFill>
                          <a:effectLst/>
                          <a:latin typeface="+mn-lt"/>
                        </a:rPr>
                        <a:t>4</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200" b="0" i="0" u="none" strike="noStrike" dirty="0">
                          <a:solidFill>
                            <a:srgbClr val="000000"/>
                          </a:solidFill>
                          <a:effectLst/>
                          <a:latin typeface="Verdana"/>
                        </a:rPr>
                        <a:t>4</a:t>
                      </a:r>
                    </a:p>
                  </a:txBody>
                  <a:tcPr marL="9525" marR="9525" marT="9525" marB="0" anchor="ctr"/>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09"/>
                  </a:ext>
                </a:extLst>
              </a:tr>
              <a:tr h="251707">
                <a:tc>
                  <a:txBody>
                    <a:bodyPr/>
                    <a:lstStyle/>
                    <a:p>
                      <a:pPr algn="ctr" fontAlgn="b"/>
                      <a:r>
                        <a:rPr lang="en-US" sz="1300" u="none" strike="noStrike" dirty="0">
                          <a:solidFill>
                            <a:schemeClr val="tx2"/>
                          </a:solidFill>
                        </a:rPr>
                        <a:t>10</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l" fontAlgn="b"/>
                      <a:r>
                        <a:rPr lang="en-US" sz="1300" u="none" strike="noStrike" dirty="0">
                          <a:solidFill>
                            <a:schemeClr val="tx2"/>
                          </a:solidFill>
                        </a:rPr>
                        <a:t>Os Sacrum</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ctr" fontAlgn="b"/>
                      <a:r>
                        <a:rPr lang="en-US" sz="1200" b="0" i="0" u="none" strike="noStrike" dirty="0">
                          <a:solidFill>
                            <a:srgbClr val="000000"/>
                          </a:solidFill>
                          <a:effectLst/>
                          <a:latin typeface="+mn-lt"/>
                        </a:rPr>
                        <a:t>-</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10"/>
                  </a:ext>
                </a:extLst>
              </a:tr>
              <a:tr h="251707">
                <a:tc>
                  <a:txBody>
                    <a:bodyPr/>
                    <a:lstStyle/>
                    <a:p>
                      <a:pPr algn="ctr" fontAlgn="b"/>
                      <a:r>
                        <a:rPr lang="en-US" sz="1300" u="none" strike="noStrike" dirty="0">
                          <a:solidFill>
                            <a:schemeClr val="tx2"/>
                          </a:solidFill>
                        </a:rPr>
                        <a:t>11</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l" fontAlgn="b"/>
                      <a:r>
                        <a:rPr lang="en-US" sz="1300" u="none" strike="noStrike" dirty="0">
                          <a:solidFill>
                            <a:schemeClr val="tx2"/>
                          </a:solidFill>
                        </a:rPr>
                        <a:t>Os Coccygeus</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ctr" fontAlgn="b"/>
                      <a:r>
                        <a:rPr lang="en-US" sz="1200" b="0" i="0" u="none" strike="noStrike" dirty="0">
                          <a:solidFill>
                            <a:srgbClr val="000000"/>
                          </a:solidFill>
                          <a:effectLst/>
                          <a:latin typeface="+mn-lt"/>
                        </a:rPr>
                        <a:t>-</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11"/>
                  </a:ext>
                </a:extLst>
              </a:tr>
              <a:tr h="251707">
                <a:tc>
                  <a:txBody>
                    <a:bodyPr/>
                    <a:lstStyle/>
                    <a:p>
                      <a:pPr algn="ctr" fontAlgn="b"/>
                      <a:r>
                        <a:rPr lang="en-US" sz="1300" u="none" strike="noStrike" dirty="0">
                          <a:solidFill>
                            <a:schemeClr val="tx2"/>
                          </a:solidFill>
                        </a:rPr>
                        <a:t>12</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l" fontAlgn="b"/>
                      <a:r>
                        <a:rPr lang="en-US" sz="1300" u="none" strike="noStrike" dirty="0" err="1">
                          <a:solidFill>
                            <a:schemeClr val="tx2"/>
                          </a:solidFill>
                        </a:rPr>
                        <a:t>Extremitas</a:t>
                      </a:r>
                      <a:r>
                        <a:rPr lang="en-US" sz="1300" u="none" strike="noStrike" dirty="0">
                          <a:solidFill>
                            <a:schemeClr val="tx2"/>
                          </a:solidFill>
                        </a:rPr>
                        <a:t> Superior</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ctr" fontAlgn="b"/>
                      <a:r>
                        <a:rPr lang="en-US" sz="1200" b="0" i="0" u="none" strike="noStrike" dirty="0">
                          <a:solidFill>
                            <a:srgbClr val="000000"/>
                          </a:solidFill>
                          <a:effectLst/>
                          <a:latin typeface="+mn-lt"/>
                        </a:rPr>
                        <a:t>2</a:t>
                      </a:r>
                    </a:p>
                  </a:txBody>
                  <a:tcPr marL="9525" marR="9525" marT="9525" marB="0" anchor="ctr"/>
                </a:tc>
                <a:tc>
                  <a:txBody>
                    <a:bodyPr/>
                    <a:lstStyle/>
                    <a:p>
                      <a:pPr algn="ctr" fontAlgn="b"/>
                      <a:r>
                        <a:rPr lang="en-US" sz="1200" b="0" i="0" u="none" strike="noStrike" dirty="0">
                          <a:solidFill>
                            <a:srgbClr val="000000"/>
                          </a:solidFill>
                          <a:effectLst/>
                          <a:latin typeface="Verdana"/>
                        </a:rPr>
                        <a:t>2</a:t>
                      </a:r>
                    </a:p>
                  </a:txBody>
                  <a:tcPr marL="9525" marR="9525" marT="9525" marB="0" anchor="ctr"/>
                </a:tc>
                <a:tc>
                  <a:txBody>
                    <a:bodyPr/>
                    <a:lstStyle/>
                    <a:p>
                      <a:pPr algn="ctr" fontAlgn="b"/>
                      <a:r>
                        <a:rPr lang="en-US" sz="1200" b="0" i="0" u="none" strike="noStrike" dirty="0">
                          <a:solidFill>
                            <a:srgbClr val="000000"/>
                          </a:solidFill>
                          <a:effectLst/>
                          <a:latin typeface="Verdana"/>
                        </a:rPr>
                        <a:t>2</a:t>
                      </a:r>
                    </a:p>
                  </a:txBody>
                  <a:tcPr marL="9525" marR="9525" marT="9525" marB="0" anchor="ctr"/>
                </a:tc>
                <a:tc>
                  <a:txBody>
                    <a:bodyPr/>
                    <a:lstStyle/>
                    <a:p>
                      <a:pPr algn="ctr" fontAlgn="b"/>
                      <a:r>
                        <a:rPr lang="en-US" sz="1000" b="0" i="0" u="none" strike="noStrike">
                          <a:solidFill>
                            <a:srgbClr val="000000"/>
                          </a:solidFill>
                          <a:effectLst/>
                          <a:latin typeface="Verdana"/>
                        </a:rPr>
                        <a:t>6</a:t>
                      </a:r>
                    </a:p>
                  </a:txBody>
                  <a:tcPr marL="9525" marR="9525" marT="9525" marB="0" anchor="ctr"/>
                </a:tc>
                <a:extLst>
                  <a:ext uri="{0D108BD9-81ED-4DB2-BD59-A6C34878D82A}">
                    <a16:rowId xmlns="" xmlns:a16="http://schemas.microsoft.com/office/drawing/2014/main" val="10012"/>
                  </a:ext>
                </a:extLst>
              </a:tr>
              <a:tr h="282606">
                <a:tc>
                  <a:txBody>
                    <a:bodyPr/>
                    <a:lstStyle/>
                    <a:p>
                      <a:pPr algn="ctr" fontAlgn="b"/>
                      <a:r>
                        <a:rPr lang="en-US" sz="1300" u="none" strike="noStrike" dirty="0">
                          <a:solidFill>
                            <a:schemeClr val="tx2"/>
                          </a:solidFill>
                        </a:rPr>
                        <a:t>13</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l" fontAlgn="b"/>
                      <a:r>
                        <a:rPr lang="en-US" sz="1300" u="none" strike="noStrike" dirty="0" err="1">
                          <a:solidFill>
                            <a:schemeClr val="tx2"/>
                          </a:solidFill>
                        </a:rPr>
                        <a:t>Extremitas</a:t>
                      </a:r>
                      <a:r>
                        <a:rPr lang="en-US" sz="1300" u="none" strike="noStrike" dirty="0">
                          <a:solidFill>
                            <a:schemeClr val="tx2"/>
                          </a:solidFill>
                        </a:rPr>
                        <a:t> Inferior</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ctr" fontAlgn="b"/>
                      <a:r>
                        <a:rPr lang="en-US" sz="1200" b="0" i="0" u="none" strike="noStrike" dirty="0">
                          <a:solidFill>
                            <a:srgbClr val="000000"/>
                          </a:solidFill>
                          <a:effectLst/>
                          <a:latin typeface="+mn-lt"/>
                        </a:rPr>
                        <a:t>-</a:t>
                      </a:r>
                    </a:p>
                  </a:txBody>
                  <a:tcPr marL="9525" marR="9525" marT="9525" marB="0" anchor="ctr"/>
                </a:tc>
                <a:tc>
                  <a:txBody>
                    <a:bodyPr/>
                    <a:lstStyle/>
                    <a:p>
                      <a:pPr algn="ctr" fontAlgn="b"/>
                      <a:r>
                        <a:rPr lang="en-US" sz="1200" b="0" i="0" u="none" strike="noStrike" dirty="0">
                          <a:solidFill>
                            <a:srgbClr val="000000"/>
                          </a:solidFill>
                          <a:effectLst/>
                          <a:latin typeface="Verdana"/>
                        </a:rPr>
                        <a:t>2</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000" b="0" i="0" u="none" strike="noStrike">
                          <a:solidFill>
                            <a:srgbClr val="000000"/>
                          </a:solidFill>
                          <a:effectLst/>
                          <a:latin typeface="Verdana"/>
                        </a:rPr>
                        <a:t>6</a:t>
                      </a:r>
                    </a:p>
                  </a:txBody>
                  <a:tcPr marL="9525" marR="9525" marT="9525" marB="0" anchor="ctr"/>
                </a:tc>
                <a:extLst>
                  <a:ext uri="{0D108BD9-81ED-4DB2-BD59-A6C34878D82A}">
                    <a16:rowId xmlns="" xmlns:a16="http://schemas.microsoft.com/office/drawing/2014/main" val="10013"/>
                  </a:ext>
                </a:extLst>
              </a:tr>
              <a:tr h="251707">
                <a:tc>
                  <a:txBody>
                    <a:bodyPr/>
                    <a:lstStyle/>
                    <a:p>
                      <a:pPr algn="ctr" fontAlgn="b"/>
                      <a:r>
                        <a:rPr lang="en-US" sz="1300" u="none" strike="noStrike" dirty="0">
                          <a:solidFill>
                            <a:schemeClr val="tx2"/>
                          </a:solidFill>
                        </a:rPr>
                        <a:t>14</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l" fontAlgn="b"/>
                      <a:r>
                        <a:rPr lang="en-US" sz="1300" u="none" strike="noStrike" dirty="0">
                          <a:solidFill>
                            <a:schemeClr val="tx2"/>
                          </a:solidFill>
                        </a:rPr>
                        <a:t>Colon In Loop</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ctr" fontAlgn="b"/>
                      <a:r>
                        <a:rPr lang="en-US" sz="1200" b="0" i="0" u="none" strike="noStrike" dirty="0">
                          <a:solidFill>
                            <a:srgbClr val="000000"/>
                          </a:solidFill>
                          <a:effectLst/>
                          <a:latin typeface="+mn-lt"/>
                        </a:rPr>
                        <a:t>-</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14"/>
                  </a:ext>
                </a:extLst>
              </a:tr>
              <a:tr h="251707">
                <a:tc>
                  <a:txBody>
                    <a:bodyPr/>
                    <a:lstStyle/>
                    <a:p>
                      <a:pPr algn="ctr" fontAlgn="b"/>
                      <a:r>
                        <a:rPr lang="en-US" sz="1300" u="none" strike="noStrike" dirty="0">
                          <a:solidFill>
                            <a:schemeClr val="tx2"/>
                          </a:solidFill>
                        </a:rPr>
                        <a:t>15</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l" fontAlgn="b"/>
                      <a:r>
                        <a:rPr lang="en-US" sz="1300" u="none" strike="noStrike" dirty="0">
                          <a:solidFill>
                            <a:schemeClr val="tx2"/>
                          </a:solidFill>
                        </a:rPr>
                        <a:t>IVP</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ctr" fontAlgn="b"/>
                      <a:r>
                        <a:rPr lang="en-US" sz="1200" b="0" i="0" u="none" strike="noStrike" dirty="0">
                          <a:solidFill>
                            <a:srgbClr val="000000"/>
                          </a:solidFill>
                          <a:effectLst/>
                          <a:latin typeface="+mn-lt"/>
                        </a:rPr>
                        <a:t>-</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15"/>
                  </a:ext>
                </a:extLst>
              </a:tr>
              <a:tr h="251707">
                <a:tc>
                  <a:txBody>
                    <a:bodyPr/>
                    <a:lstStyle/>
                    <a:p>
                      <a:pPr algn="ctr" fontAlgn="b"/>
                      <a:r>
                        <a:rPr lang="en-US" sz="1300" u="none" strike="noStrike" dirty="0">
                          <a:solidFill>
                            <a:schemeClr val="tx2"/>
                          </a:solidFill>
                        </a:rPr>
                        <a:t>16</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l" fontAlgn="b"/>
                      <a:r>
                        <a:rPr lang="en-US" sz="1300" u="none" strike="noStrike" dirty="0">
                          <a:solidFill>
                            <a:schemeClr val="tx2"/>
                          </a:solidFill>
                        </a:rPr>
                        <a:t>USG</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ctr" fontAlgn="b"/>
                      <a:r>
                        <a:rPr lang="en-US" sz="1200" b="0" i="0" u="none" strike="noStrike" dirty="0">
                          <a:solidFill>
                            <a:srgbClr val="000000"/>
                          </a:solidFill>
                          <a:effectLst/>
                          <a:latin typeface="+mn-lt"/>
                        </a:rPr>
                        <a:t>5</a:t>
                      </a:r>
                    </a:p>
                  </a:txBody>
                  <a:tcPr marL="9525" marR="9525" marT="9525" marB="0" anchor="ctr"/>
                </a:tc>
                <a:tc>
                  <a:txBody>
                    <a:bodyPr/>
                    <a:lstStyle/>
                    <a:p>
                      <a:pPr algn="ctr" fontAlgn="b"/>
                      <a:r>
                        <a:rPr lang="en-US" sz="1200" b="0" i="0" u="none" strike="noStrike" dirty="0">
                          <a:solidFill>
                            <a:srgbClr val="000000"/>
                          </a:solidFill>
                          <a:effectLst/>
                          <a:latin typeface="Verdana"/>
                        </a:rPr>
                        <a:t>8</a:t>
                      </a:r>
                    </a:p>
                  </a:txBody>
                  <a:tcPr marL="9525" marR="9525" marT="9525" marB="0" anchor="ctr"/>
                </a:tc>
                <a:tc>
                  <a:txBody>
                    <a:bodyPr/>
                    <a:lstStyle/>
                    <a:p>
                      <a:pPr algn="ctr" fontAlgn="b"/>
                      <a:r>
                        <a:rPr lang="en-US" sz="1200" b="0" i="0" u="none" strike="noStrike" dirty="0">
                          <a:solidFill>
                            <a:srgbClr val="000000"/>
                          </a:solidFill>
                          <a:effectLst/>
                          <a:latin typeface="Verdana"/>
                        </a:rPr>
                        <a:t>7</a:t>
                      </a:r>
                    </a:p>
                  </a:txBody>
                  <a:tcPr marL="9525" marR="9525" marT="9525" marB="0" anchor="ctr"/>
                </a:tc>
                <a:tc>
                  <a:txBody>
                    <a:bodyPr/>
                    <a:lstStyle/>
                    <a:p>
                      <a:pPr algn="ctr" fontAlgn="b"/>
                      <a:r>
                        <a:rPr lang="en-US" sz="1000" b="0" i="0" u="none" strike="noStrike">
                          <a:solidFill>
                            <a:srgbClr val="000000"/>
                          </a:solidFill>
                          <a:effectLst/>
                          <a:latin typeface="Verdana"/>
                        </a:rPr>
                        <a:t>8</a:t>
                      </a:r>
                    </a:p>
                  </a:txBody>
                  <a:tcPr marL="9525" marR="9525" marT="9525" marB="0" anchor="ctr"/>
                </a:tc>
                <a:extLst>
                  <a:ext uri="{0D108BD9-81ED-4DB2-BD59-A6C34878D82A}">
                    <a16:rowId xmlns="" xmlns:a16="http://schemas.microsoft.com/office/drawing/2014/main" val="10016"/>
                  </a:ext>
                </a:extLst>
              </a:tr>
              <a:tr h="251707">
                <a:tc>
                  <a:txBody>
                    <a:bodyPr/>
                    <a:lstStyle/>
                    <a:p>
                      <a:pPr algn="ctr" fontAlgn="b"/>
                      <a:r>
                        <a:rPr lang="en-US" sz="1300" u="none" strike="noStrike" dirty="0">
                          <a:solidFill>
                            <a:schemeClr val="tx2"/>
                          </a:solidFill>
                        </a:rPr>
                        <a:t>17</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l" fontAlgn="b"/>
                      <a:r>
                        <a:rPr lang="en-US" sz="1300" u="none" strike="noStrike" dirty="0">
                          <a:solidFill>
                            <a:schemeClr val="tx2"/>
                          </a:solidFill>
                        </a:rPr>
                        <a:t>Panoramic</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ctr" fontAlgn="b"/>
                      <a:r>
                        <a:rPr lang="en-US" sz="1200" b="0" i="0" u="none" strike="noStrike" dirty="0">
                          <a:solidFill>
                            <a:srgbClr val="000000"/>
                          </a:solidFill>
                          <a:effectLst/>
                          <a:latin typeface="+mn-lt"/>
                        </a:rPr>
                        <a:t>-</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17"/>
                  </a:ext>
                </a:extLst>
              </a:tr>
              <a:tr h="259933">
                <a:tc>
                  <a:txBody>
                    <a:bodyPr/>
                    <a:lstStyle/>
                    <a:p>
                      <a:pPr algn="ctr" fontAlgn="b"/>
                      <a:r>
                        <a:rPr lang="en-US" sz="1300" u="none" strike="noStrike" dirty="0">
                          <a:solidFill>
                            <a:schemeClr val="tx2"/>
                          </a:solidFill>
                        </a:rPr>
                        <a:t>18</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l" fontAlgn="b"/>
                      <a:r>
                        <a:rPr lang="en-US" sz="1300" u="none" strike="noStrike" dirty="0">
                          <a:solidFill>
                            <a:schemeClr val="tx2"/>
                          </a:solidFill>
                        </a:rPr>
                        <a:t>Pelvis/ Hip Joint</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ctr" fontAlgn="b"/>
                      <a:r>
                        <a:rPr lang="en-US" sz="1200" b="0" i="0" u="none" strike="noStrike" dirty="0">
                          <a:solidFill>
                            <a:srgbClr val="000000"/>
                          </a:solidFill>
                          <a:effectLst/>
                          <a:latin typeface="+mn-lt"/>
                        </a:rPr>
                        <a:t>-</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18"/>
                  </a:ext>
                </a:extLst>
              </a:tr>
              <a:tr h="251707">
                <a:tc>
                  <a:txBody>
                    <a:bodyPr/>
                    <a:lstStyle/>
                    <a:p>
                      <a:pPr algn="ctr" fontAlgn="b"/>
                      <a:r>
                        <a:rPr lang="en-US" sz="1300" u="none" strike="noStrike" dirty="0">
                          <a:solidFill>
                            <a:schemeClr val="tx2"/>
                          </a:solidFill>
                        </a:rPr>
                        <a:t>19</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l" fontAlgn="b"/>
                      <a:r>
                        <a:rPr lang="en-US" sz="1300" u="none" strike="noStrike" dirty="0">
                          <a:solidFill>
                            <a:schemeClr val="tx2"/>
                          </a:solidFill>
                        </a:rPr>
                        <a:t>CT Scan</a:t>
                      </a:r>
                      <a:endParaRPr lang="en-US" sz="13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48" marB="0" anchor="ctr"/>
                </a:tc>
                <a:tc>
                  <a:txBody>
                    <a:bodyPr/>
                    <a:lstStyle/>
                    <a:p>
                      <a:pPr algn="ctr" fontAlgn="b"/>
                      <a:r>
                        <a:rPr lang="en-US" sz="1200" b="0" i="0" u="none" strike="noStrike" dirty="0">
                          <a:solidFill>
                            <a:srgbClr val="000000"/>
                          </a:solidFill>
                          <a:effectLst/>
                          <a:latin typeface="+mn-lt"/>
                        </a:rPr>
                        <a:t>7</a:t>
                      </a:r>
                    </a:p>
                  </a:txBody>
                  <a:tcPr marL="9525" marR="9525" marT="9525" marB="0" anchor="ctr"/>
                </a:tc>
                <a:tc>
                  <a:txBody>
                    <a:bodyPr/>
                    <a:lstStyle/>
                    <a:p>
                      <a:pPr algn="ctr" fontAlgn="b"/>
                      <a:r>
                        <a:rPr lang="en-US" sz="1200" b="0" i="0" u="none" strike="noStrike" dirty="0">
                          <a:solidFill>
                            <a:srgbClr val="000000"/>
                          </a:solidFill>
                          <a:effectLst/>
                          <a:latin typeface="Verdana"/>
                        </a:rPr>
                        <a:t>7</a:t>
                      </a:r>
                    </a:p>
                  </a:txBody>
                  <a:tcPr marL="9525" marR="9525" marT="9525" marB="0" anchor="ctr"/>
                </a:tc>
                <a:tc>
                  <a:txBody>
                    <a:bodyPr/>
                    <a:lstStyle/>
                    <a:p>
                      <a:pPr algn="ctr" fontAlgn="b"/>
                      <a:r>
                        <a:rPr lang="en-US" sz="1200" b="0" i="0" u="none" strike="noStrike" dirty="0">
                          <a:solidFill>
                            <a:srgbClr val="000000"/>
                          </a:solidFill>
                          <a:effectLst/>
                          <a:latin typeface="Verdana"/>
                        </a:rPr>
                        <a:t>5</a:t>
                      </a:r>
                    </a:p>
                  </a:txBody>
                  <a:tcPr marL="9525" marR="9525" marT="9525" marB="0" anchor="ctr"/>
                </a:tc>
                <a:tc>
                  <a:txBody>
                    <a:bodyPr/>
                    <a:lstStyle/>
                    <a:p>
                      <a:pPr algn="ctr" fontAlgn="b"/>
                      <a:r>
                        <a:rPr lang="en-US" sz="1000" b="0" i="0" u="none" strike="noStrike" dirty="0">
                          <a:solidFill>
                            <a:srgbClr val="000000"/>
                          </a:solidFill>
                          <a:effectLst/>
                          <a:latin typeface="Verdana"/>
                        </a:rPr>
                        <a:t>8</a:t>
                      </a:r>
                    </a:p>
                  </a:txBody>
                  <a:tcPr marL="9525" marR="9525" marT="9525" marB="0" anchor="ctr"/>
                </a:tc>
                <a:extLst>
                  <a:ext uri="{0D108BD9-81ED-4DB2-BD59-A6C34878D82A}">
                    <a16:rowId xmlns="" xmlns:a16="http://schemas.microsoft.com/office/drawing/2014/main" val="10019"/>
                  </a:ext>
                </a:extLst>
              </a:tr>
            </a:tbl>
          </a:graphicData>
        </a:graphic>
      </p:graphicFrame>
      <p:sp>
        <p:nvSpPr>
          <p:cNvPr id="11" name="Rounded Rectangle 10"/>
          <p:cNvSpPr/>
          <p:nvPr/>
        </p:nvSpPr>
        <p:spPr>
          <a:xfrm>
            <a:off x="2015356" y="221651"/>
            <a:ext cx="3290256" cy="419025"/>
          </a:xfrm>
          <a:prstGeom prst="roundRect">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8" b="1" dirty="0">
                <a:solidFill>
                  <a:srgbClr val="FFFF00"/>
                </a:solidFill>
                <a:latin typeface="Verdana" panose="020B0604030504040204" pitchFamily="34" charset="0"/>
                <a:ea typeface="Verdana" panose="020B0604030504040204" pitchFamily="34" charset="0"/>
                <a:cs typeface="Verdana" panose="020B0604030504040204" pitchFamily="34" charset="0"/>
              </a:rPr>
              <a:t>INSTALASI RADIOLOGI</a:t>
            </a:r>
            <a:endParaRPr lang="en-US" sz="1808" dirty="0">
              <a:solidFill>
                <a:srgbClr val="FFFF00"/>
              </a:solidFill>
            </a:endParaRPr>
          </a:p>
        </p:txBody>
      </p:sp>
    </p:spTree>
    <p:extLst>
      <p:ext uri="{BB962C8B-B14F-4D97-AF65-F5344CB8AC3E}">
        <p14:creationId xmlns:p14="http://schemas.microsoft.com/office/powerpoint/2010/main" val="410024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4" y="-40301"/>
            <a:ext cx="991610" cy="991610"/>
          </a:xfrm>
          <a:prstGeom prst="rect">
            <a:avLst/>
          </a:prstGeom>
        </p:spPr>
      </p:pic>
      <p:sp>
        <p:nvSpPr>
          <p:cNvPr id="2" name="Slide Number Placeholder 1"/>
          <p:cNvSpPr>
            <a:spLocks noGrp="1"/>
          </p:cNvSpPr>
          <p:nvPr>
            <p:ph type="sldNum" sz="quarter" idx="12"/>
          </p:nvPr>
        </p:nvSpPr>
        <p:spPr/>
        <p:txBody>
          <a:bodyPr/>
          <a:lstStyle/>
          <a:p>
            <a:fld id="{1D6647AB-53FC-4FC4-B329-DC0E1CCA4575}" type="slidenum">
              <a:rPr lang="en-US" smtClean="0"/>
              <a:pPr/>
              <a:t>22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909374479"/>
              </p:ext>
            </p:extLst>
          </p:nvPr>
        </p:nvGraphicFramePr>
        <p:xfrm>
          <a:off x="143148" y="919601"/>
          <a:ext cx="7344815" cy="5605734"/>
        </p:xfrm>
        <a:graphic>
          <a:graphicData uri="http://schemas.openxmlformats.org/drawingml/2006/table">
            <a:tbl>
              <a:tblPr firstRow="1" bandRow="1">
                <a:tableStyleId>{9D7B26C5-4107-4FEC-AEDC-1716B250A1EF}</a:tableStyleId>
              </a:tblPr>
              <a:tblGrid>
                <a:gridCol w="793147">
                  <a:extLst>
                    <a:ext uri="{9D8B030D-6E8A-4147-A177-3AD203B41FA5}">
                      <a16:colId xmlns="" xmlns:a16="http://schemas.microsoft.com/office/drawing/2014/main" val="20000"/>
                    </a:ext>
                  </a:extLst>
                </a:gridCol>
                <a:gridCol w="1843324">
                  <a:extLst>
                    <a:ext uri="{9D8B030D-6E8A-4147-A177-3AD203B41FA5}">
                      <a16:colId xmlns="" xmlns:a16="http://schemas.microsoft.com/office/drawing/2014/main" val="20001"/>
                    </a:ext>
                  </a:extLst>
                </a:gridCol>
                <a:gridCol w="1177086">
                  <a:extLst>
                    <a:ext uri="{9D8B030D-6E8A-4147-A177-3AD203B41FA5}">
                      <a16:colId xmlns="" xmlns:a16="http://schemas.microsoft.com/office/drawing/2014/main" val="20002"/>
                    </a:ext>
                  </a:extLst>
                </a:gridCol>
                <a:gridCol w="1177086">
                  <a:extLst>
                    <a:ext uri="{9D8B030D-6E8A-4147-A177-3AD203B41FA5}">
                      <a16:colId xmlns="" xmlns:a16="http://schemas.microsoft.com/office/drawing/2014/main" val="20003"/>
                    </a:ext>
                  </a:extLst>
                </a:gridCol>
                <a:gridCol w="1177086">
                  <a:extLst>
                    <a:ext uri="{9D8B030D-6E8A-4147-A177-3AD203B41FA5}">
                      <a16:colId xmlns="" xmlns:a16="http://schemas.microsoft.com/office/drawing/2014/main" val="20004"/>
                    </a:ext>
                  </a:extLst>
                </a:gridCol>
                <a:gridCol w="1177086"/>
              </a:tblGrid>
              <a:tr h="376799">
                <a:tc>
                  <a:txBody>
                    <a:bodyPr/>
                    <a:lstStyle/>
                    <a:p>
                      <a:pPr algn="ctr"/>
                      <a:r>
                        <a:rPr lang="en-US" sz="1000" dirty="0">
                          <a:solidFill>
                            <a:schemeClr val="tx2"/>
                          </a:solidFill>
                          <a:latin typeface="Verdana" pitchFamily="34" charset="0"/>
                          <a:ea typeface="Verdana" pitchFamily="34" charset="0"/>
                        </a:rPr>
                        <a:t>NO</a:t>
                      </a:r>
                    </a:p>
                  </a:txBody>
                  <a:tcPr marL="91821" marR="91821" marT="45911" marB="45911" anchor="ctr"/>
                </a:tc>
                <a:tc>
                  <a:txBody>
                    <a:bodyPr/>
                    <a:lstStyle/>
                    <a:p>
                      <a:pPr algn="ctr"/>
                      <a:r>
                        <a:rPr lang="en-US" sz="1000" dirty="0">
                          <a:solidFill>
                            <a:schemeClr val="tx2"/>
                          </a:solidFill>
                          <a:latin typeface="Verdana" pitchFamily="34" charset="0"/>
                          <a:ea typeface="Verdana" pitchFamily="34" charset="0"/>
                        </a:rPr>
                        <a:t>JENIS KEGIATAN</a:t>
                      </a:r>
                    </a:p>
                  </a:txBody>
                  <a:tcPr marL="91821" marR="91821" marT="45911" marB="45911" anchor="ctr"/>
                </a:tc>
                <a:tc>
                  <a:txBody>
                    <a:bodyPr/>
                    <a:lstStyle/>
                    <a:p>
                      <a:pPr algn="ctr"/>
                      <a:r>
                        <a:rPr lang="en-US" sz="1000" dirty="0">
                          <a:solidFill>
                            <a:schemeClr val="tx2"/>
                          </a:solidFill>
                          <a:latin typeface="Verdana" pitchFamily="34" charset="0"/>
                          <a:ea typeface="Verdana" pitchFamily="34" charset="0"/>
                        </a:rPr>
                        <a:t>JAN</a:t>
                      </a:r>
                    </a:p>
                  </a:txBody>
                  <a:tcPr marL="91821" marR="91821" marT="45911" marB="45911" anchor="ctr"/>
                </a:tc>
                <a:tc>
                  <a:txBody>
                    <a:bodyPr/>
                    <a:lstStyle/>
                    <a:p>
                      <a:pPr algn="ctr"/>
                      <a:r>
                        <a:rPr lang="en-US" sz="1000" dirty="0">
                          <a:solidFill>
                            <a:schemeClr val="tx2"/>
                          </a:solidFill>
                          <a:latin typeface="Verdana" pitchFamily="34" charset="0"/>
                          <a:ea typeface="Verdana" pitchFamily="34" charset="0"/>
                        </a:rPr>
                        <a:t>FEB</a:t>
                      </a:r>
                    </a:p>
                  </a:txBody>
                  <a:tcPr marL="91821" marR="91821" marT="45911" marB="45911" anchor="ctr"/>
                </a:tc>
                <a:tc>
                  <a:txBody>
                    <a:bodyPr/>
                    <a:lstStyle/>
                    <a:p>
                      <a:pPr algn="ctr"/>
                      <a:r>
                        <a:rPr lang="en-US" sz="1000" dirty="0">
                          <a:solidFill>
                            <a:schemeClr val="tx2"/>
                          </a:solidFill>
                          <a:latin typeface="Verdana" pitchFamily="34" charset="0"/>
                          <a:ea typeface="Verdana" pitchFamily="34" charset="0"/>
                        </a:rPr>
                        <a:t>MAR</a:t>
                      </a:r>
                    </a:p>
                  </a:txBody>
                  <a:tcPr marL="91821" marR="91821" marT="45911" marB="45911" anchor="ctr"/>
                </a:tc>
                <a:tc>
                  <a:txBody>
                    <a:bodyPr/>
                    <a:lstStyle/>
                    <a:p>
                      <a:pPr algn="ctr"/>
                      <a:r>
                        <a:rPr lang="en-US" sz="1000" dirty="0" smtClean="0">
                          <a:solidFill>
                            <a:schemeClr val="tx2"/>
                          </a:solidFill>
                          <a:latin typeface="Verdana" pitchFamily="34" charset="0"/>
                          <a:ea typeface="Verdana" pitchFamily="34" charset="0"/>
                        </a:rPr>
                        <a:t>APR</a:t>
                      </a:r>
                      <a:endParaRPr lang="en-US" sz="1000" dirty="0">
                        <a:solidFill>
                          <a:schemeClr val="tx2"/>
                        </a:solidFill>
                        <a:latin typeface="Verdana" pitchFamily="34" charset="0"/>
                        <a:ea typeface="Verdana" pitchFamily="34" charset="0"/>
                      </a:endParaRPr>
                    </a:p>
                  </a:txBody>
                  <a:tcPr marL="91821" marR="91821" marT="45911" marB="45911" anchor="ctr"/>
                </a:tc>
                <a:extLst>
                  <a:ext uri="{0D108BD9-81ED-4DB2-BD59-A6C34878D82A}">
                    <a16:rowId xmlns="" xmlns:a16="http://schemas.microsoft.com/office/drawing/2014/main" val="10000"/>
                  </a:ext>
                </a:extLst>
              </a:tr>
              <a:tr h="201482">
                <a:tc gridSpan="2">
                  <a:txBody>
                    <a:bodyPr/>
                    <a:lstStyle/>
                    <a:p>
                      <a:pPr algn="l" fontAlgn="b"/>
                      <a:r>
                        <a:rPr lang="en-US" sz="1000" u="none" strike="noStrike" dirty="0" err="1">
                          <a:solidFill>
                            <a:schemeClr val="tx2"/>
                          </a:solidFill>
                          <a:effectLst/>
                          <a:latin typeface="Verdana" pitchFamily="34" charset="0"/>
                          <a:ea typeface="Verdana" pitchFamily="34" charset="0"/>
                        </a:rPr>
                        <a:t>Sederhana</a:t>
                      </a:r>
                      <a:r>
                        <a:rPr lang="en-US" sz="1000" u="none" strike="noStrike" dirty="0">
                          <a:solidFill>
                            <a:schemeClr val="tx2"/>
                          </a:solidFill>
                          <a:effectLst/>
                          <a:latin typeface="Verdana" pitchFamily="34" charset="0"/>
                          <a:ea typeface="Verdana" pitchFamily="34" charset="0"/>
                        </a:rPr>
                        <a:t> A</a:t>
                      </a:r>
                      <a:endParaRPr lang="en-US" sz="1000" b="1" i="0" u="none" strike="noStrike" dirty="0">
                        <a:solidFill>
                          <a:schemeClr val="tx2"/>
                        </a:solidFill>
                        <a:effectLst/>
                        <a:latin typeface="Verdana" pitchFamily="34" charset="0"/>
                        <a:ea typeface="Verdana" pitchFamily="34" charset="0"/>
                      </a:endParaRPr>
                    </a:p>
                  </a:txBody>
                  <a:tcPr marL="9565" marR="9565" marT="9565" marB="0" anchor="ctr"/>
                </a:tc>
                <a:tc hMerge="1">
                  <a:txBody>
                    <a:bodyPr/>
                    <a:lstStyle/>
                    <a:p>
                      <a:endParaRPr lang="en-US"/>
                    </a:p>
                  </a:txBody>
                  <a:tcPr/>
                </a:tc>
                <a:tc>
                  <a:txBody>
                    <a:bodyPr/>
                    <a:lstStyle/>
                    <a:p>
                      <a:pPr algn="ctr" fontAlgn="b"/>
                      <a:endParaRPr lang="en-US" sz="1000" b="1"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ctr" fontAlgn="b"/>
                      <a:r>
                        <a:rPr lang="en-US" sz="1000" b="0" i="0" u="none" strike="noStrike" dirty="0">
                          <a:solidFill>
                            <a:srgbClr val="000000"/>
                          </a:solidFill>
                          <a:effectLst/>
                          <a:latin typeface="Verdana" pitchFamily="34" charset="0"/>
                          <a:ea typeface="Verdana" pitchFamily="34" charset="0"/>
                        </a:rPr>
                        <a:t> </a:t>
                      </a:r>
                    </a:p>
                  </a:txBody>
                  <a:tcPr marL="9525" marR="9525" marT="9525" marB="0" anchor="ctr"/>
                </a:tc>
                <a:tc>
                  <a:txBody>
                    <a:bodyPr/>
                    <a:lstStyle/>
                    <a:p>
                      <a:pPr algn="ctr" fontAlgn="b"/>
                      <a:endParaRPr lang="en-US" sz="10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endParaRPr lang="en-US" sz="1000" b="0" i="0" u="none" strike="noStrike" dirty="0">
                        <a:solidFill>
                          <a:srgbClr val="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1"/>
                  </a:ext>
                </a:extLst>
              </a:tr>
              <a:tr h="201482">
                <a:tc>
                  <a:txBody>
                    <a:bodyPr/>
                    <a:lstStyle/>
                    <a:p>
                      <a:pPr algn="ctr" fontAlgn="b"/>
                      <a:r>
                        <a:rPr lang="en-US" sz="1000" u="none" strike="noStrike" dirty="0">
                          <a:solidFill>
                            <a:schemeClr val="tx2"/>
                          </a:solidFill>
                          <a:effectLst/>
                          <a:latin typeface="Verdana" pitchFamily="34" charset="0"/>
                          <a:ea typeface="Verdana" pitchFamily="34" charset="0"/>
                        </a:rPr>
                        <a:t>1</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l" fontAlgn="b"/>
                      <a:r>
                        <a:rPr lang="en-US" sz="1000" u="none" strike="noStrike" dirty="0">
                          <a:solidFill>
                            <a:schemeClr val="tx2"/>
                          </a:solidFill>
                          <a:effectLst/>
                          <a:latin typeface="Verdana" pitchFamily="34" charset="0"/>
                          <a:ea typeface="Verdana" pitchFamily="34" charset="0"/>
                        </a:rPr>
                        <a:t>Exercise Therapy</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ctr" fontAlgn="b"/>
                      <a:r>
                        <a:rPr lang="en-US" sz="1050" b="0" i="0" u="none" strike="noStrike" dirty="0">
                          <a:solidFill>
                            <a:schemeClr val="tx2"/>
                          </a:solidFill>
                          <a:effectLst/>
                          <a:latin typeface="Verdana" pitchFamily="34" charset="0"/>
                          <a:ea typeface="Verdana" pitchFamily="34" charset="0"/>
                        </a:rPr>
                        <a:t>32</a:t>
                      </a:r>
                    </a:p>
                  </a:txBody>
                  <a:tcPr marL="9565" marR="9565" marT="9565" marB="0" anchor="ctr"/>
                </a:tc>
                <a:tc>
                  <a:txBody>
                    <a:bodyPr/>
                    <a:lstStyle/>
                    <a:p>
                      <a:pPr algn="ctr" fontAlgn="b"/>
                      <a:r>
                        <a:rPr lang="en-US" sz="1050" b="0" i="0" u="none" strike="noStrike" dirty="0">
                          <a:solidFill>
                            <a:srgbClr val="000000"/>
                          </a:solidFill>
                          <a:effectLst/>
                          <a:latin typeface="Verdana"/>
                          <a:ea typeface="Verdana"/>
                        </a:rPr>
                        <a:t>12</a:t>
                      </a:r>
                    </a:p>
                  </a:txBody>
                  <a:tcPr marL="9525" marR="9525" marT="9525" marB="0" anchor="ctr"/>
                </a:tc>
                <a:tc>
                  <a:txBody>
                    <a:bodyPr/>
                    <a:lstStyle/>
                    <a:p>
                      <a:pPr algn="ctr" fontAlgn="b"/>
                      <a:r>
                        <a:rPr lang="en-US" sz="1050" b="0" i="0" u="none" strike="noStrike" dirty="0">
                          <a:solidFill>
                            <a:srgbClr val="000000"/>
                          </a:solidFill>
                          <a:effectLst/>
                          <a:latin typeface="Verdana"/>
                          <a:ea typeface="Verdana"/>
                        </a:rPr>
                        <a:t>18</a:t>
                      </a:r>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000" b="0" i="0" u="none" strike="noStrike" dirty="0">
                          <a:solidFill>
                            <a:srgbClr val="000000"/>
                          </a:solidFill>
                          <a:effectLst/>
                          <a:latin typeface="Verdana"/>
                        </a:rPr>
                        <a:t>11</a:t>
                      </a:r>
                    </a:p>
                  </a:txBody>
                  <a:tcPr marL="9525" marR="9525" marT="9525" marB="0" anchor="ctr"/>
                </a:tc>
                <a:extLst>
                  <a:ext uri="{0D108BD9-81ED-4DB2-BD59-A6C34878D82A}">
                    <a16:rowId xmlns="" xmlns:a16="http://schemas.microsoft.com/office/drawing/2014/main" val="10002"/>
                  </a:ext>
                </a:extLst>
              </a:tr>
              <a:tr h="276519">
                <a:tc>
                  <a:txBody>
                    <a:bodyPr/>
                    <a:lstStyle/>
                    <a:p>
                      <a:pPr algn="ctr" fontAlgn="b"/>
                      <a:r>
                        <a:rPr lang="en-US" sz="1000" u="none" strike="noStrike" dirty="0">
                          <a:solidFill>
                            <a:schemeClr val="tx2"/>
                          </a:solidFill>
                          <a:effectLst/>
                          <a:latin typeface="Verdana" pitchFamily="34" charset="0"/>
                          <a:ea typeface="Verdana" pitchFamily="34" charset="0"/>
                        </a:rPr>
                        <a:t>2</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l" fontAlgn="b"/>
                      <a:r>
                        <a:rPr lang="en-US" sz="1000" u="none" strike="noStrike" dirty="0" err="1">
                          <a:solidFill>
                            <a:schemeClr val="tx2"/>
                          </a:solidFill>
                          <a:effectLst/>
                          <a:latin typeface="Verdana" pitchFamily="34" charset="0"/>
                          <a:ea typeface="Verdana" pitchFamily="34" charset="0"/>
                        </a:rPr>
                        <a:t>Asesmen</a:t>
                      </a:r>
                      <a:r>
                        <a:rPr lang="en-US" sz="1000" u="none" strike="noStrike" dirty="0">
                          <a:solidFill>
                            <a:schemeClr val="tx2"/>
                          </a:solidFill>
                          <a:effectLst/>
                          <a:latin typeface="Verdana" pitchFamily="34" charset="0"/>
                          <a:ea typeface="Verdana" pitchFamily="34" charset="0"/>
                        </a:rPr>
                        <a:t> </a:t>
                      </a:r>
                      <a:r>
                        <a:rPr lang="en-US" sz="1000" u="none" strike="noStrike" dirty="0" err="1">
                          <a:solidFill>
                            <a:schemeClr val="tx2"/>
                          </a:solidFill>
                          <a:effectLst/>
                          <a:latin typeface="Verdana" pitchFamily="34" charset="0"/>
                          <a:ea typeface="Verdana" pitchFamily="34" charset="0"/>
                        </a:rPr>
                        <a:t>Fisioterapi</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ctr" fontAlgn="b"/>
                      <a:r>
                        <a:rPr lang="en-US" sz="1050" b="0" i="0" u="none" strike="noStrike" dirty="0">
                          <a:solidFill>
                            <a:schemeClr val="tx2"/>
                          </a:solidFill>
                          <a:effectLst/>
                          <a:latin typeface="Verdana" pitchFamily="34" charset="0"/>
                          <a:ea typeface="Verdana" pitchFamily="34" charset="0"/>
                        </a:rPr>
                        <a:t>8</a:t>
                      </a:r>
                    </a:p>
                  </a:txBody>
                  <a:tcPr marL="9565" marR="9565" marT="9565" marB="0" anchor="ctr"/>
                </a:tc>
                <a:tc>
                  <a:txBody>
                    <a:bodyPr/>
                    <a:lstStyle/>
                    <a:p>
                      <a:pPr algn="ctr" fontAlgn="b"/>
                      <a:r>
                        <a:rPr lang="en-US" sz="1050" b="0" i="0" u="none" strike="noStrike" dirty="0">
                          <a:solidFill>
                            <a:srgbClr val="000000"/>
                          </a:solidFill>
                          <a:effectLst/>
                          <a:latin typeface="Verdana"/>
                          <a:ea typeface="Verdana"/>
                        </a:rPr>
                        <a:t>8</a:t>
                      </a:r>
                    </a:p>
                  </a:txBody>
                  <a:tcPr marL="9525" marR="9525" marT="9525" marB="0" anchor="ctr"/>
                </a:tc>
                <a:tc>
                  <a:txBody>
                    <a:bodyPr/>
                    <a:lstStyle/>
                    <a:p>
                      <a:pPr algn="ctr" fontAlgn="b"/>
                      <a:r>
                        <a:rPr lang="en-US" sz="1050" b="0" i="0" u="none" strike="noStrike" dirty="0">
                          <a:solidFill>
                            <a:srgbClr val="000000"/>
                          </a:solidFill>
                          <a:effectLst/>
                          <a:latin typeface="Verdana"/>
                          <a:ea typeface="Verdana"/>
                        </a:rPr>
                        <a:t>-</a:t>
                      </a:r>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000" b="0" i="0" u="none" strike="noStrike">
                          <a:solidFill>
                            <a:srgbClr val="000000"/>
                          </a:solidFill>
                          <a:effectLst/>
                          <a:latin typeface="Verdana"/>
                        </a:rPr>
                        <a:t>3</a:t>
                      </a:r>
                    </a:p>
                  </a:txBody>
                  <a:tcPr marL="9525" marR="9525" marT="9525" marB="0" anchor="ctr"/>
                </a:tc>
                <a:extLst>
                  <a:ext uri="{0D108BD9-81ED-4DB2-BD59-A6C34878D82A}">
                    <a16:rowId xmlns="" xmlns:a16="http://schemas.microsoft.com/office/drawing/2014/main" val="10003"/>
                  </a:ext>
                </a:extLst>
              </a:tr>
              <a:tr h="201482">
                <a:tc>
                  <a:txBody>
                    <a:bodyPr/>
                    <a:lstStyle/>
                    <a:p>
                      <a:pPr algn="ctr" fontAlgn="b"/>
                      <a:r>
                        <a:rPr lang="en-US" sz="1000" u="none" strike="noStrike" dirty="0">
                          <a:solidFill>
                            <a:schemeClr val="tx2"/>
                          </a:solidFill>
                          <a:effectLst/>
                          <a:latin typeface="Verdana" pitchFamily="34" charset="0"/>
                          <a:ea typeface="Verdana" pitchFamily="34" charset="0"/>
                        </a:rPr>
                        <a:t>3</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l" fontAlgn="b"/>
                      <a:r>
                        <a:rPr lang="en-US" sz="1000" u="none" strike="noStrike" dirty="0">
                          <a:solidFill>
                            <a:schemeClr val="tx2"/>
                          </a:solidFill>
                          <a:effectLst/>
                          <a:latin typeface="Verdana" pitchFamily="34" charset="0"/>
                          <a:ea typeface="Verdana" pitchFamily="34" charset="0"/>
                        </a:rPr>
                        <a:t>Static </a:t>
                      </a:r>
                      <a:r>
                        <a:rPr lang="en-US" sz="1000" u="none" strike="noStrike" dirty="0" err="1">
                          <a:solidFill>
                            <a:schemeClr val="tx2"/>
                          </a:solidFill>
                          <a:effectLst/>
                          <a:latin typeface="Verdana" pitchFamily="34" charset="0"/>
                          <a:ea typeface="Verdana" pitchFamily="34" charset="0"/>
                        </a:rPr>
                        <a:t>Bycicle</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ctr" fontAlgn="b"/>
                      <a:r>
                        <a:rPr lang="en-US" sz="1050" b="0" i="0" u="none" strike="noStrike" dirty="0">
                          <a:solidFill>
                            <a:schemeClr val="tx2"/>
                          </a:solidFill>
                          <a:effectLst/>
                          <a:latin typeface="Verdana" pitchFamily="34" charset="0"/>
                          <a:ea typeface="Verdana" pitchFamily="34" charset="0"/>
                        </a:rPr>
                        <a:t>9</a:t>
                      </a:r>
                    </a:p>
                  </a:txBody>
                  <a:tcPr marL="9565" marR="9565" marT="9565" marB="0" anchor="ctr"/>
                </a:tc>
                <a:tc>
                  <a:txBody>
                    <a:bodyPr/>
                    <a:lstStyle/>
                    <a:p>
                      <a:pPr algn="ctr" fontAlgn="b"/>
                      <a:r>
                        <a:rPr lang="en-US" sz="1050" b="0" i="0" u="none" strike="noStrike" dirty="0">
                          <a:solidFill>
                            <a:srgbClr val="000000"/>
                          </a:solidFill>
                          <a:effectLst/>
                          <a:latin typeface="Verdana"/>
                          <a:ea typeface="Verdana"/>
                        </a:rPr>
                        <a:t>7</a:t>
                      </a:r>
                    </a:p>
                  </a:txBody>
                  <a:tcPr marL="9525" marR="9525" marT="9525" marB="0" anchor="ctr"/>
                </a:tc>
                <a:tc>
                  <a:txBody>
                    <a:bodyPr/>
                    <a:lstStyle/>
                    <a:p>
                      <a:pPr algn="ctr" fontAlgn="b"/>
                      <a:r>
                        <a:rPr lang="en-US" sz="1050" b="0" i="0" u="none" strike="noStrike" dirty="0">
                          <a:solidFill>
                            <a:srgbClr val="000000"/>
                          </a:solidFill>
                          <a:effectLst/>
                          <a:latin typeface="Verdana"/>
                          <a:ea typeface="Verdana"/>
                        </a:rPr>
                        <a:t>-</a:t>
                      </a:r>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000" b="0" i="0" u="none" strike="noStrike">
                          <a:solidFill>
                            <a:srgbClr val="000000"/>
                          </a:solidFill>
                          <a:effectLst/>
                          <a:latin typeface="Verdana"/>
                        </a:rPr>
                        <a:t>2</a:t>
                      </a:r>
                    </a:p>
                  </a:txBody>
                  <a:tcPr marL="9525" marR="9525" marT="9525" marB="0" anchor="ctr"/>
                </a:tc>
                <a:extLst>
                  <a:ext uri="{0D108BD9-81ED-4DB2-BD59-A6C34878D82A}">
                    <a16:rowId xmlns="" xmlns:a16="http://schemas.microsoft.com/office/drawing/2014/main" val="10004"/>
                  </a:ext>
                </a:extLst>
              </a:tr>
              <a:tr h="201482">
                <a:tc>
                  <a:txBody>
                    <a:bodyPr/>
                    <a:lstStyle/>
                    <a:p>
                      <a:pPr algn="ctr" fontAlgn="b"/>
                      <a:r>
                        <a:rPr lang="en-US" sz="1000" u="none" strike="noStrike" dirty="0">
                          <a:solidFill>
                            <a:schemeClr val="tx2"/>
                          </a:solidFill>
                          <a:effectLst/>
                          <a:latin typeface="Verdana" pitchFamily="34" charset="0"/>
                          <a:ea typeface="Verdana" pitchFamily="34" charset="0"/>
                        </a:rPr>
                        <a:t>4</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l" fontAlgn="b"/>
                      <a:r>
                        <a:rPr lang="en-US" sz="1000" u="none" strike="noStrike" dirty="0">
                          <a:solidFill>
                            <a:schemeClr val="tx2"/>
                          </a:solidFill>
                          <a:effectLst/>
                          <a:latin typeface="Verdana" pitchFamily="34" charset="0"/>
                          <a:ea typeface="Verdana" pitchFamily="34" charset="0"/>
                        </a:rPr>
                        <a:t>Class Exercise</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ctr" fontAlgn="b"/>
                      <a:r>
                        <a:rPr lang="en-US" sz="1050" b="0" i="0" u="none" strike="noStrike" dirty="0">
                          <a:solidFill>
                            <a:schemeClr val="tx2"/>
                          </a:solidFill>
                          <a:effectLst/>
                          <a:latin typeface="Verdana" pitchFamily="34" charset="0"/>
                          <a:ea typeface="Verdana" pitchFamily="34" charset="0"/>
                        </a:rPr>
                        <a:t>12</a:t>
                      </a:r>
                    </a:p>
                  </a:txBody>
                  <a:tcPr marL="9565" marR="9565" marT="9565" marB="0" anchor="ctr"/>
                </a:tc>
                <a:tc>
                  <a:txBody>
                    <a:bodyPr/>
                    <a:lstStyle/>
                    <a:p>
                      <a:pPr algn="ctr" fontAlgn="b"/>
                      <a:r>
                        <a:rPr lang="en-US" sz="1050" b="0" i="0" u="none" strike="noStrike" dirty="0">
                          <a:solidFill>
                            <a:srgbClr val="000000"/>
                          </a:solidFill>
                          <a:effectLst/>
                          <a:latin typeface="Verdana"/>
                          <a:ea typeface="Verdana"/>
                        </a:rPr>
                        <a:t>15</a:t>
                      </a:r>
                    </a:p>
                  </a:txBody>
                  <a:tcPr marL="9525" marR="9525" marT="9525" marB="0" anchor="ctr"/>
                </a:tc>
                <a:tc>
                  <a:txBody>
                    <a:bodyPr/>
                    <a:lstStyle/>
                    <a:p>
                      <a:pPr algn="ctr" fontAlgn="b"/>
                      <a:r>
                        <a:rPr lang="en-US" sz="1050" b="0" i="0" u="none" strike="noStrike" dirty="0">
                          <a:solidFill>
                            <a:srgbClr val="000000"/>
                          </a:solidFill>
                          <a:effectLst/>
                          <a:latin typeface="Verdana"/>
                          <a:ea typeface="Verdana"/>
                        </a:rPr>
                        <a:t>-</a:t>
                      </a:r>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000" b="0" i="0" u="none" strike="noStrike">
                          <a:solidFill>
                            <a:srgbClr val="000000"/>
                          </a:solidFill>
                          <a:effectLst/>
                          <a:latin typeface="Verdana"/>
                        </a:rPr>
                        <a:t>8</a:t>
                      </a:r>
                    </a:p>
                  </a:txBody>
                  <a:tcPr marL="9525" marR="9525" marT="9525" marB="0" anchor="ctr"/>
                </a:tc>
                <a:extLst>
                  <a:ext uri="{0D108BD9-81ED-4DB2-BD59-A6C34878D82A}">
                    <a16:rowId xmlns="" xmlns:a16="http://schemas.microsoft.com/office/drawing/2014/main" val="10005"/>
                  </a:ext>
                </a:extLst>
              </a:tr>
              <a:tr h="201482">
                <a:tc>
                  <a:txBody>
                    <a:bodyPr/>
                    <a:lstStyle/>
                    <a:p>
                      <a:pPr algn="ctr" fontAlgn="b"/>
                      <a:r>
                        <a:rPr lang="en-US" sz="1000" u="none" strike="noStrike" dirty="0">
                          <a:solidFill>
                            <a:schemeClr val="tx2"/>
                          </a:solidFill>
                          <a:effectLst/>
                          <a:latin typeface="Verdana" pitchFamily="34" charset="0"/>
                          <a:ea typeface="Verdana" pitchFamily="34" charset="0"/>
                        </a:rPr>
                        <a:t>5</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l" fontAlgn="b"/>
                      <a:r>
                        <a:rPr lang="en-US" sz="1000" u="none" strike="noStrike" dirty="0">
                          <a:solidFill>
                            <a:schemeClr val="tx2"/>
                          </a:solidFill>
                          <a:effectLst/>
                          <a:latin typeface="Verdana" pitchFamily="34" charset="0"/>
                          <a:ea typeface="Verdana" pitchFamily="34" charset="0"/>
                        </a:rPr>
                        <a:t>Treadmill</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ctr" fontAlgn="b"/>
                      <a:r>
                        <a:rPr lang="en-US" sz="1050" b="0" i="0" u="none" strike="noStrike" dirty="0">
                          <a:solidFill>
                            <a:schemeClr val="tx2"/>
                          </a:solidFill>
                          <a:effectLst/>
                          <a:latin typeface="Verdana" pitchFamily="34" charset="0"/>
                          <a:ea typeface="Verdana" pitchFamily="34" charset="0"/>
                        </a:rPr>
                        <a:t>1</a:t>
                      </a:r>
                    </a:p>
                  </a:txBody>
                  <a:tcPr marL="9565" marR="9565" marT="9565" marB="0" anchor="ctr"/>
                </a:tc>
                <a:tc>
                  <a:txBody>
                    <a:bodyPr/>
                    <a:lstStyle/>
                    <a:p>
                      <a:pPr algn="ctr" fontAlgn="b"/>
                      <a:r>
                        <a:rPr lang="en-US" sz="105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b"/>
                      <a:r>
                        <a:rPr lang="en-US" sz="1050" b="0" i="0" u="none" strike="noStrike" dirty="0">
                          <a:solidFill>
                            <a:srgbClr val="000000"/>
                          </a:solidFill>
                          <a:effectLst/>
                          <a:latin typeface="Verdana"/>
                          <a:ea typeface="Verdana"/>
                        </a:rPr>
                        <a:t>-</a:t>
                      </a:r>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06"/>
                  </a:ext>
                </a:extLst>
              </a:tr>
              <a:tr h="201482">
                <a:tc gridSpan="2">
                  <a:txBody>
                    <a:bodyPr/>
                    <a:lstStyle/>
                    <a:p>
                      <a:pPr algn="l" fontAlgn="b"/>
                      <a:r>
                        <a:rPr lang="en-US" sz="1000" u="none" strike="noStrike" dirty="0" err="1">
                          <a:solidFill>
                            <a:schemeClr val="tx2"/>
                          </a:solidFill>
                          <a:effectLst/>
                          <a:latin typeface="Verdana" pitchFamily="34" charset="0"/>
                          <a:ea typeface="Verdana" pitchFamily="34" charset="0"/>
                        </a:rPr>
                        <a:t>Sederhana</a:t>
                      </a:r>
                      <a:r>
                        <a:rPr lang="en-US" sz="1000" u="none" strike="noStrike" dirty="0">
                          <a:solidFill>
                            <a:schemeClr val="tx2"/>
                          </a:solidFill>
                          <a:effectLst/>
                          <a:latin typeface="Verdana" pitchFamily="34" charset="0"/>
                          <a:ea typeface="Verdana" pitchFamily="34" charset="0"/>
                        </a:rPr>
                        <a:t> B</a:t>
                      </a:r>
                      <a:endParaRPr lang="en-US" sz="1000" b="1" i="0" u="none" strike="noStrike" dirty="0">
                        <a:solidFill>
                          <a:schemeClr val="tx2"/>
                        </a:solidFill>
                        <a:effectLst/>
                        <a:latin typeface="Verdana" pitchFamily="34" charset="0"/>
                        <a:ea typeface="Verdana" pitchFamily="34" charset="0"/>
                      </a:endParaRPr>
                    </a:p>
                  </a:txBody>
                  <a:tcPr marL="9565" marR="9565" marT="9565" marB="0" anchor="ctr"/>
                </a:tc>
                <a:tc hMerge="1">
                  <a:txBody>
                    <a:bodyPr/>
                    <a:lstStyle/>
                    <a:p>
                      <a:endParaRPr lang="en-US"/>
                    </a:p>
                  </a:txBody>
                  <a:tcPr/>
                </a:tc>
                <a:tc>
                  <a:txBody>
                    <a:bodyPr/>
                    <a:lstStyle/>
                    <a:p>
                      <a:pPr algn="ctr" fontAlgn="b"/>
                      <a:endParaRPr lang="en-US" sz="1050" b="1"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ctr" fontAlgn="b"/>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07"/>
                  </a:ext>
                </a:extLst>
              </a:tr>
              <a:tr h="276519">
                <a:tc>
                  <a:txBody>
                    <a:bodyPr/>
                    <a:lstStyle/>
                    <a:p>
                      <a:pPr algn="ctr" fontAlgn="b"/>
                      <a:r>
                        <a:rPr lang="en-US" sz="1000" u="none" strike="noStrike" dirty="0">
                          <a:solidFill>
                            <a:schemeClr val="tx2"/>
                          </a:solidFill>
                          <a:effectLst/>
                          <a:latin typeface="Verdana" pitchFamily="34" charset="0"/>
                          <a:ea typeface="Verdana" pitchFamily="34" charset="0"/>
                        </a:rPr>
                        <a:t>1</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l" fontAlgn="b"/>
                      <a:r>
                        <a:rPr lang="en-US" sz="1000" u="none" strike="noStrike" dirty="0" err="1">
                          <a:solidFill>
                            <a:schemeClr val="tx2"/>
                          </a:solidFill>
                          <a:effectLst/>
                          <a:latin typeface="Verdana" pitchFamily="34" charset="0"/>
                          <a:ea typeface="Verdana" pitchFamily="34" charset="0"/>
                        </a:rPr>
                        <a:t>Elektrical</a:t>
                      </a:r>
                      <a:r>
                        <a:rPr lang="en-US" sz="1000" u="none" strike="noStrike" dirty="0">
                          <a:solidFill>
                            <a:schemeClr val="tx2"/>
                          </a:solidFill>
                          <a:effectLst/>
                          <a:latin typeface="Verdana" pitchFamily="34" charset="0"/>
                          <a:ea typeface="Verdana" pitchFamily="34" charset="0"/>
                        </a:rPr>
                        <a:t> Stimulation</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ctr" fontAlgn="b"/>
                      <a:r>
                        <a:rPr lang="en-US" sz="1050" b="0" i="0" u="none" strike="noStrike" dirty="0">
                          <a:solidFill>
                            <a:schemeClr val="tx2"/>
                          </a:solidFill>
                          <a:effectLst/>
                          <a:latin typeface="Verdana" pitchFamily="34" charset="0"/>
                          <a:ea typeface="Verdana" pitchFamily="34" charset="0"/>
                        </a:rPr>
                        <a:t>12</a:t>
                      </a:r>
                    </a:p>
                  </a:txBody>
                  <a:tcPr marL="9565" marR="9565" marT="9565" marB="0" anchor="ctr"/>
                </a:tc>
                <a:tc>
                  <a:txBody>
                    <a:bodyPr/>
                    <a:lstStyle/>
                    <a:p>
                      <a:pPr algn="ctr" fontAlgn="b"/>
                      <a:r>
                        <a:rPr lang="en-US" sz="1050" b="0" i="0" u="none" strike="noStrike" dirty="0">
                          <a:solidFill>
                            <a:srgbClr val="000000"/>
                          </a:solidFill>
                          <a:effectLst/>
                          <a:latin typeface="Verdana" pitchFamily="34" charset="0"/>
                          <a:ea typeface="Verdana" pitchFamily="34" charset="0"/>
                        </a:rPr>
                        <a:t>9</a:t>
                      </a:r>
                    </a:p>
                  </a:txBody>
                  <a:tcPr marL="9525" marR="9525" marT="9525" marB="0" anchor="ctr"/>
                </a:tc>
                <a:tc>
                  <a:txBody>
                    <a:bodyPr/>
                    <a:lstStyle/>
                    <a:p>
                      <a:pPr algn="ctr" fontAlgn="b"/>
                      <a:r>
                        <a:rPr lang="en-US" sz="1050" b="0" i="0" u="none" strike="noStrike" dirty="0">
                          <a:solidFill>
                            <a:srgbClr val="000000"/>
                          </a:solidFill>
                          <a:effectLst/>
                          <a:latin typeface="Verdana"/>
                          <a:ea typeface="Verdana"/>
                        </a:rPr>
                        <a:t>6</a:t>
                      </a:r>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000" b="0" i="0" u="none" strike="noStrike">
                          <a:solidFill>
                            <a:srgbClr val="000000"/>
                          </a:solidFill>
                          <a:effectLst/>
                          <a:latin typeface="Verdana"/>
                        </a:rPr>
                        <a:t>7</a:t>
                      </a:r>
                    </a:p>
                  </a:txBody>
                  <a:tcPr marL="9525" marR="9525" marT="9525" marB="0" anchor="ctr"/>
                </a:tc>
                <a:extLst>
                  <a:ext uri="{0D108BD9-81ED-4DB2-BD59-A6C34878D82A}">
                    <a16:rowId xmlns="" xmlns:a16="http://schemas.microsoft.com/office/drawing/2014/main" val="10008"/>
                  </a:ext>
                </a:extLst>
              </a:tr>
              <a:tr h="201482">
                <a:tc>
                  <a:txBody>
                    <a:bodyPr/>
                    <a:lstStyle/>
                    <a:p>
                      <a:pPr algn="ctr" fontAlgn="b"/>
                      <a:r>
                        <a:rPr lang="en-US" sz="1000" u="none" strike="noStrike" dirty="0">
                          <a:solidFill>
                            <a:schemeClr val="tx2"/>
                          </a:solidFill>
                          <a:effectLst/>
                          <a:latin typeface="Verdana" pitchFamily="34" charset="0"/>
                          <a:ea typeface="Verdana" pitchFamily="34" charset="0"/>
                        </a:rPr>
                        <a:t>2</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l" fontAlgn="b"/>
                      <a:r>
                        <a:rPr lang="en-US" sz="1000" u="none" strike="noStrike" dirty="0">
                          <a:solidFill>
                            <a:schemeClr val="tx2"/>
                          </a:solidFill>
                          <a:effectLst/>
                          <a:latin typeface="Verdana" pitchFamily="34" charset="0"/>
                          <a:ea typeface="Verdana" pitchFamily="34" charset="0"/>
                        </a:rPr>
                        <a:t>Infrared </a:t>
                      </a:r>
                      <a:r>
                        <a:rPr lang="en-US" sz="1000" u="none" strike="noStrike" dirty="0" err="1">
                          <a:solidFill>
                            <a:schemeClr val="tx2"/>
                          </a:solidFill>
                          <a:effectLst/>
                          <a:latin typeface="Verdana" pitchFamily="34" charset="0"/>
                          <a:ea typeface="Verdana" pitchFamily="34" charset="0"/>
                        </a:rPr>
                        <a:t>Lokal</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ctr" fontAlgn="b"/>
                      <a:r>
                        <a:rPr lang="en-US" sz="1050" b="0" i="0" u="none" strike="noStrike" dirty="0">
                          <a:solidFill>
                            <a:schemeClr val="tx2"/>
                          </a:solidFill>
                          <a:effectLst/>
                          <a:latin typeface="Verdana" pitchFamily="34" charset="0"/>
                          <a:ea typeface="Verdana" pitchFamily="34" charset="0"/>
                        </a:rPr>
                        <a:t>23</a:t>
                      </a:r>
                    </a:p>
                  </a:txBody>
                  <a:tcPr marL="9565" marR="9565" marT="9565" marB="0" anchor="ctr"/>
                </a:tc>
                <a:tc>
                  <a:txBody>
                    <a:bodyPr/>
                    <a:lstStyle/>
                    <a:p>
                      <a:pPr algn="ctr" fontAlgn="b"/>
                      <a:r>
                        <a:rPr lang="en-US" sz="1050" b="0" i="0" u="none" strike="noStrike" dirty="0">
                          <a:solidFill>
                            <a:srgbClr val="000000"/>
                          </a:solidFill>
                          <a:effectLst/>
                          <a:latin typeface="Verdana" pitchFamily="34" charset="0"/>
                          <a:ea typeface="Verdana" pitchFamily="34" charset="0"/>
                        </a:rPr>
                        <a:t>11</a:t>
                      </a:r>
                    </a:p>
                  </a:txBody>
                  <a:tcPr marL="9525" marR="9525" marT="9525" marB="0" anchor="ctr"/>
                </a:tc>
                <a:tc>
                  <a:txBody>
                    <a:bodyPr/>
                    <a:lstStyle/>
                    <a:p>
                      <a:pPr algn="ctr" fontAlgn="b"/>
                      <a:r>
                        <a:rPr lang="en-US" sz="1050" b="0" i="0" u="none" strike="noStrike" dirty="0">
                          <a:solidFill>
                            <a:srgbClr val="000000"/>
                          </a:solidFill>
                          <a:effectLst/>
                          <a:latin typeface="Verdana"/>
                          <a:ea typeface="Verdana"/>
                        </a:rPr>
                        <a:t>19</a:t>
                      </a:r>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000" b="0" i="0" u="none" strike="noStrike">
                          <a:solidFill>
                            <a:srgbClr val="000000"/>
                          </a:solidFill>
                          <a:effectLst/>
                          <a:latin typeface="Verdana"/>
                        </a:rPr>
                        <a:t>14</a:t>
                      </a:r>
                    </a:p>
                  </a:txBody>
                  <a:tcPr marL="9525" marR="9525" marT="9525" marB="0" anchor="ctr"/>
                </a:tc>
                <a:extLst>
                  <a:ext uri="{0D108BD9-81ED-4DB2-BD59-A6C34878D82A}">
                    <a16:rowId xmlns="" xmlns:a16="http://schemas.microsoft.com/office/drawing/2014/main" val="10009"/>
                  </a:ext>
                </a:extLst>
              </a:tr>
              <a:tr h="201482">
                <a:tc>
                  <a:txBody>
                    <a:bodyPr/>
                    <a:lstStyle/>
                    <a:p>
                      <a:pPr algn="ctr" fontAlgn="b"/>
                      <a:r>
                        <a:rPr lang="en-US" sz="1000" u="none" strike="noStrike" dirty="0">
                          <a:solidFill>
                            <a:schemeClr val="tx2"/>
                          </a:solidFill>
                          <a:effectLst/>
                          <a:latin typeface="Verdana" pitchFamily="34" charset="0"/>
                          <a:ea typeface="Verdana" pitchFamily="34" charset="0"/>
                        </a:rPr>
                        <a:t>3</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l" fontAlgn="b"/>
                      <a:r>
                        <a:rPr lang="en-US" sz="1000" u="none" strike="noStrike" dirty="0">
                          <a:solidFill>
                            <a:schemeClr val="tx2"/>
                          </a:solidFill>
                          <a:effectLst/>
                          <a:latin typeface="Verdana" pitchFamily="34" charset="0"/>
                          <a:ea typeface="Verdana" pitchFamily="34" charset="0"/>
                        </a:rPr>
                        <a:t>Tens</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ctr" fontAlgn="b"/>
                      <a:r>
                        <a:rPr lang="en-US" sz="1050" b="0" i="0" u="none" strike="noStrike" dirty="0">
                          <a:solidFill>
                            <a:schemeClr val="tx2"/>
                          </a:solidFill>
                          <a:effectLst/>
                          <a:latin typeface="Verdana" pitchFamily="34" charset="0"/>
                          <a:ea typeface="Verdana" pitchFamily="34" charset="0"/>
                        </a:rPr>
                        <a:t>14</a:t>
                      </a:r>
                    </a:p>
                  </a:txBody>
                  <a:tcPr marL="9565" marR="9565" marT="9565" marB="0" anchor="ctr"/>
                </a:tc>
                <a:tc>
                  <a:txBody>
                    <a:bodyPr/>
                    <a:lstStyle/>
                    <a:p>
                      <a:pPr algn="ctr" fontAlgn="b"/>
                      <a:r>
                        <a:rPr lang="en-US" sz="1050" b="0" i="0" u="none" strike="noStrike" dirty="0">
                          <a:solidFill>
                            <a:srgbClr val="000000"/>
                          </a:solidFill>
                          <a:effectLst/>
                          <a:latin typeface="Verdana" pitchFamily="34" charset="0"/>
                          <a:ea typeface="Verdana" pitchFamily="34" charset="0"/>
                        </a:rPr>
                        <a:t>19</a:t>
                      </a:r>
                    </a:p>
                  </a:txBody>
                  <a:tcPr marL="9525" marR="9525" marT="9525" marB="0" anchor="ctr"/>
                </a:tc>
                <a:tc>
                  <a:txBody>
                    <a:bodyPr/>
                    <a:lstStyle/>
                    <a:p>
                      <a:pPr algn="ctr" fontAlgn="b"/>
                      <a:r>
                        <a:rPr lang="en-US" sz="1050" b="0" i="0" u="none" strike="noStrike" dirty="0">
                          <a:solidFill>
                            <a:srgbClr val="000000"/>
                          </a:solidFill>
                          <a:effectLst/>
                          <a:latin typeface="Verdana"/>
                          <a:ea typeface="Verdana"/>
                        </a:rPr>
                        <a:t>13</a:t>
                      </a:r>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000" b="0" i="0" u="none" strike="noStrike">
                          <a:solidFill>
                            <a:srgbClr val="000000"/>
                          </a:solidFill>
                          <a:effectLst/>
                          <a:latin typeface="Verdana"/>
                        </a:rPr>
                        <a:t>7</a:t>
                      </a:r>
                    </a:p>
                  </a:txBody>
                  <a:tcPr marL="9525" marR="9525" marT="9525" marB="0" anchor="ctr"/>
                </a:tc>
                <a:extLst>
                  <a:ext uri="{0D108BD9-81ED-4DB2-BD59-A6C34878D82A}">
                    <a16:rowId xmlns="" xmlns:a16="http://schemas.microsoft.com/office/drawing/2014/main" val="10010"/>
                  </a:ext>
                </a:extLst>
              </a:tr>
              <a:tr h="201482">
                <a:tc>
                  <a:txBody>
                    <a:bodyPr/>
                    <a:lstStyle/>
                    <a:p>
                      <a:pPr algn="ctr" fontAlgn="b"/>
                      <a:r>
                        <a:rPr lang="en-US" sz="1000" u="none" strike="noStrike" dirty="0">
                          <a:solidFill>
                            <a:schemeClr val="tx2"/>
                          </a:solidFill>
                          <a:effectLst/>
                          <a:latin typeface="Verdana" pitchFamily="34" charset="0"/>
                          <a:ea typeface="Verdana" pitchFamily="34" charset="0"/>
                        </a:rPr>
                        <a:t>4</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l" fontAlgn="b"/>
                      <a:r>
                        <a:rPr lang="en-US" sz="1000" u="none" strike="noStrike" dirty="0" err="1">
                          <a:solidFill>
                            <a:schemeClr val="tx2"/>
                          </a:solidFill>
                          <a:effectLst/>
                          <a:latin typeface="Verdana" pitchFamily="34" charset="0"/>
                          <a:ea typeface="Verdana" pitchFamily="34" charset="0"/>
                        </a:rPr>
                        <a:t>Pijat</a:t>
                      </a:r>
                      <a:r>
                        <a:rPr lang="en-US" sz="1000" u="none" strike="noStrike" dirty="0">
                          <a:solidFill>
                            <a:schemeClr val="tx2"/>
                          </a:solidFill>
                          <a:effectLst/>
                          <a:latin typeface="Verdana" pitchFamily="34" charset="0"/>
                          <a:ea typeface="Verdana" pitchFamily="34" charset="0"/>
                        </a:rPr>
                        <a:t> </a:t>
                      </a:r>
                      <a:r>
                        <a:rPr lang="en-US" sz="1000" u="none" strike="noStrike" dirty="0" err="1">
                          <a:solidFill>
                            <a:schemeClr val="tx2"/>
                          </a:solidFill>
                          <a:effectLst/>
                          <a:latin typeface="Verdana" pitchFamily="34" charset="0"/>
                          <a:ea typeface="Verdana" pitchFamily="34" charset="0"/>
                        </a:rPr>
                        <a:t>Bayi</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ctr" fontAlgn="b"/>
                      <a:r>
                        <a:rPr lang="en-US" sz="1050" b="0" i="0" u="none" strike="noStrike" dirty="0">
                          <a:solidFill>
                            <a:schemeClr val="tx2"/>
                          </a:solidFill>
                          <a:effectLst/>
                          <a:latin typeface="Verdana" pitchFamily="34" charset="0"/>
                          <a:ea typeface="Verdana" pitchFamily="34" charset="0"/>
                        </a:rPr>
                        <a:t>-</a:t>
                      </a:r>
                    </a:p>
                  </a:txBody>
                  <a:tcPr marL="9565" marR="9565" marT="9565" marB="0" anchor="ctr"/>
                </a:tc>
                <a:tc>
                  <a:txBody>
                    <a:bodyPr/>
                    <a:lstStyle/>
                    <a:p>
                      <a:pPr algn="ctr" fontAlgn="b"/>
                      <a:r>
                        <a:rPr lang="en-US" sz="105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b"/>
                      <a:r>
                        <a:rPr lang="en-US" sz="1050" b="0" i="0" u="none" strike="noStrike" dirty="0">
                          <a:solidFill>
                            <a:srgbClr val="000000"/>
                          </a:solidFill>
                          <a:effectLst/>
                          <a:latin typeface="Verdana"/>
                          <a:ea typeface="Verdana"/>
                        </a:rPr>
                        <a:t>-</a:t>
                      </a:r>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11"/>
                  </a:ext>
                </a:extLst>
              </a:tr>
              <a:tr h="201482">
                <a:tc gridSpan="2">
                  <a:txBody>
                    <a:bodyPr/>
                    <a:lstStyle/>
                    <a:p>
                      <a:pPr algn="l" fontAlgn="b"/>
                      <a:r>
                        <a:rPr lang="en-US" sz="1000" u="none" strike="noStrike" dirty="0" err="1">
                          <a:solidFill>
                            <a:schemeClr val="tx2"/>
                          </a:solidFill>
                          <a:effectLst/>
                          <a:latin typeface="Verdana" pitchFamily="34" charset="0"/>
                          <a:ea typeface="Verdana" pitchFamily="34" charset="0"/>
                        </a:rPr>
                        <a:t>Sederhana</a:t>
                      </a:r>
                      <a:r>
                        <a:rPr lang="en-US" sz="1000" u="none" strike="noStrike" dirty="0">
                          <a:solidFill>
                            <a:schemeClr val="tx2"/>
                          </a:solidFill>
                          <a:effectLst/>
                          <a:latin typeface="Verdana" pitchFamily="34" charset="0"/>
                          <a:ea typeface="Verdana" pitchFamily="34" charset="0"/>
                        </a:rPr>
                        <a:t> C</a:t>
                      </a:r>
                      <a:endParaRPr lang="en-US" sz="1000" b="1" i="0" u="none" strike="noStrike" dirty="0">
                        <a:solidFill>
                          <a:schemeClr val="tx2"/>
                        </a:solidFill>
                        <a:effectLst/>
                        <a:latin typeface="Verdana" pitchFamily="34" charset="0"/>
                        <a:ea typeface="Verdana" pitchFamily="34" charset="0"/>
                      </a:endParaRPr>
                    </a:p>
                  </a:txBody>
                  <a:tcPr marL="9565" marR="9565" marT="9565" marB="0" anchor="ctr"/>
                </a:tc>
                <a:tc hMerge="1">
                  <a:txBody>
                    <a:bodyPr/>
                    <a:lstStyle/>
                    <a:p>
                      <a:endParaRPr lang="en-US"/>
                    </a:p>
                  </a:txBody>
                  <a:tcPr/>
                </a:tc>
                <a:tc>
                  <a:txBody>
                    <a:bodyPr/>
                    <a:lstStyle/>
                    <a:p>
                      <a:pPr algn="ctr" fontAlgn="b"/>
                      <a:endParaRPr lang="en-US" sz="1050" b="1"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ctr" fontAlgn="b"/>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12"/>
                  </a:ext>
                </a:extLst>
              </a:tr>
              <a:tr h="201482">
                <a:tc>
                  <a:txBody>
                    <a:bodyPr/>
                    <a:lstStyle/>
                    <a:p>
                      <a:pPr algn="ctr" fontAlgn="b"/>
                      <a:r>
                        <a:rPr lang="en-US" sz="1000" u="none" strike="noStrike" dirty="0">
                          <a:solidFill>
                            <a:schemeClr val="tx2"/>
                          </a:solidFill>
                          <a:effectLst/>
                          <a:latin typeface="Verdana" pitchFamily="34" charset="0"/>
                          <a:ea typeface="Verdana" pitchFamily="34" charset="0"/>
                        </a:rPr>
                        <a:t>1</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l" fontAlgn="b"/>
                      <a:r>
                        <a:rPr lang="en-US" sz="1000" u="none" strike="noStrike" dirty="0" err="1">
                          <a:solidFill>
                            <a:schemeClr val="tx2"/>
                          </a:solidFill>
                          <a:effectLst/>
                          <a:latin typeface="Verdana" pitchFamily="34" charset="0"/>
                          <a:ea typeface="Verdana" pitchFamily="34" charset="0"/>
                        </a:rPr>
                        <a:t>Mwd</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ctr" fontAlgn="b"/>
                      <a:r>
                        <a:rPr lang="en-US" sz="1050" b="0" i="0" u="none" strike="noStrike" dirty="0">
                          <a:solidFill>
                            <a:schemeClr val="tx2"/>
                          </a:solidFill>
                          <a:effectLst/>
                          <a:latin typeface="Verdana" pitchFamily="34" charset="0"/>
                          <a:ea typeface="Verdana" pitchFamily="34" charset="0"/>
                        </a:rPr>
                        <a:t>11</a:t>
                      </a:r>
                    </a:p>
                  </a:txBody>
                  <a:tcPr marL="9565" marR="9565" marT="9565" marB="0" anchor="ctr"/>
                </a:tc>
                <a:tc>
                  <a:txBody>
                    <a:bodyPr/>
                    <a:lstStyle/>
                    <a:p>
                      <a:pPr algn="ctr" fontAlgn="b"/>
                      <a:r>
                        <a:rPr lang="en-US" sz="1050" b="0" i="0" u="none" strike="noStrike" dirty="0">
                          <a:solidFill>
                            <a:srgbClr val="000000"/>
                          </a:solidFill>
                          <a:effectLst/>
                          <a:latin typeface="Verdana" pitchFamily="34" charset="0"/>
                          <a:ea typeface="Verdana" pitchFamily="34" charset="0"/>
                        </a:rPr>
                        <a:t>10</a:t>
                      </a:r>
                    </a:p>
                  </a:txBody>
                  <a:tcPr marL="9525" marR="9525" marT="9525" marB="0" anchor="ctr"/>
                </a:tc>
                <a:tc>
                  <a:txBody>
                    <a:bodyPr/>
                    <a:lstStyle/>
                    <a:p>
                      <a:pPr algn="ctr" fontAlgn="b"/>
                      <a:r>
                        <a:rPr lang="en-US" sz="1050" b="0" i="0" u="none" strike="noStrike" dirty="0">
                          <a:solidFill>
                            <a:srgbClr val="000000"/>
                          </a:solidFill>
                          <a:effectLst/>
                          <a:latin typeface="Verdana"/>
                          <a:ea typeface="Verdana"/>
                        </a:rPr>
                        <a:t>14</a:t>
                      </a:r>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000" b="0" i="0" u="none" strike="noStrike">
                          <a:solidFill>
                            <a:srgbClr val="000000"/>
                          </a:solidFill>
                          <a:effectLst/>
                          <a:latin typeface="Verdana"/>
                        </a:rPr>
                        <a:t>15</a:t>
                      </a:r>
                    </a:p>
                  </a:txBody>
                  <a:tcPr marL="9525" marR="9525" marT="9525" marB="0" anchor="ctr"/>
                </a:tc>
                <a:extLst>
                  <a:ext uri="{0D108BD9-81ED-4DB2-BD59-A6C34878D82A}">
                    <a16:rowId xmlns="" xmlns:a16="http://schemas.microsoft.com/office/drawing/2014/main" val="10013"/>
                  </a:ext>
                </a:extLst>
              </a:tr>
              <a:tr h="201482">
                <a:tc>
                  <a:txBody>
                    <a:bodyPr/>
                    <a:lstStyle/>
                    <a:p>
                      <a:pPr algn="ctr" fontAlgn="b"/>
                      <a:r>
                        <a:rPr lang="en-US" sz="1000" u="none" strike="noStrike" dirty="0">
                          <a:solidFill>
                            <a:schemeClr val="tx2"/>
                          </a:solidFill>
                          <a:effectLst/>
                          <a:latin typeface="Verdana" pitchFamily="34" charset="0"/>
                          <a:ea typeface="Verdana" pitchFamily="34" charset="0"/>
                        </a:rPr>
                        <a:t>2</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l" fontAlgn="b"/>
                      <a:r>
                        <a:rPr lang="en-US" sz="1000" u="none" strike="noStrike" dirty="0">
                          <a:solidFill>
                            <a:schemeClr val="tx2"/>
                          </a:solidFill>
                          <a:effectLst/>
                          <a:latin typeface="Verdana"/>
                          <a:ea typeface="Verdana"/>
                        </a:rPr>
                        <a:t>Cryotherapy</a:t>
                      </a:r>
                      <a:endParaRPr lang="en-US" sz="1000" b="0" i="0" u="none" strike="noStrike" dirty="0">
                        <a:solidFill>
                          <a:schemeClr val="tx2"/>
                        </a:solidFill>
                        <a:effectLst/>
                        <a:latin typeface="Verdana"/>
                        <a:ea typeface="Verdana"/>
                      </a:endParaRPr>
                    </a:p>
                  </a:txBody>
                  <a:tcPr marL="9565" marR="9565" marT="9565" marB="0" anchor="ctr"/>
                </a:tc>
                <a:tc>
                  <a:txBody>
                    <a:bodyPr/>
                    <a:lstStyle/>
                    <a:p>
                      <a:pPr algn="ctr" fontAlgn="b"/>
                      <a:r>
                        <a:rPr lang="en-US" sz="1050" b="0" i="0" u="none" strike="noStrike" dirty="0">
                          <a:solidFill>
                            <a:schemeClr val="tx2"/>
                          </a:solidFill>
                          <a:effectLst/>
                          <a:latin typeface="Verdana" pitchFamily="34" charset="0"/>
                          <a:ea typeface="Verdana" pitchFamily="34" charset="0"/>
                        </a:rPr>
                        <a:t>-</a:t>
                      </a:r>
                    </a:p>
                  </a:txBody>
                  <a:tcPr marL="9565" marR="9565" marT="9565" marB="0" anchor="ctr"/>
                </a:tc>
                <a:tc>
                  <a:txBody>
                    <a:bodyPr/>
                    <a:lstStyle/>
                    <a:p>
                      <a:pPr algn="ctr" fontAlgn="b"/>
                      <a:r>
                        <a:rPr lang="en-US" sz="1050" b="0" i="0" u="none" strike="noStrike" dirty="0">
                          <a:solidFill>
                            <a:srgbClr val="000000"/>
                          </a:solidFill>
                          <a:effectLst/>
                          <a:latin typeface="Verdana" pitchFamily="34" charset="0"/>
                          <a:ea typeface="Verdana" pitchFamily="34" charset="0"/>
                        </a:rPr>
                        <a:t>1</a:t>
                      </a:r>
                    </a:p>
                  </a:txBody>
                  <a:tcPr marL="9525" marR="9525" marT="9525" marB="0" anchor="ctr"/>
                </a:tc>
                <a:tc>
                  <a:txBody>
                    <a:bodyPr/>
                    <a:lstStyle/>
                    <a:p>
                      <a:pPr algn="ctr" fontAlgn="b"/>
                      <a:r>
                        <a:rPr lang="en-US" sz="1050" b="0" i="0" u="none" strike="noStrike" dirty="0">
                          <a:solidFill>
                            <a:srgbClr val="000000"/>
                          </a:solidFill>
                          <a:effectLst/>
                          <a:latin typeface="Verdana"/>
                          <a:ea typeface="Verdana"/>
                        </a:rPr>
                        <a:t>-</a:t>
                      </a:r>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14"/>
                  </a:ext>
                </a:extLst>
              </a:tr>
              <a:tr h="201482">
                <a:tc>
                  <a:txBody>
                    <a:bodyPr/>
                    <a:lstStyle/>
                    <a:p>
                      <a:pPr algn="ctr" fontAlgn="b"/>
                      <a:r>
                        <a:rPr lang="en-US" sz="1000" u="none" strike="noStrike" dirty="0">
                          <a:solidFill>
                            <a:schemeClr val="tx2"/>
                          </a:solidFill>
                          <a:effectLst/>
                          <a:latin typeface="Verdana" pitchFamily="34" charset="0"/>
                          <a:ea typeface="Verdana" pitchFamily="34" charset="0"/>
                        </a:rPr>
                        <a:t>3</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l" fontAlgn="b"/>
                      <a:r>
                        <a:rPr lang="en-US" sz="1000" u="none" strike="noStrike" dirty="0" err="1">
                          <a:solidFill>
                            <a:schemeClr val="tx2"/>
                          </a:solidFill>
                          <a:effectLst/>
                          <a:latin typeface="Verdana" pitchFamily="34" charset="0"/>
                          <a:ea typeface="Verdana" pitchFamily="34" charset="0"/>
                        </a:rPr>
                        <a:t>Swd</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ctr" fontAlgn="b"/>
                      <a:r>
                        <a:rPr lang="en-US" sz="1050" b="0" i="0" u="none" strike="noStrike" dirty="0">
                          <a:solidFill>
                            <a:schemeClr val="tx2"/>
                          </a:solidFill>
                          <a:effectLst/>
                          <a:latin typeface="Verdana" pitchFamily="34" charset="0"/>
                          <a:ea typeface="Verdana" pitchFamily="34" charset="0"/>
                        </a:rPr>
                        <a:t>-</a:t>
                      </a:r>
                    </a:p>
                  </a:txBody>
                  <a:tcPr marL="9565" marR="9565" marT="9565" marB="0" anchor="ctr"/>
                </a:tc>
                <a:tc>
                  <a:txBody>
                    <a:bodyPr/>
                    <a:lstStyle/>
                    <a:p>
                      <a:pPr algn="ctr" fontAlgn="b"/>
                      <a:r>
                        <a:rPr lang="en-US" sz="105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b"/>
                      <a:r>
                        <a:rPr lang="en-US" sz="1050" b="0" i="0" u="none" strike="noStrike" dirty="0">
                          <a:solidFill>
                            <a:srgbClr val="000000"/>
                          </a:solidFill>
                          <a:effectLst/>
                          <a:latin typeface="Verdana"/>
                          <a:ea typeface="Verdana"/>
                        </a:rPr>
                        <a:t>-</a:t>
                      </a:r>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15"/>
                  </a:ext>
                </a:extLst>
              </a:tr>
              <a:tr h="276519">
                <a:tc>
                  <a:txBody>
                    <a:bodyPr/>
                    <a:lstStyle/>
                    <a:p>
                      <a:pPr algn="ctr" fontAlgn="b"/>
                      <a:r>
                        <a:rPr lang="en-US" sz="1000" u="none" strike="noStrike" dirty="0">
                          <a:solidFill>
                            <a:schemeClr val="tx2"/>
                          </a:solidFill>
                          <a:effectLst/>
                          <a:latin typeface="Verdana" pitchFamily="34" charset="0"/>
                          <a:ea typeface="Verdana" pitchFamily="34" charset="0"/>
                        </a:rPr>
                        <a:t>4</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l" fontAlgn="b"/>
                      <a:r>
                        <a:rPr lang="en-US" sz="1000" u="none" strike="noStrike" dirty="0">
                          <a:solidFill>
                            <a:schemeClr val="tx2"/>
                          </a:solidFill>
                          <a:effectLst/>
                          <a:latin typeface="Verdana" pitchFamily="34" charset="0"/>
                          <a:ea typeface="Verdana" pitchFamily="34" charset="0"/>
                        </a:rPr>
                        <a:t>Ultrasound Therapy</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ctr" fontAlgn="b"/>
                      <a:r>
                        <a:rPr lang="en-US" sz="1050" b="0" i="0" u="none" strike="noStrike" dirty="0">
                          <a:solidFill>
                            <a:schemeClr val="tx2"/>
                          </a:solidFill>
                          <a:effectLst/>
                          <a:latin typeface="Verdana" pitchFamily="34" charset="0"/>
                          <a:ea typeface="Verdana" pitchFamily="34" charset="0"/>
                        </a:rPr>
                        <a:t>5</a:t>
                      </a:r>
                    </a:p>
                  </a:txBody>
                  <a:tcPr marL="9565" marR="9565" marT="9565" marB="0" anchor="ctr"/>
                </a:tc>
                <a:tc>
                  <a:txBody>
                    <a:bodyPr/>
                    <a:lstStyle/>
                    <a:p>
                      <a:pPr algn="ctr" fontAlgn="b"/>
                      <a:r>
                        <a:rPr lang="en-US" sz="1050" b="0" i="0" u="none" strike="noStrike" dirty="0">
                          <a:solidFill>
                            <a:srgbClr val="000000"/>
                          </a:solidFill>
                          <a:effectLst/>
                          <a:latin typeface="Verdana" pitchFamily="34" charset="0"/>
                          <a:ea typeface="Verdana" pitchFamily="34" charset="0"/>
                        </a:rPr>
                        <a:t>10</a:t>
                      </a:r>
                    </a:p>
                  </a:txBody>
                  <a:tcPr marL="9525" marR="9525" marT="9525" marB="0" anchor="ctr"/>
                </a:tc>
                <a:tc>
                  <a:txBody>
                    <a:bodyPr/>
                    <a:lstStyle/>
                    <a:p>
                      <a:pPr algn="ctr" fontAlgn="b"/>
                      <a:r>
                        <a:rPr lang="en-US" sz="1050" b="0" i="0" u="none" strike="noStrike" dirty="0">
                          <a:solidFill>
                            <a:srgbClr val="000000"/>
                          </a:solidFill>
                          <a:effectLst/>
                          <a:latin typeface="Verdana"/>
                          <a:ea typeface="Verdana"/>
                        </a:rPr>
                        <a:t>3</a:t>
                      </a:r>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000" b="0" i="0" u="none" strike="noStrike">
                          <a:solidFill>
                            <a:srgbClr val="000000"/>
                          </a:solidFill>
                          <a:effectLst/>
                          <a:latin typeface="Verdana"/>
                        </a:rPr>
                        <a:t>14</a:t>
                      </a:r>
                    </a:p>
                  </a:txBody>
                  <a:tcPr marL="9525" marR="9525" marT="9525" marB="0" anchor="ctr"/>
                </a:tc>
                <a:extLst>
                  <a:ext uri="{0D108BD9-81ED-4DB2-BD59-A6C34878D82A}">
                    <a16:rowId xmlns="" xmlns:a16="http://schemas.microsoft.com/office/drawing/2014/main" val="10016"/>
                  </a:ext>
                </a:extLst>
              </a:tr>
              <a:tr h="201482">
                <a:tc>
                  <a:txBody>
                    <a:bodyPr/>
                    <a:lstStyle/>
                    <a:p>
                      <a:pPr algn="ctr" fontAlgn="b"/>
                      <a:r>
                        <a:rPr lang="en-US" sz="1000" u="none" strike="noStrike" dirty="0">
                          <a:solidFill>
                            <a:schemeClr val="tx2"/>
                          </a:solidFill>
                          <a:effectLst/>
                          <a:latin typeface="Verdana" pitchFamily="34" charset="0"/>
                          <a:ea typeface="Verdana" pitchFamily="34" charset="0"/>
                        </a:rPr>
                        <a:t>5</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l" fontAlgn="b"/>
                      <a:r>
                        <a:rPr lang="en-US" sz="1000" u="none" strike="noStrike" dirty="0">
                          <a:solidFill>
                            <a:schemeClr val="tx2"/>
                          </a:solidFill>
                          <a:effectLst/>
                          <a:latin typeface="Verdana"/>
                          <a:ea typeface="Verdana"/>
                        </a:rPr>
                        <a:t>Parafin Bath</a:t>
                      </a:r>
                      <a:endParaRPr lang="en-US" sz="1000" b="0" i="0" u="none" strike="noStrike" dirty="0">
                        <a:solidFill>
                          <a:schemeClr val="tx2"/>
                        </a:solidFill>
                        <a:effectLst/>
                        <a:latin typeface="Verdana"/>
                        <a:ea typeface="Verdana"/>
                      </a:endParaRPr>
                    </a:p>
                  </a:txBody>
                  <a:tcPr marL="9565" marR="9565" marT="9565" marB="0" anchor="ctr"/>
                </a:tc>
                <a:tc>
                  <a:txBody>
                    <a:bodyPr/>
                    <a:lstStyle/>
                    <a:p>
                      <a:pPr algn="ctr" fontAlgn="b"/>
                      <a:r>
                        <a:rPr lang="en-US" sz="1050" b="0" i="0" u="none" strike="noStrike" dirty="0">
                          <a:solidFill>
                            <a:schemeClr val="tx2"/>
                          </a:solidFill>
                          <a:effectLst/>
                          <a:latin typeface="Verdana" pitchFamily="34" charset="0"/>
                          <a:ea typeface="Verdana" pitchFamily="34" charset="0"/>
                        </a:rPr>
                        <a:t>-</a:t>
                      </a:r>
                    </a:p>
                  </a:txBody>
                  <a:tcPr marL="9565" marR="9565" marT="9565" marB="0" anchor="ctr"/>
                </a:tc>
                <a:tc>
                  <a:txBody>
                    <a:bodyPr/>
                    <a:lstStyle/>
                    <a:p>
                      <a:pPr algn="ctr" fontAlgn="b"/>
                      <a:r>
                        <a:rPr lang="en-US" sz="105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b"/>
                      <a:r>
                        <a:rPr lang="en-US" sz="1050" b="0" i="0" u="none" strike="noStrike" dirty="0">
                          <a:solidFill>
                            <a:srgbClr val="000000"/>
                          </a:solidFill>
                          <a:effectLst/>
                          <a:latin typeface="Verdana"/>
                          <a:ea typeface="Verdana"/>
                        </a:rPr>
                        <a:t>-</a:t>
                      </a:r>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17"/>
                  </a:ext>
                </a:extLst>
              </a:tr>
              <a:tr h="201482">
                <a:tc gridSpan="2">
                  <a:txBody>
                    <a:bodyPr/>
                    <a:lstStyle/>
                    <a:p>
                      <a:pPr algn="l" fontAlgn="b"/>
                      <a:r>
                        <a:rPr lang="en-US" sz="1000" u="none" strike="noStrike" dirty="0">
                          <a:solidFill>
                            <a:schemeClr val="tx2"/>
                          </a:solidFill>
                          <a:effectLst/>
                          <a:latin typeface="Verdana" pitchFamily="34" charset="0"/>
                          <a:ea typeface="Verdana" pitchFamily="34" charset="0"/>
                        </a:rPr>
                        <a:t>Kecil A</a:t>
                      </a:r>
                      <a:endParaRPr lang="en-US" sz="1000" b="1" i="0" u="none" strike="noStrike" dirty="0">
                        <a:solidFill>
                          <a:schemeClr val="tx2"/>
                        </a:solidFill>
                        <a:effectLst/>
                        <a:latin typeface="Verdana" pitchFamily="34" charset="0"/>
                        <a:ea typeface="Verdana" pitchFamily="34" charset="0"/>
                      </a:endParaRPr>
                    </a:p>
                  </a:txBody>
                  <a:tcPr marL="9565" marR="9565" marT="9565" marB="0" anchor="ctr"/>
                </a:tc>
                <a:tc hMerge="1">
                  <a:txBody>
                    <a:bodyPr/>
                    <a:lstStyle/>
                    <a:p>
                      <a:endParaRPr lang="en-US"/>
                    </a:p>
                  </a:txBody>
                  <a:tcPr/>
                </a:tc>
                <a:tc>
                  <a:txBody>
                    <a:bodyPr/>
                    <a:lstStyle/>
                    <a:p>
                      <a:pPr algn="ctr" fontAlgn="b"/>
                      <a:endParaRPr lang="en-US" sz="1050" b="1"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ctr" fontAlgn="b"/>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18"/>
                  </a:ext>
                </a:extLst>
              </a:tr>
              <a:tr h="201482">
                <a:tc>
                  <a:txBody>
                    <a:bodyPr/>
                    <a:lstStyle/>
                    <a:p>
                      <a:pPr algn="ctr" fontAlgn="b"/>
                      <a:r>
                        <a:rPr lang="en-US" sz="1000" u="none" strike="noStrike" dirty="0">
                          <a:solidFill>
                            <a:schemeClr val="tx2"/>
                          </a:solidFill>
                          <a:effectLst/>
                          <a:latin typeface="Verdana" pitchFamily="34" charset="0"/>
                          <a:ea typeface="Verdana" pitchFamily="34" charset="0"/>
                        </a:rPr>
                        <a:t>1</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l" fontAlgn="b"/>
                      <a:r>
                        <a:rPr lang="en-US" sz="1000" u="none" strike="noStrike" dirty="0">
                          <a:solidFill>
                            <a:schemeClr val="tx2"/>
                          </a:solidFill>
                          <a:effectLst/>
                          <a:latin typeface="Verdana" pitchFamily="34" charset="0"/>
                          <a:ea typeface="Verdana" pitchFamily="34" charset="0"/>
                        </a:rPr>
                        <a:t>Infra Red General</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ctr" fontAlgn="b"/>
                      <a:r>
                        <a:rPr lang="en-US" sz="1050" b="0" i="0" u="none" strike="noStrike" dirty="0">
                          <a:solidFill>
                            <a:schemeClr val="tx2"/>
                          </a:solidFill>
                          <a:effectLst/>
                          <a:latin typeface="Verdana" pitchFamily="34" charset="0"/>
                          <a:ea typeface="Verdana" pitchFamily="34" charset="0"/>
                        </a:rPr>
                        <a:t>1</a:t>
                      </a:r>
                    </a:p>
                  </a:txBody>
                  <a:tcPr marL="9565" marR="9565" marT="9565" marB="0" anchor="ctr"/>
                </a:tc>
                <a:tc>
                  <a:txBody>
                    <a:bodyPr/>
                    <a:lstStyle/>
                    <a:p>
                      <a:pPr algn="ctr" fontAlgn="b"/>
                      <a:r>
                        <a:rPr lang="en-US" sz="1050" b="0" i="0" u="none" strike="noStrike" dirty="0">
                          <a:solidFill>
                            <a:srgbClr val="000000"/>
                          </a:solidFill>
                          <a:effectLst/>
                          <a:latin typeface="Verdana" pitchFamily="34" charset="0"/>
                          <a:ea typeface="Verdana" pitchFamily="34" charset="0"/>
                        </a:rPr>
                        <a:t>8</a:t>
                      </a:r>
                    </a:p>
                  </a:txBody>
                  <a:tcPr marL="9525" marR="9525" marT="9525" marB="0" anchor="ctr"/>
                </a:tc>
                <a:tc>
                  <a:txBody>
                    <a:bodyPr/>
                    <a:lstStyle/>
                    <a:p>
                      <a:pPr algn="ctr" fontAlgn="b"/>
                      <a:r>
                        <a:rPr lang="en-US" sz="1050" b="0" i="0" u="none" strike="noStrike" dirty="0">
                          <a:solidFill>
                            <a:srgbClr val="000000"/>
                          </a:solidFill>
                          <a:effectLst/>
                          <a:latin typeface="Verdana"/>
                          <a:ea typeface="Verdana"/>
                        </a:rPr>
                        <a:t>6</a:t>
                      </a:r>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000" b="0" i="0" u="none" strike="noStrike">
                          <a:solidFill>
                            <a:srgbClr val="000000"/>
                          </a:solidFill>
                          <a:effectLst/>
                          <a:latin typeface="Verdana"/>
                        </a:rPr>
                        <a:t>3</a:t>
                      </a:r>
                    </a:p>
                  </a:txBody>
                  <a:tcPr marL="9525" marR="9525" marT="9525" marB="0" anchor="ctr"/>
                </a:tc>
                <a:extLst>
                  <a:ext uri="{0D108BD9-81ED-4DB2-BD59-A6C34878D82A}">
                    <a16:rowId xmlns="" xmlns:a16="http://schemas.microsoft.com/office/drawing/2014/main" val="10019"/>
                  </a:ext>
                </a:extLst>
              </a:tr>
              <a:tr h="201482">
                <a:tc gridSpan="2">
                  <a:txBody>
                    <a:bodyPr/>
                    <a:lstStyle/>
                    <a:p>
                      <a:pPr algn="l" fontAlgn="b"/>
                      <a:r>
                        <a:rPr lang="en-US" sz="1000" u="none" strike="noStrike" dirty="0">
                          <a:solidFill>
                            <a:schemeClr val="tx2"/>
                          </a:solidFill>
                          <a:effectLst/>
                          <a:latin typeface="Verdana" pitchFamily="34" charset="0"/>
                          <a:ea typeface="Verdana" pitchFamily="34" charset="0"/>
                        </a:rPr>
                        <a:t>Kecil B</a:t>
                      </a:r>
                      <a:endParaRPr lang="en-US" sz="1000" b="1" i="0" u="none" strike="noStrike" dirty="0">
                        <a:solidFill>
                          <a:schemeClr val="tx2"/>
                        </a:solidFill>
                        <a:effectLst/>
                        <a:latin typeface="Verdana" pitchFamily="34" charset="0"/>
                        <a:ea typeface="Verdana" pitchFamily="34" charset="0"/>
                      </a:endParaRPr>
                    </a:p>
                  </a:txBody>
                  <a:tcPr marL="9565" marR="9565" marT="9565" marB="0" anchor="ctr"/>
                </a:tc>
                <a:tc hMerge="1">
                  <a:txBody>
                    <a:bodyPr/>
                    <a:lstStyle/>
                    <a:p>
                      <a:endParaRPr lang="en-US"/>
                    </a:p>
                  </a:txBody>
                  <a:tcPr/>
                </a:tc>
                <a:tc>
                  <a:txBody>
                    <a:bodyPr/>
                    <a:lstStyle/>
                    <a:p>
                      <a:pPr algn="ctr" fontAlgn="b"/>
                      <a:endParaRPr lang="en-US" sz="1050" b="1"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ctr" fontAlgn="b"/>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20"/>
                  </a:ext>
                </a:extLst>
              </a:tr>
              <a:tr h="369738">
                <a:tc>
                  <a:txBody>
                    <a:bodyPr/>
                    <a:lstStyle/>
                    <a:p>
                      <a:pPr algn="ctr" fontAlgn="b"/>
                      <a:r>
                        <a:rPr lang="en-US" sz="1000" u="none" strike="noStrike" dirty="0">
                          <a:solidFill>
                            <a:schemeClr val="tx2"/>
                          </a:solidFill>
                          <a:effectLst/>
                          <a:latin typeface="Verdana" pitchFamily="34" charset="0"/>
                          <a:ea typeface="Verdana" pitchFamily="34" charset="0"/>
                        </a:rPr>
                        <a:t>1</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l" fontAlgn="b"/>
                      <a:r>
                        <a:rPr lang="en-US" sz="1000" u="none" strike="noStrike" dirty="0">
                          <a:solidFill>
                            <a:schemeClr val="tx2"/>
                          </a:solidFill>
                          <a:effectLst/>
                          <a:latin typeface="Verdana" pitchFamily="34" charset="0"/>
                          <a:ea typeface="Verdana" pitchFamily="34" charset="0"/>
                        </a:rPr>
                        <a:t>Exercise Therapy General</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ctr" fontAlgn="b"/>
                      <a:r>
                        <a:rPr lang="en-US" sz="1050" b="0" i="0" u="none" strike="noStrike" dirty="0">
                          <a:solidFill>
                            <a:schemeClr val="tx2"/>
                          </a:solidFill>
                          <a:effectLst/>
                          <a:latin typeface="Verdana" pitchFamily="34" charset="0"/>
                          <a:ea typeface="Verdana" pitchFamily="34" charset="0"/>
                        </a:rPr>
                        <a:t>9</a:t>
                      </a:r>
                    </a:p>
                  </a:txBody>
                  <a:tcPr marL="9565" marR="9565" marT="9565" marB="0" anchor="ctr"/>
                </a:tc>
                <a:tc>
                  <a:txBody>
                    <a:bodyPr/>
                    <a:lstStyle/>
                    <a:p>
                      <a:pPr algn="ctr" fontAlgn="b"/>
                      <a:r>
                        <a:rPr lang="en-US" sz="1050" b="0" i="0" u="none" strike="noStrike" dirty="0">
                          <a:solidFill>
                            <a:srgbClr val="000000"/>
                          </a:solidFill>
                          <a:effectLst/>
                          <a:latin typeface="Verdana" pitchFamily="34" charset="0"/>
                          <a:ea typeface="Verdana" pitchFamily="34" charset="0"/>
                        </a:rPr>
                        <a:t>14</a:t>
                      </a:r>
                    </a:p>
                  </a:txBody>
                  <a:tcPr marL="9525" marR="9525" marT="9525" marB="0" anchor="ctr"/>
                </a:tc>
                <a:tc>
                  <a:txBody>
                    <a:bodyPr/>
                    <a:lstStyle/>
                    <a:p>
                      <a:pPr algn="ctr" fontAlgn="b"/>
                      <a:r>
                        <a:rPr lang="en-US" sz="1050" b="0" i="0" u="none" strike="noStrike" dirty="0">
                          <a:solidFill>
                            <a:srgbClr val="000000"/>
                          </a:solidFill>
                          <a:effectLst/>
                          <a:latin typeface="Verdana"/>
                          <a:ea typeface="Verdana"/>
                        </a:rPr>
                        <a:t>5</a:t>
                      </a:r>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000" b="0" i="0" u="none" strike="noStrike">
                          <a:solidFill>
                            <a:srgbClr val="000000"/>
                          </a:solidFill>
                          <a:effectLst/>
                          <a:latin typeface="Verdana"/>
                        </a:rPr>
                        <a:t>1</a:t>
                      </a:r>
                    </a:p>
                  </a:txBody>
                  <a:tcPr marL="9525" marR="9525" marT="9525" marB="0" anchor="ctr"/>
                </a:tc>
                <a:extLst>
                  <a:ext uri="{0D108BD9-81ED-4DB2-BD59-A6C34878D82A}">
                    <a16:rowId xmlns="" xmlns:a16="http://schemas.microsoft.com/office/drawing/2014/main" val="10021"/>
                  </a:ext>
                </a:extLst>
              </a:tr>
              <a:tr h="201482">
                <a:tc gridSpan="2">
                  <a:txBody>
                    <a:bodyPr/>
                    <a:lstStyle/>
                    <a:p>
                      <a:pPr algn="l" fontAlgn="b"/>
                      <a:r>
                        <a:rPr lang="en-US" sz="1000" u="none" strike="noStrike" dirty="0">
                          <a:solidFill>
                            <a:schemeClr val="tx2"/>
                          </a:solidFill>
                          <a:effectLst/>
                          <a:latin typeface="Verdana" pitchFamily="34" charset="0"/>
                          <a:ea typeface="Verdana" pitchFamily="34" charset="0"/>
                        </a:rPr>
                        <a:t>Kecil C</a:t>
                      </a:r>
                      <a:endParaRPr lang="en-US" sz="1000" b="1" i="0" u="none" strike="noStrike" dirty="0">
                        <a:solidFill>
                          <a:schemeClr val="tx2"/>
                        </a:solidFill>
                        <a:effectLst/>
                        <a:latin typeface="Verdana" pitchFamily="34" charset="0"/>
                        <a:ea typeface="Verdana" pitchFamily="34" charset="0"/>
                      </a:endParaRPr>
                    </a:p>
                  </a:txBody>
                  <a:tcPr marL="9565" marR="9565" marT="9565" marB="0" anchor="ctr"/>
                </a:tc>
                <a:tc hMerge="1">
                  <a:txBody>
                    <a:bodyPr/>
                    <a:lstStyle/>
                    <a:p>
                      <a:endParaRPr lang="en-US"/>
                    </a:p>
                  </a:txBody>
                  <a:tcPr/>
                </a:tc>
                <a:tc>
                  <a:txBody>
                    <a:bodyPr/>
                    <a:lstStyle/>
                    <a:p>
                      <a:pPr algn="ctr" fontAlgn="b"/>
                      <a:endParaRPr lang="en-US" sz="1050" b="1"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ctr" fontAlgn="b"/>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22"/>
                  </a:ext>
                </a:extLst>
              </a:tr>
              <a:tr h="201482">
                <a:tc>
                  <a:txBody>
                    <a:bodyPr/>
                    <a:lstStyle/>
                    <a:p>
                      <a:pPr algn="ctr" fontAlgn="b"/>
                      <a:r>
                        <a:rPr lang="en-US" sz="1000" u="none" strike="noStrike" dirty="0">
                          <a:solidFill>
                            <a:schemeClr val="tx2"/>
                          </a:solidFill>
                          <a:effectLst/>
                          <a:latin typeface="Verdana" pitchFamily="34" charset="0"/>
                          <a:ea typeface="Verdana" pitchFamily="34" charset="0"/>
                        </a:rPr>
                        <a:t>1</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l" fontAlgn="b"/>
                      <a:r>
                        <a:rPr lang="en-US" sz="1000" u="none" strike="noStrike" dirty="0" err="1">
                          <a:solidFill>
                            <a:schemeClr val="tx2"/>
                          </a:solidFill>
                          <a:effectLst/>
                          <a:latin typeface="Verdana" pitchFamily="34" charset="0"/>
                          <a:ea typeface="Verdana" pitchFamily="34" charset="0"/>
                        </a:rPr>
                        <a:t>Swt</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ctr" fontAlgn="b"/>
                      <a:r>
                        <a:rPr lang="en-US" sz="1050" b="0" i="0" u="none" strike="noStrike" dirty="0">
                          <a:solidFill>
                            <a:schemeClr val="tx2"/>
                          </a:solidFill>
                          <a:effectLst/>
                          <a:latin typeface="Verdana" pitchFamily="34" charset="0"/>
                          <a:ea typeface="Verdana" pitchFamily="34" charset="0"/>
                        </a:rPr>
                        <a:t>-</a:t>
                      </a:r>
                    </a:p>
                  </a:txBody>
                  <a:tcPr marL="9565" marR="9565" marT="9565" marB="0" anchor="ctr"/>
                </a:tc>
                <a:tc>
                  <a:txBody>
                    <a:bodyPr/>
                    <a:lstStyle/>
                    <a:p>
                      <a:pPr algn="ctr" fontAlgn="b"/>
                      <a:r>
                        <a:rPr lang="en-US" sz="105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b"/>
                      <a:r>
                        <a:rPr lang="en-US" sz="1050" b="0" i="0" u="none" strike="noStrike" dirty="0">
                          <a:solidFill>
                            <a:srgbClr val="000000"/>
                          </a:solidFill>
                          <a:effectLst/>
                          <a:latin typeface="Verdana"/>
                          <a:ea typeface="Verdana"/>
                        </a:rPr>
                        <a:t>-</a:t>
                      </a:r>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23"/>
                  </a:ext>
                </a:extLst>
              </a:tr>
              <a:tr h="201482">
                <a:tc>
                  <a:txBody>
                    <a:bodyPr/>
                    <a:lstStyle/>
                    <a:p>
                      <a:pPr algn="ctr" fontAlgn="b"/>
                      <a:r>
                        <a:rPr lang="en-US" sz="1000" u="none" strike="noStrike" dirty="0">
                          <a:solidFill>
                            <a:schemeClr val="tx2"/>
                          </a:solidFill>
                          <a:effectLst/>
                          <a:latin typeface="Verdana" pitchFamily="34" charset="0"/>
                          <a:ea typeface="Verdana" pitchFamily="34" charset="0"/>
                        </a:rPr>
                        <a:t>2</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l" fontAlgn="b"/>
                      <a:r>
                        <a:rPr lang="en-US" sz="1000" u="none" strike="noStrike" dirty="0" err="1">
                          <a:solidFill>
                            <a:schemeClr val="tx2"/>
                          </a:solidFill>
                          <a:effectLst/>
                          <a:latin typeface="Verdana" pitchFamily="34" charset="0"/>
                          <a:ea typeface="Verdana" pitchFamily="34" charset="0"/>
                        </a:rPr>
                        <a:t>Traksi</a:t>
                      </a:r>
                      <a:r>
                        <a:rPr lang="en-US" sz="1000" u="none" strike="noStrike" dirty="0">
                          <a:solidFill>
                            <a:schemeClr val="tx2"/>
                          </a:solidFill>
                          <a:effectLst/>
                          <a:latin typeface="Verdana" pitchFamily="34" charset="0"/>
                          <a:ea typeface="Verdana" pitchFamily="34" charset="0"/>
                        </a:rPr>
                        <a:t> L/C</a:t>
                      </a:r>
                      <a:endParaRPr lang="en-US" sz="1000" b="0" i="0" u="none" strike="noStrike" dirty="0">
                        <a:solidFill>
                          <a:schemeClr val="tx2"/>
                        </a:solidFill>
                        <a:effectLst/>
                        <a:latin typeface="Verdana" pitchFamily="34" charset="0"/>
                        <a:ea typeface="Verdana" pitchFamily="34" charset="0"/>
                      </a:endParaRPr>
                    </a:p>
                  </a:txBody>
                  <a:tcPr marL="9565" marR="9565" marT="9565" marB="0" anchor="ctr"/>
                </a:tc>
                <a:tc>
                  <a:txBody>
                    <a:bodyPr/>
                    <a:lstStyle/>
                    <a:p>
                      <a:pPr algn="ctr" fontAlgn="b"/>
                      <a:r>
                        <a:rPr lang="en-US" sz="1050" b="0" i="0" u="none" strike="noStrike" dirty="0">
                          <a:solidFill>
                            <a:schemeClr val="tx2"/>
                          </a:solidFill>
                          <a:effectLst/>
                          <a:latin typeface="Verdana" pitchFamily="34" charset="0"/>
                          <a:ea typeface="Verdana" pitchFamily="34" charset="0"/>
                        </a:rPr>
                        <a:t>-</a:t>
                      </a:r>
                    </a:p>
                  </a:txBody>
                  <a:tcPr marL="9565" marR="9565" marT="9565" marB="0" anchor="ctr"/>
                </a:tc>
                <a:tc>
                  <a:txBody>
                    <a:bodyPr/>
                    <a:lstStyle/>
                    <a:p>
                      <a:pPr algn="ctr" fontAlgn="b"/>
                      <a:r>
                        <a:rPr lang="en-US" sz="105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b"/>
                      <a:r>
                        <a:rPr lang="en-US" sz="1050" b="0" i="0" u="none" strike="noStrike" dirty="0">
                          <a:solidFill>
                            <a:srgbClr val="000000"/>
                          </a:solidFill>
                          <a:effectLst/>
                          <a:latin typeface="Verdana"/>
                          <a:ea typeface="Verdana"/>
                        </a:rPr>
                        <a:t>-</a:t>
                      </a:r>
                      <a:endParaRPr lang="en-US" sz="105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24"/>
                  </a:ext>
                </a:extLst>
              </a:tr>
            </a:tbl>
          </a:graphicData>
        </a:graphic>
      </p:graphicFrame>
      <p:sp>
        <p:nvSpPr>
          <p:cNvPr id="10" name="Rounded Rectangle 9"/>
          <p:cNvSpPr/>
          <p:nvPr/>
        </p:nvSpPr>
        <p:spPr>
          <a:xfrm>
            <a:off x="1223268" y="313709"/>
            <a:ext cx="3902397" cy="419025"/>
          </a:xfrm>
          <a:prstGeom prst="roundRect">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8" b="1" dirty="0">
                <a:solidFill>
                  <a:srgbClr val="FFFF00"/>
                </a:solidFill>
                <a:latin typeface="Verdana" panose="020B0604030504040204" pitchFamily="34" charset="0"/>
                <a:ea typeface="Verdana" panose="020B0604030504040204" pitchFamily="34" charset="0"/>
                <a:cs typeface="Verdana" panose="020B0604030504040204" pitchFamily="34" charset="0"/>
              </a:rPr>
              <a:t>INSTALASI FISIOTERAPI</a:t>
            </a:r>
            <a:endParaRPr lang="en-US" sz="1808" dirty="0">
              <a:solidFill>
                <a:srgbClr val="FFFF00"/>
              </a:solidFill>
            </a:endParaRPr>
          </a:p>
        </p:txBody>
      </p:sp>
    </p:spTree>
    <p:extLst>
      <p:ext uri="{BB962C8B-B14F-4D97-AF65-F5344CB8AC3E}">
        <p14:creationId xmlns:p14="http://schemas.microsoft.com/office/powerpoint/2010/main" val="384762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56" y="127276"/>
            <a:ext cx="526368" cy="526368"/>
          </a:xfrm>
          <a:prstGeom prst="rect">
            <a:avLst/>
          </a:prstGeom>
        </p:spPr>
      </p:pic>
      <p:sp>
        <p:nvSpPr>
          <p:cNvPr id="2" name="Slide Number Placeholder 1"/>
          <p:cNvSpPr>
            <a:spLocks noGrp="1"/>
          </p:cNvSpPr>
          <p:nvPr>
            <p:ph type="sldNum" sz="quarter" idx="12"/>
          </p:nvPr>
        </p:nvSpPr>
        <p:spPr/>
        <p:txBody>
          <a:bodyPr/>
          <a:lstStyle/>
          <a:p>
            <a:fld id="{1D6647AB-53FC-4FC4-B329-DC0E1CCA4575}" type="slidenum">
              <a:rPr lang="en-US" smtClean="0"/>
              <a:pPr/>
              <a:t>23</a:t>
            </a:fld>
            <a:endParaRPr lang="en-US"/>
          </a:p>
        </p:txBody>
      </p:sp>
      <p:graphicFrame>
        <p:nvGraphicFramePr>
          <p:cNvPr id="11" name="Content Placeholder 4"/>
          <p:cNvGraphicFramePr>
            <a:graphicFrameLocks noGrp="1"/>
          </p:cNvGraphicFramePr>
          <p:nvPr>
            <p:ph idx="1"/>
            <p:extLst>
              <p:ext uri="{D42A27DB-BD31-4B8C-83A1-F6EECF244321}">
                <p14:modId xmlns:p14="http://schemas.microsoft.com/office/powerpoint/2010/main" val="3214133891"/>
              </p:ext>
            </p:extLst>
          </p:nvPr>
        </p:nvGraphicFramePr>
        <p:xfrm>
          <a:off x="201413" y="836712"/>
          <a:ext cx="4406231" cy="5908646"/>
        </p:xfrm>
        <a:graphic>
          <a:graphicData uri="http://schemas.openxmlformats.org/drawingml/2006/table">
            <a:tbl>
              <a:tblPr firstRow="1" bandRow="1">
                <a:tableStyleId>{9D7B26C5-4107-4FEC-AEDC-1716B250A1EF}</a:tableStyleId>
              </a:tblPr>
              <a:tblGrid>
                <a:gridCol w="638640">
                  <a:extLst>
                    <a:ext uri="{9D8B030D-6E8A-4147-A177-3AD203B41FA5}">
                      <a16:colId xmlns="" xmlns:a16="http://schemas.microsoft.com/office/drawing/2014/main" val="20000"/>
                    </a:ext>
                  </a:extLst>
                </a:gridCol>
                <a:gridCol w="1530437">
                  <a:extLst>
                    <a:ext uri="{9D8B030D-6E8A-4147-A177-3AD203B41FA5}">
                      <a16:colId xmlns="" xmlns:a16="http://schemas.microsoft.com/office/drawing/2014/main" val="20001"/>
                    </a:ext>
                  </a:extLst>
                </a:gridCol>
                <a:gridCol w="724986">
                  <a:extLst>
                    <a:ext uri="{9D8B030D-6E8A-4147-A177-3AD203B41FA5}">
                      <a16:colId xmlns="" xmlns:a16="http://schemas.microsoft.com/office/drawing/2014/main" val="20002"/>
                    </a:ext>
                  </a:extLst>
                </a:gridCol>
                <a:gridCol w="720080">
                  <a:extLst>
                    <a:ext uri="{9D8B030D-6E8A-4147-A177-3AD203B41FA5}">
                      <a16:colId xmlns="" xmlns:a16="http://schemas.microsoft.com/office/drawing/2014/main" val="20003"/>
                    </a:ext>
                  </a:extLst>
                </a:gridCol>
                <a:gridCol w="792088">
                  <a:extLst>
                    <a:ext uri="{9D8B030D-6E8A-4147-A177-3AD203B41FA5}">
                      <a16:colId xmlns="" xmlns:a16="http://schemas.microsoft.com/office/drawing/2014/main" val="20004"/>
                    </a:ext>
                  </a:extLst>
                </a:gridCol>
              </a:tblGrid>
              <a:tr h="494142">
                <a:tc>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NO</a:t>
                      </a:r>
                    </a:p>
                  </a:txBody>
                  <a:tcPr marL="182676" marR="182676" marT="68820" marB="68820" anchor="ctr"/>
                </a:tc>
                <a:tc>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JENIS KEGIATAN</a:t>
                      </a:r>
                    </a:p>
                  </a:txBody>
                  <a:tcPr marL="182676" marR="182676" marT="68820" marB="68820" anchor="ctr"/>
                </a:tc>
                <a:tc>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JAN</a:t>
                      </a:r>
                    </a:p>
                  </a:txBody>
                  <a:tcPr marL="182676" marR="182676" marT="68820" marB="68820" anchor="ctr"/>
                </a:tc>
                <a:tc>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182676" marR="182676" marT="68820" marB="68820" anchor="ctr"/>
                </a:tc>
                <a:tc>
                  <a:txBody>
                    <a:bodyPr/>
                    <a:lstStyle/>
                    <a:p>
                      <a:pPr algn="ctr"/>
                      <a:r>
                        <a:rPr lang="en-US" sz="1200" dirty="0">
                          <a:solidFill>
                            <a:schemeClr val="tx2"/>
                          </a:solidFill>
                          <a:latin typeface="Verdana"/>
                          <a:ea typeface="Verdana"/>
                          <a:cs typeface="Verdana" panose="020B0604030504040204" pitchFamily="34" charset="0"/>
                        </a:rPr>
                        <a:t>MAR</a:t>
                      </a:r>
                    </a:p>
                  </a:txBody>
                  <a:tcPr marL="182676" marR="182676" marT="68820" marB="68820" anchor="ctr"/>
                </a:tc>
                <a:extLst>
                  <a:ext uri="{0D108BD9-81ED-4DB2-BD59-A6C34878D82A}">
                    <a16:rowId xmlns="" xmlns:a16="http://schemas.microsoft.com/office/drawing/2014/main" val="10000"/>
                  </a:ext>
                </a:extLst>
              </a:tr>
              <a:tr h="193601">
                <a:tc>
                  <a:txBody>
                    <a:bodyPr/>
                    <a:lstStyle/>
                    <a:p>
                      <a:pPr algn="ctr" fontAlgn="b"/>
                      <a:r>
                        <a:rPr lang="en-US" sz="120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1</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l" fontAlgn="b"/>
                      <a:r>
                        <a:rPr lang="en-US" sz="1200" u="none" strike="noStrike" dirty="0" err="1">
                          <a:solidFill>
                            <a:schemeClr val="tx2"/>
                          </a:solidFill>
                          <a:latin typeface="Verdana" panose="020B0604030504040204" pitchFamily="34" charset="0"/>
                          <a:ea typeface="Verdana" panose="020B0604030504040204" pitchFamily="34" charset="0"/>
                          <a:cs typeface="Verdana" panose="020B0604030504040204" pitchFamily="34" charset="0"/>
                        </a:rPr>
                        <a:t>Psikometri</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30</a:t>
                      </a:r>
                    </a:p>
                  </a:txBody>
                  <a:tcPr marL="19030" marR="19030" marT="14348"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63</a:t>
                      </a:r>
                    </a:p>
                  </a:txBody>
                  <a:tcPr marL="19030" marR="19030" marT="14348" marB="0" anchor="ctr"/>
                </a:tc>
                <a:tc>
                  <a:txBody>
                    <a:bodyPr/>
                    <a:lstStyle/>
                    <a:p>
                      <a:pPr algn="ctr" fontAlgn="b"/>
                      <a:r>
                        <a:rPr lang="en-US" sz="1050" b="0" i="0" u="none" strike="noStrike" dirty="0">
                          <a:solidFill>
                            <a:schemeClr val="tx2"/>
                          </a:solidFill>
                          <a:effectLst/>
                          <a:latin typeface="Verdana"/>
                          <a:ea typeface="Verdana"/>
                          <a:cs typeface="Verdana" panose="020B0604030504040204" pitchFamily="34" charset="0"/>
                        </a:rPr>
                        <a:t>25</a:t>
                      </a:r>
                      <a:endPar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extLst>
                  <a:ext uri="{0D108BD9-81ED-4DB2-BD59-A6C34878D82A}">
                    <a16:rowId xmlns="" xmlns:a16="http://schemas.microsoft.com/office/drawing/2014/main" val="10001"/>
                  </a:ext>
                </a:extLst>
              </a:tr>
              <a:tr h="254394">
                <a:tc>
                  <a:txBody>
                    <a:bodyPr/>
                    <a:lstStyle/>
                    <a:p>
                      <a:pPr algn="ctr" fontAlgn="b"/>
                      <a:r>
                        <a:rPr lang="en-US" sz="120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2</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l" fontAlgn="b"/>
                      <a:r>
                        <a:rPr lang="en-US" sz="1200" u="none" strike="noStrike" dirty="0" err="1">
                          <a:solidFill>
                            <a:schemeClr val="tx2"/>
                          </a:solidFill>
                          <a:latin typeface="Verdana" panose="020B0604030504040204" pitchFamily="34" charset="0"/>
                          <a:ea typeface="Verdana" panose="020B0604030504040204" pitchFamily="34" charset="0"/>
                          <a:cs typeface="Verdana" panose="020B0604030504040204" pitchFamily="34" charset="0"/>
                        </a:rPr>
                        <a:t>Konsultasi</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10</a:t>
                      </a:r>
                    </a:p>
                  </a:txBody>
                  <a:tcPr marL="19030" marR="19030" marT="14348"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4</a:t>
                      </a:r>
                    </a:p>
                  </a:txBody>
                  <a:tcPr marL="19030" marR="19030" marT="14348" marB="0" anchor="ctr"/>
                </a:tc>
                <a:tc>
                  <a:txBody>
                    <a:bodyPr/>
                    <a:lstStyle/>
                    <a:p>
                      <a:pPr algn="ctr" fontAlgn="b"/>
                      <a:r>
                        <a:rPr lang="en-US" sz="1050" b="0" i="0" u="none" strike="noStrike" dirty="0">
                          <a:solidFill>
                            <a:schemeClr val="tx2"/>
                          </a:solidFill>
                          <a:effectLst/>
                          <a:latin typeface="Verdana"/>
                          <a:ea typeface="Verdana"/>
                          <a:cs typeface="Verdana" panose="020B0604030504040204" pitchFamily="34" charset="0"/>
                        </a:rPr>
                        <a:t>1</a:t>
                      </a:r>
                      <a:endPar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extLst>
                  <a:ext uri="{0D108BD9-81ED-4DB2-BD59-A6C34878D82A}">
                    <a16:rowId xmlns="" xmlns:a16="http://schemas.microsoft.com/office/drawing/2014/main" val="10002"/>
                  </a:ext>
                </a:extLst>
              </a:tr>
              <a:tr h="193601">
                <a:tc>
                  <a:txBody>
                    <a:bodyPr/>
                    <a:lstStyle/>
                    <a:p>
                      <a:pPr algn="ctr" fontAlgn="b"/>
                      <a:r>
                        <a:rPr lang="en-US" sz="120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3</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l" fontAlgn="b"/>
                      <a:r>
                        <a:rPr lang="en-US" sz="1200" u="none" strike="noStrike" dirty="0" err="1">
                          <a:solidFill>
                            <a:schemeClr val="tx2"/>
                          </a:solidFill>
                          <a:latin typeface="Verdana" panose="020B0604030504040204" pitchFamily="34" charset="0"/>
                          <a:ea typeface="Verdana" panose="020B0604030504040204" pitchFamily="34" charset="0"/>
                          <a:cs typeface="Verdana" panose="020B0604030504040204" pitchFamily="34" charset="0"/>
                        </a:rPr>
                        <a:t>Terapi</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19030" marR="19030" marT="14348"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2</a:t>
                      </a:r>
                    </a:p>
                  </a:txBody>
                  <a:tcPr marL="19030" marR="19030" marT="14348" marB="0" anchor="ctr"/>
                </a:tc>
                <a:tc>
                  <a:txBody>
                    <a:bodyPr/>
                    <a:lstStyle/>
                    <a:p>
                      <a:pPr algn="ctr" fontAlgn="b"/>
                      <a:r>
                        <a:rPr lang="en-US" sz="1050" b="0" i="0" u="none" strike="noStrike" dirty="0">
                          <a:solidFill>
                            <a:schemeClr val="tx2"/>
                          </a:solidFill>
                          <a:effectLst/>
                          <a:latin typeface="Verdana"/>
                          <a:ea typeface="Verdana"/>
                          <a:cs typeface="Verdana" panose="020B0604030504040204" pitchFamily="34" charset="0"/>
                        </a:rPr>
                        <a:t>-</a:t>
                      </a:r>
                      <a:endPar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extLst>
                  <a:ext uri="{0D108BD9-81ED-4DB2-BD59-A6C34878D82A}">
                    <a16:rowId xmlns="" xmlns:a16="http://schemas.microsoft.com/office/drawing/2014/main" val="10003"/>
                  </a:ext>
                </a:extLst>
              </a:tr>
              <a:tr h="193601">
                <a:tc>
                  <a:txBody>
                    <a:bodyPr/>
                    <a:lstStyle/>
                    <a:p>
                      <a:pPr algn="ctr" fontAlgn="b"/>
                      <a:r>
                        <a:rPr lang="en-US" sz="120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4</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l" fontAlgn="b"/>
                      <a:r>
                        <a:rPr lang="en-US" sz="1200" b="0" i="0" u="none" strike="noStrike" dirty="0" err="1">
                          <a:solidFill>
                            <a:schemeClr val="tx2"/>
                          </a:solidFill>
                          <a:latin typeface="Verdana" panose="020B0604030504040204" pitchFamily="34" charset="0"/>
                          <a:ea typeface="Verdana" panose="020B0604030504040204" pitchFamily="34" charset="0"/>
                          <a:cs typeface="Verdana" panose="020B0604030504040204" pitchFamily="34" charset="0"/>
                        </a:rPr>
                        <a:t>Penyuluhan</a:t>
                      </a:r>
                      <a:r>
                        <a:rPr lang="en-US" sz="1200" b="0" i="0" u="none" strike="noStrike" baseline="0" dirty="0">
                          <a:solidFill>
                            <a:schemeClr val="tx2"/>
                          </a:solidFill>
                          <a:latin typeface="Verdana" panose="020B0604030504040204" pitchFamily="34" charset="0"/>
                          <a:ea typeface="Verdana" panose="020B0604030504040204" pitchFamily="34" charset="0"/>
                          <a:cs typeface="Verdana" panose="020B0604030504040204" pitchFamily="34" charset="0"/>
                        </a:rPr>
                        <a:t> RRI</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19030" marR="19030" marT="14348"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19030" marR="19030" marT="14348" marB="0" anchor="ctr"/>
                </a:tc>
                <a:tc>
                  <a:txBody>
                    <a:bodyPr/>
                    <a:lstStyle/>
                    <a:p>
                      <a:pPr algn="ctr" fontAlgn="b"/>
                      <a:r>
                        <a:rPr lang="en-US" sz="1050" b="0" i="0" u="none" strike="noStrike" dirty="0">
                          <a:solidFill>
                            <a:schemeClr val="tx2"/>
                          </a:solidFill>
                          <a:effectLst/>
                          <a:latin typeface="Verdana"/>
                          <a:ea typeface="Verdana"/>
                          <a:cs typeface="Verdana" panose="020B0604030504040204" pitchFamily="34" charset="0"/>
                        </a:rPr>
                        <a:t>-</a:t>
                      </a:r>
                      <a:endPar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extLst>
                  <a:ext uri="{0D108BD9-81ED-4DB2-BD59-A6C34878D82A}">
                    <a16:rowId xmlns="" xmlns:a16="http://schemas.microsoft.com/office/drawing/2014/main" val="10004"/>
                  </a:ext>
                </a:extLst>
              </a:tr>
              <a:tr h="254394">
                <a:tc>
                  <a:txBody>
                    <a:bodyPr/>
                    <a:lstStyle/>
                    <a:p>
                      <a:pPr algn="ctr" fontAlgn="b"/>
                      <a:r>
                        <a:rPr lang="en-US" sz="120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5</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l" fontAlgn="b"/>
                      <a:r>
                        <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Family Gathering</a:t>
                      </a:r>
                    </a:p>
                  </a:txBody>
                  <a:tcPr marL="19030" marR="19030" marT="14337" marB="0" anchor="ctr"/>
                </a:tc>
                <a:tc>
                  <a:txBody>
                    <a:bodyPr/>
                    <a:lstStyle/>
                    <a:p>
                      <a:pPr algn="ctr" fontAlgn="b"/>
                      <a:endPar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4</a:t>
                      </a:r>
                    </a:p>
                  </a:txBody>
                  <a:tcPr marL="19030" marR="19030" marT="14348" marB="0" anchor="ctr"/>
                </a:tc>
                <a:tc>
                  <a:txBody>
                    <a:bodyPr/>
                    <a:lstStyle/>
                    <a:p>
                      <a:pPr algn="ctr" fontAlgn="b"/>
                      <a:r>
                        <a:rPr lang="en-US" sz="1050" b="0" i="0" u="none" strike="noStrike" dirty="0">
                          <a:solidFill>
                            <a:schemeClr val="tx2"/>
                          </a:solidFill>
                          <a:effectLst/>
                          <a:latin typeface="Verdana"/>
                          <a:ea typeface="Verdana"/>
                          <a:cs typeface="Verdana" panose="020B0604030504040204" pitchFamily="34" charset="0"/>
                        </a:rPr>
                        <a:t>-</a:t>
                      </a:r>
                      <a:endPar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extLst>
                  <a:ext uri="{0D108BD9-81ED-4DB2-BD59-A6C34878D82A}">
                    <a16:rowId xmlns="" xmlns:a16="http://schemas.microsoft.com/office/drawing/2014/main" val="10005"/>
                  </a:ext>
                </a:extLst>
              </a:tr>
              <a:tr h="193601">
                <a:tc>
                  <a:txBody>
                    <a:bodyPr/>
                    <a:lstStyle/>
                    <a:p>
                      <a:pPr algn="ctr" fontAlgn="b"/>
                      <a:r>
                        <a:rPr lang="en-US" sz="120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6</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l" fontAlgn="b"/>
                      <a:r>
                        <a:rPr lang="en-US" sz="1200" b="0" i="0" u="none" strike="noStrike" dirty="0" err="1">
                          <a:solidFill>
                            <a:schemeClr val="tx2"/>
                          </a:solidFill>
                          <a:latin typeface="Verdana" panose="020B0604030504040204" pitchFamily="34" charset="0"/>
                          <a:ea typeface="Verdana" panose="020B0604030504040204" pitchFamily="34" charset="0"/>
                          <a:cs typeface="Verdana" panose="020B0604030504040204" pitchFamily="34" charset="0"/>
                        </a:rPr>
                        <a:t>Terapi</a:t>
                      </a:r>
                      <a:r>
                        <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1200" b="0" i="0" u="none" strike="noStrike" dirty="0" err="1">
                          <a:solidFill>
                            <a:schemeClr val="tx2"/>
                          </a:solidFill>
                          <a:latin typeface="Verdana" panose="020B0604030504040204" pitchFamily="34" charset="0"/>
                          <a:ea typeface="Verdana" panose="020B0604030504040204" pitchFamily="34" charset="0"/>
                          <a:cs typeface="Verdana" panose="020B0604030504040204" pitchFamily="34" charset="0"/>
                        </a:rPr>
                        <a:t>Kelompok</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4</a:t>
                      </a:r>
                    </a:p>
                  </a:txBody>
                  <a:tcPr marL="19030" marR="19030" marT="14348"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4</a:t>
                      </a:r>
                    </a:p>
                  </a:txBody>
                  <a:tcPr marL="19030" marR="19030" marT="14348" marB="0" anchor="ctr"/>
                </a:tc>
                <a:tc>
                  <a:txBody>
                    <a:bodyPr/>
                    <a:lstStyle/>
                    <a:p>
                      <a:pPr algn="ctr" fontAlgn="b"/>
                      <a:r>
                        <a:rPr lang="en-US" sz="1050" b="0" i="0" u="none" strike="noStrike" dirty="0">
                          <a:solidFill>
                            <a:schemeClr val="tx2"/>
                          </a:solidFill>
                          <a:effectLst/>
                          <a:latin typeface="Verdana"/>
                          <a:ea typeface="Verdana"/>
                          <a:cs typeface="Verdana" panose="020B0604030504040204" pitchFamily="34" charset="0"/>
                        </a:rPr>
                        <a:t>-</a:t>
                      </a:r>
                      <a:endPar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extLst>
                  <a:ext uri="{0D108BD9-81ED-4DB2-BD59-A6C34878D82A}">
                    <a16:rowId xmlns="" xmlns:a16="http://schemas.microsoft.com/office/drawing/2014/main" val="10006"/>
                  </a:ext>
                </a:extLst>
              </a:tr>
              <a:tr h="373107">
                <a:tc>
                  <a:txBody>
                    <a:bodyPr/>
                    <a:lstStyle/>
                    <a:p>
                      <a:pPr algn="ctr" fontAlgn="b"/>
                      <a:r>
                        <a:rPr lang="en-US" sz="120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7</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l" fontAlgn="b"/>
                      <a:r>
                        <a:rPr lang="en-US" sz="1200" b="0" i="0" u="none" strike="noStrike" dirty="0" err="1">
                          <a:solidFill>
                            <a:schemeClr val="tx2"/>
                          </a:solidFill>
                          <a:latin typeface="Verdana" panose="020B0604030504040204" pitchFamily="34" charset="0"/>
                          <a:ea typeface="Verdana" panose="020B0604030504040204" pitchFamily="34" charset="0"/>
                          <a:cs typeface="Verdana" panose="020B0604030504040204" pitchFamily="34" charset="0"/>
                        </a:rPr>
                        <a:t>Psikotes</a:t>
                      </a:r>
                      <a:r>
                        <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1200" b="0" i="0" u="none" strike="noStrike" dirty="0" err="1">
                          <a:solidFill>
                            <a:schemeClr val="tx2"/>
                          </a:solidFill>
                          <a:latin typeface="Verdana" panose="020B0604030504040204" pitchFamily="34" charset="0"/>
                          <a:ea typeface="Verdana" panose="020B0604030504040204" pitchFamily="34" charset="0"/>
                          <a:cs typeface="Verdana" panose="020B0604030504040204" pitchFamily="34" charset="0"/>
                        </a:rPr>
                        <a:t>Seleksi</a:t>
                      </a:r>
                      <a:r>
                        <a:rPr lang="en-US" sz="1200" b="0" i="0" u="none" strike="noStrike" baseline="0"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1200" b="0" i="0" u="none" strike="noStrike" dirty="0" err="1">
                          <a:solidFill>
                            <a:schemeClr val="tx2"/>
                          </a:solidFill>
                          <a:latin typeface="Verdana" panose="020B0604030504040204" pitchFamily="34" charset="0"/>
                          <a:ea typeface="Verdana" panose="020B0604030504040204" pitchFamily="34" charset="0"/>
                          <a:cs typeface="Verdana" panose="020B0604030504040204" pitchFamily="34" charset="0"/>
                        </a:rPr>
                        <a:t>Karyawan</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19030" marR="19030" marT="14348"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1</a:t>
                      </a:r>
                    </a:p>
                  </a:txBody>
                  <a:tcPr marL="19030" marR="19030" marT="14348" marB="0" anchor="ctr"/>
                </a:tc>
                <a:tc>
                  <a:txBody>
                    <a:bodyPr/>
                    <a:lstStyle/>
                    <a:p>
                      <a:pPr algn="ctr" fontAlgn="b"/>
                      <a:r>
                        <a:rPr lang="en-US" sz="1050" b="0" i="0" u="none" strike="noStrike" dirty="0">
                          <a:solidFill>
                            <a:schemeClr val="tx2"/>
                          </a:solidFill>
                          <a:effectLst/>
                          <a:latin typeface="Verdana"/>
                          <a:ea typeface="Verdana"/>
                          <a:cs typeface="Verdana" panose="020B0604030504040204" pitchFamily="34" charset="0"/>
                        </a:rPr>
                        <a:t>-</a:t>
                      </a:r>
                      <a:endPar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extLst>
                  <a:ext uri="{0D108BD9-81ED-4DB2-BD59-A6C34878D82A}">
                    <a16:rowId xmlns="" xmlns:a16="http://schemas.microsoft.com/office/drawing/2014/main" val="10007"/>
                  </a:ext>
                </a:extLst>
              </a:tr>
              <a:tr h="280572">
                <a:tc>
                  <a:txBody>
                    <a:bodyPr/>
                    <a:lstStyle/>
                    <a:p>
                      <a:pPr algn="ctr" fontAlgn="b"/>
                      <a:r>
                        <a:rPr lang="en-US" sz="120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8</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l" fontAlgn="b"/>
                      <a:r>
                        <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Test </a:t>
                      </a:r>
                      <a:r>
                        <a:rPr lang="en-US" sz="1200" b="0" i="0" u="none" strike="noStrike" dirty="0" err="1">
                          <a:solidFill>
                            <a:schemeClr val="tx2"/>
                          </a:solidFill>
                          <a:latin typeface="Verdana" panose="020B0604030504040204" pitchFamily="34" charset="0"/>
                          <a:ea typeface="Verdana" panose="020B0604030504040204" pitchFamily="34" charset="0"/>
                          <a:cs typeface="Verdana" panose="020B0604030504040204" pitchFamily="34" charset="0"/>
                        </a:rPr>
                        <a:t>Intelegensi</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10</a:t>
                      </a:r>
                    </a:p>
                  </a:txBody>
                  <a:tcPr marL="19030" marR="19030" marT="14348"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5</a:t>
                      </a:r>
                    </a:p>
                  </a:txBody>
                  <a:tcPr marL="19030" marR="19030" marT="14348" marB="0" anchor="ctr"/>
                </a:tc>
                <a:tc>
                  <a:txBody>
                    <a:bodyPr/>
                    <a:lstStyle/>
                    <a:p>
                      <a:pPr algn="ctr" fontAlgn="b"/>
                      <a:r>
                        <a:rPr lang="en-US" sz="1050" b="0" i="0" u="none" strike="noStrike" dirty="0">
                          <a:solidFill>
                            <a:schemeClr val="tx2"/>
                          </a:solidFill>
                          <a:effectLst/>
                          <a:latin typeface="Verdana"/>
                          <a:ea typeface="Verdana"/>
                          <a:cs typeface="Verdana" panose="020B0604030504040204" pitchFamily="34" charset="0"/>
                        </a:rPr>
                        <a:t>3</a:t>
                      </a:r>
                      <a:endPar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extLst>
                  <a:ext uri="{0D108BD9-81ED-4DB2-BD59-A6C34878D82A}">
                    <a16:rowId xmlns="" xmlns:a16="http://schemas.microsoft.com/office/drawing/2014/main" val="10008"/>
                  </a:ext>
                </a:extLst>
              </a:tr>
              <a:tr h="319403">
                <a:tc>
                  <a:txBody>
                    <a:bodyPr/>
                    <a:lstStyle/>
                    <a:p>
                      <a:pPr algn="ctr" fontAlgn="b"/>
                      <a:r>
                        <a:rPr lang="en-US" sz="120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9</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l" fontAlgn="b"/>
                      <a:r>
                        <a:rPr lang="en-US" sz="1200" b="0" i="0" u="none" strike="noStrike" dirty="0" err="1">
                          <a:solidFill>
                            <a:schemeClr val="tx2"/>
                          </a:solidFill>
                          <a:latin typeface="Verdana" panose="020B0604030504040204" pitchFamily="34" charset="0"/>
                          <a:ea typeface="Verdana" panose="020B0604030504040204" pitchFamily="34" charset="0"/>
                          <a:cs typeface="Verdana" panose="020B0604030504040204" pitchFamily="34" charset="0"/>
                        </a:rPr>
                        <a:t>Pendampingan</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1</a:t>
                      </a:r>
                    </a:p>
                  </a:txBody>
                  <a:tcPr marL="19030" marR="19030" marT="14348"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1</a:t>
                      </a:r>
                    </a:p>
                  </a:txBody>
                  <a:tcPr marL="19030" marR="19030" marT="14348" marB="0" anchor="ctr"/>
                </a:tc>
                <a:tc>
                  <a:txBody>
                    <a:bodyPr/>
                    <a:lstStyle/>
                    <a:p>
                      <a:pPr algn="ctr" fontAlgn="b"/>
                      <a:r>
                        <a:rPr lang="en-US" sz="1050" b="0" i="0" u="none" strike="noStrike" dirty="0">
                          <a:solidFill>
                            <a:schemeClr val="tx2"/>
                          </a:solidFill>
                          <a:effectLst/>
                          <a:latin typeface="Verdana"/>
                          <a:ea typeface="Verdana"/>
                          <a:cs typeface="Verdana" panose="020B0604030504040204" pitchFamily="34" charset="0"/>
                        </a:rPr>
                        <a:t>-</a:t>
                      </a:r>
                      <a:endPar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extLst>
                  <a:ext uri="{0D108BD9-81ED-4DB2-BD59-A6C34878D82A}">
                    <a16:rowId xmlns="" xmlns:a16="http://schemas.microsoft.com/office/drawing/2014/main" val="10009"/>
                  </a:ext>
                </a:extLst>
              </a:tr>
              <a:tr h="254394">
                <a:tc>
                  <a:txBody>
                    <a:bodyPr/>
                    <a:lstStyle/>
                    <a:p>
                      <a:pPr algn="ctr" fontAlgn="b"/>
                      <a:r>
                        <a:rPr lang="en-US" sz="120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10</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l" fontAlgn="b"/>
                      <a:r>
                        <a:rPr lang="en-US" sz="1200" b="0" i="0" u="none" strike="noStrike" dirty="0" err="1">
                          <a:solidFill>
                            <a:schemeClr val="tx2"/>
                          </a:solidFill>
                          <a:latin typeface="Verdana" panose="020B0604030504040204" pitchFamily="34" charset="0"/>
                          <a:ea typeface="Verdana" panose="020B0604030504040204" pitchFamily="34" charset="0"/>
                          <a:cs typeface="Verdana" panose="020B0604030504040204" pitchFamily="34" charset="0"/>
                        </a:rPr>
                        <a:t>Narasumber</a:t>
                      </a:r>
                      <a:r>
                        <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 </a:t>
                      </a:r>
                    </a:p>
                  </a:txBody>
                  <a:tcPr marL="19030" marR="19030" marT="14337"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1</a:t>
                      </a:r>
                    </a:p>
                  </a:txBody>
                  <a:tcPr marL="19030" marR="19030" marT="14348"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1</a:t>
                      </a:r>
                    </a:p>
                  </a:txBody>
                  <a:tcPr marL="19030" marR="19030" marT="14348" marB="0" anchor="ctr"/>
                </a:tc>
                <a:tc>
                  <a:txBody>
                    <a:bodyPr/>
                    <a:lstStyle/>
                    <a:p>
                      <a:pPr algn="ctr" fontAlgn="b"/>
                      <a:r>
                        <a:rPr lang="en-US" sz="1050" b="0" i="0" u="none" strike="noStrike" dirty="0">
                          <a:solidFill>
                            <a:schemeClr val="tx2"/>
                          </a:solidFill>
                          <a:effectLst/>
                          <a:latin typeface="Verdana"/>
                          <a:ea typeface="Verdana"/>
                          <a:cs typeface="Verdana" panose="020B0604030504040204" pitchFamily="34" charset="0"/>
                        </a:rPr>
                        <a:t>-</a:t>
                      </a:r>
                      <a:endPar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extLst>
                  <a:ext uri="{0D108BD9-81ED-4DB2-BD59-A6C34878D82A}">
                    <a16:rowId xmlns="" xmlns:a16="http://schemas.microsoft.com/office/drawing/2014/main" val="10010"/>
                  </a:ext>
                </a:extLst>
              </a:tr>
              <a:tr h="254394">
                <a:tc>
                  <a:txBody>
                    <a:bodyPr/>
                    <a:lstStyle/>
                    <a:p>
                      <a:pPr algn="ctr" fontAlgn="b"/>
                      <a:r>
                        <a:rPr lang="en-US" sz="120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11</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l" fontAlgn="b"/>
                      <a:r>
                        <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Home </a:t>
                      </a:r>
                      <a:r>
                        <a:rPr lang="en-US" sz="1200" b="0" i="0" u="none" strike="noStrike" dirty="0" err="1">
                          <a:solidFill>
                            <a:schemeClr val="tx2"/>
                          </a:solidFill>
                          <a:latin typeface="Verdana" panose="020B0604030504040204" pitchFamily="34" charset="0"/>
                          <a:ea typeface="Verdana" panose="020B0604030504040204" pitchFamily="34" charset="0"/>
                          <a:cs typeface="Verdana" panose="020B0604030504040204" pitchFamily="34" charset="0"/>
                        </a:rPr>
                        <a:t>Visite</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1</a:t>
                      </a:r>
                    </a:p>
                  </a:txBody>
                  <a:tcPr marL="19030" marR="19030" marT="14348"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0</a:t>
                      </a:r>
                    </a:p>
                  </a:txBody>
                  <a:tcPr marL="19030" marR="19030" marT="14348" marB="0" anchor="ctr"/>
                </a:tc>
                <a:tc>
                  <a:txBody>
                    <a:bodyPr/>
                    <a:lstStyle/>
                    <a:p>
                      <a:pPr algn="ctr" fontAlgn="b"/>
                      <a:r>
                        <a:rPr lang="en-US" sz="1050" b="0" i="0" u="none" strike="noStrike" dirty="0">
                          <a:solidFill>
                            <a:schemeClr val="tx2"/>
                          </a:solidFill>
                          <a:effectLst/>
                          <a:latin typeface="Verdana"/>
                          <a:ea typeface="Verdana"/>
                          <a:cs typeface="Verdana" panose="020B0604030504040204" pitchFamily="34" charset="0"/>
                        </a:rPr>
                        <a:t>-</a:t>
                      </a:r>
                      <a:endPar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extLst>
                  <a:ext uri="{0D108BD9-81ED-4DB2-BD59-A6C34878D82A}">
                    <a16:rowId xmlns="" xmlns:a16="http://schemas.microsoft.com/office/drawing/2014/main" val="10011"/>
                  </a:ext>
                </a:extLst>
              </a:tr>
              <a:tr h="373107">
                <a:tc>
                  <a:txBody>
                    <a:bodyPr/>
                    <a:lstStyle/>
                    <a:p>
                      <a:pPr algn="ctr" fontAlgn="b"/>
                      <a:r>
                        <a:rPr lang="en-US" sz="120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12</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l" fontAlgn="b"/>
                      <a:r>
                        <a:rPr lang="en-US" sz="1200" b="0" i="0" u="none" strike="noStrike" dirty="0" err="1">
                          <a:solidFill>
                            <a:schemeClr val="tx2"/>
                          </a:solidFill>
                          <a:latin typeface="Verdana" panose="020B0604030504040204" pitchFamily="34" charset="0"/>
                          <a:ea typeface="Verdana" panose="020B0604030504040204" pitchFamily="34" charset="0"/>
                          <a:cs typeface="Verdana" panose="020B0604030504040204" pitchFamily="34" charset="0"/>
                        </a:rPr>
                        <a:t>Layanan</a:t>
                      </a:r>
                      <a:r>
                        <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1200" b="0" i="0" u="none" strike="noStrike" dirty="0" err="1">
                          <a:solidFill>
                            <a:schemeClr val="tx2"/>
                          </a:solidFill>
                          <a:latin typeface="Verdana" panose="020B0604030504040204" pitchFamily="34" charset="0"/>
                          <a:ea typeface="Verdana" panose="020B0604030504040204" pitchFamily="34" charset="0"/>
                          <a:cs typeface="Verdana" panose="020B0604030504040204" pitchFamily="34" charset="0"/>
                        </a:rPr>
                        <a:t>Psikologi</a:t>
                      </a:r>
                      <a:r>
                        <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 Mobile </a:t>
                      </a:r>
                    </a:p>
                  </a:txBody>
                  <a:tcPr marL="19030" marR="19030" marT="14337"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25</a:t>
                      </a:r>
                    </a:p>
                  </a:txBody>
                  <a:tcPr marL="19030" marR="19030" marT="14348"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3</a:t>
                      </a:r>
                    </a:p>
                  </a:txBody>
                  <a:tcPr marL="19030" marR="19030" marT="14348" marB="0" anchor="ctr"/>
                </a:tc>
                <a:tc>
                  <a:txBody>
                    <a:bodyPr/>
                    <a:lstStyle/>
                    <a:p>
                      <a:pPr algn="ctr" fontAlgn="b"/>
                      <a:r>
                        <a:rPr lang="en-US" sz="1050" b="0" i="0" u="none" strike="noStrike" dirty="0">
                          <a:solidFill>
                            <a:schemeClr val="tx2"/>
                          </a:solidFill>
                          <a:effectLst/>
                          <a:latin typeface="Verdana"/>
                          <a:ea typeface="Verdana"/>
                          <a:cs typeface="Verdana" panose="020B0604030504040204" pitchFamily="34" charset="0"/>
                        </a:rPr>
                        <a:t>-</a:t>
                      </a:r>
                      <a:endPar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extLst>
                  <a:ext uri="{0D108BD9-81ED-4DB2-BD59-A6C34878D82A}">
                    <a16:rowId xmlns="" xmlns:a16="http://schemas.microsoft.com/office/drawing/2014/main" val="10012"/>
                  </a:ext>
                </a:extLst>
              </a:tr>
              <a:tr h="373107">
                <a:tc>
                  <a:txBody>
                    <a:bodyPr/>
                    <a:lstStyle/>
                    <a:p>
                      <a:pPr algn="ctr" fontAlgn="b"/>
                      <a:r>
                        <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13</a:t>
                      </a:r>
                    </a:p>
                  </a:txBody>
                  <a:tcPr marL="19030" marR="19030" marT="14337" marB="0" anchor="ctr"/>
                </a:tc>
                <a:tc>
                  <a:txBody>
                    <a:bodyPr/>
                    <a:lstStyle/>
                    <a:p>
                      <a:pPr algn="l" fontAlgn="b"/>
                      <a:r>
                        <a:rPr lang="en-US" sz="1200" b="0" i="0" u="none" strike="noStrike" dirty="0" err="1">
                          <a:solidFill>
                            <a:schemeClr val="tx2"/>
                          </a:solidFill>
                          <a:latin typeface="Verdana"/>
                          <a:ea typeface="Verdana"/>
                          <a:cs typeface="Verdana" panose="020B0604030504040204" pitchFamily="34" charset="0"/>
                        </a:rPr>
                        <a:t>Pembuatan</a:t>
                      </a:r>
                      <a:r>
                        <a:rPr lang="en-US" sz="1200" b="0" i="0" u="none" strike="noStrike" dirty="0">
                          <a:solidFill>
                            <a:schemeClr val="tx2"/>
                          </a:solidFill>
                          <a:latin typeface="Verdana"/>
                          <a:ea typeface="Verdana"/>
                          <a:cs typeface="Verdana" panose="020B0604030504040204" pitchFamily="34" charset="0"/>
                        </a:rPr>
                        <a:t> SK </a:t>
                      </a:r>
                      <a:r>
                        <a:rPr lang="en-US" sz="1200" b="0" i="0" u="none" strike="noStrike" dirty="0" err="1">
                          <a:solidFill>
                            <a:schemeClr val="tx2"/>
                          </a:solidFill>
                          <a:latin typeface="Verdana"/>
                          <a:ea typeface="Verdana"/>
                          <a:cs typeface="Verdana" panose="020B0604030504040204" pitchFamily="34" charset="0"/>
                        </a:rPr>
                        <a:t>Sehat</a:t>
                      </a:r>
                      <a:r>
                        <a:rPr lang="en-US" sz="1200" b="0" i="0" u="none" strike="noStrike" dirty="0">
                          <a:solidFill>
                            <a:schemeClr val="tx2"/>
                          </a:solidFill>
                          <a:latin typeface="Verdana"/>
                          <a:ea typeface="Verdana"/>
                          <a:cs typeface="Verdana" panose="020B0604030504040204" pitchFamily="34" charset="0"/>
                        </a:rPr>
                        <a:t> Jiwa</a:t>
                      </a:r>
                    </a:p>
                  </a:txBody>
                  <a:tcPr marL="19030" marR="19030" marT="14337"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819</a:t>
                      </a:r>
                    </a:p>
                  </a:txBody>
                  <a:tcPr marL="19030" marR="19030" marT="14348"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63</a:t>
                      </a:r>
                    </a:p>
                  </a:txBody>
                  <a:tcPr marL="19030" marR="19030" marT="14348" marB="0" anchor="ctr"/>
                </a:tc>
                <a:tc>
                  <a:txBody>
                    <a:bodyPr/>
                    <a:lstStyle/>
                    <a:p>
                      <a:pPr algn="ctr" fontAlgn="b"/>
                      <a:r>
                        <a:rPr lang="en-US" sz="1050" b="0" i="0" u="none" strike="noStrike" dirty="0">
                          <a:solidFill>
                            <a:schemeClr val="tx2"/>
                          </a:solidFill>
                          <a:effectLst/>
                          <a:latin typeface="Verdana"/>
                          <a:ea typeface="Verdana"/>
                          <a:cs typeface="Verdana" panose="020B0604030504040204" pitchFamily="34" charset="0"/>
                        </a:rPr>
                        <a:t>76</a:t>
                      </a:r>
                      <a:endPar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extLst>
                  <a:ext uri="{0D108BD9-81ED-4DB2-BD59-A6C34878D82A}">
                    <a16:rowId xmlns="" xmlns:a16="http://schemas.microsoft.com/office/drawing/2014/main" val="527544939"/>
                  </a:ext>
                </a:extLst>
              </a:tr>
              <a:tr h="373107">
                <a:tc>
                  <a:txBody>
                    <a:bodyPr/>
                    <a:lstStyle/>
                    <a:p>
                      <a:pPr algn="ctr" fontAlgn="b"/>
                      <a:r>
                        <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14</a:t>
                      </a:r>
                    </a:p>
                  </a:txBody>
                  <a:tcPr marL="19030" marR="19030" marT="14337" marB="0" anchor="ctr"/>
                </a:tc>
                <a:tc>
                  <a:txBody>
                    <a:bodyPr/>
                    <a:lstStyle/>
                    <a:p>
                      <a:pPr algn="l" fontAlgn="b"/>
                      <a:r>
                        <a:rPr lang="en-US" sz="1200" b="0" i="0" u="none" strike="noStrike" dirty="0" err="1">
                          <a:solidFill>
                            <a:schemeClr val="tx2"/>
                          </a:solidFill>
                          <a:latin typeface="Verdana"/>
                          <a:ea typeface="Verdana"/>
                          <a:cs typeface="Verdana" panose="020B0604030504040204" pitchFamily="34" charset="0"/>
                        </a:rPr>
                        <a:t>Tes</a:t>
                      </a:r>
                      <a:r>
                        <a:rPr lang="en-US" sz="1200" b="0" i="0" u="none" strike="noStrike" dirty="0">
                          <a:solidFill>
                            <a:schemeClr val="tx2"/>
                          </a:solidFill>
                          <a:latin typeface="Verdana"/>
                          <a:ea typeface="Verdana"/>
                          <a:cs typeface="Verdana" panose="020B0604030504040204" pitchFamily="34" charset="0"/>
                        </a:rPr>
                        <a:t> </a:t>
                      </a:r>
                      <a:r>
                        <a:rPr lang="en-US" sz="1200" b="0" i="0" u="none" strike="noStrike" dirty="0" err="1">
                          <a:solidFill>
                            <a:schemeClr val="tx2"/>
                          </a:solidFill>
                          <a:latin typeface="Verdana"/>
                          <a:ea typeface="Verdana"/>
                          <a:cs typeface="Verdana" panose="020B0604030504040204" pitchFamily="34" charset="0"/>
                        </a:rPr>
                        <a:t>Bakat</a:t>
                      </a:r>
                      <a:r>
                        <a:rPr lang="en-US" sz="1200" b="0" i="0" u="none" strike="noStrike" dirty="0">
                          <a:solidFill>
                            <a:schemeClr val="tx2"/>
                          </a:solidFill>
                          <a:latin typeface="Verdana"/>
                          <a:ea typeface="Verdana"/>
                          <a:cs typeface="Verdana" panose="020B0604030504040204" pitchFamily="34" charset="0"/>
                        </a:rPr>
                        <a:t> </a:t>
                      </a:r>
                      <a:r>
                        <a:rPr lang="en-US" sz="1200" b="0" i="0" u="none" strike="noStrike" dirty="0" err="1">
                          <a:solidFill>
                            <a:schemeClr val="tx2"/>
                          </a:solidFill>
                          <a:latin typeface="Verdana"/>
                          <a:ea typeface="Verdana"/>
                          <a:cs typeface="Verdana" panose="020B0604030504040204" pitchFamily="34" charset="0"/>
                        </a:rPr>
                        <a:t>Minat</a:t>
                      </a:r>
                      <a:r>
                        <a:rPr lang="en-US" sz="1200" b="0" i="0" u="none" strike="noStrike" dirty="0">
                          <a:solidFill>
                            <a:schemeClr val="tx2"/>
                          </a:solidFill>
                          <a:latin typeface="Verdana"/>
                          <a:ea typeface="Verdana"/>
                          <a:cs typeface="Verdana" panose="020B0604030504040204" pitchFamily="34" charset="0"/>
                        </a:rPr>
                        <a:t>/</a:t>
                      </a:r>
                      <a:r>
                        <a:rPr lang="en-US" sz="1200" b="0" i="0" u="none" strike="noStrike" dirty="0" err="1">
                          <a:solidFill>
                            <a:schemeClr val="tx2"/>
                          </a:solidFill>
                          <a:latin typeface="Verdana"/>
                          <a:ea typeface="Verdana"/>
                          <a:cs typeface="Verdana" panose="020B0604030504040204" pitchFamily="34" charset="0"/>
                        </a:rPr>
                        <a:t>Kenal</a:t>
                      </a:r>
                      <a:r>
                        <a:rPr lang="en-US" sz="1200" b="0" i="0" u="none" strike="noStrike" baseline="0" dirty="0">
                          <a:solidFill>
                            <a:schemeClr val="tx2"/>
                          </a:solidFill>
                          <a:latin typeface="Verdana"/>
                          <a:ea typeface="Verdana"/>
                          <a:cs typeface="Verdana" panose="020B0604030504040204" pitchFamily="34" charset="0"/>
                        </a:rPr>
                        <a:t> Diri</a:t>
                      </a:r>
                      <a:endParaRPr lang="en-US" sz="1200" b="0" i="0" u="none" strike="noStrike" dirty="0">
                        <a:solidFill>
                          <a:schemeClr val="tx2"/>
                        </a:solidFill>
                        <a:latin typeface="Verdana"/>
                        <a:ea typeface="Verdana"/>
                        <a:cs typeface="Verdana" panose="020B0604030504040204" pitchFamily="34" charset="0"/>
                      </a:endParaRPr>
                    </a:p>
                  </a:txBody>
                  <a:tcPr marL="19030" marR="19030" marT="14337"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5</a:t>
                      </a:r>
                    </a:p>
                  </a:txBody>
                  <a:tcPr marL="19030" marR="19030" marT="14348"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19030" marR="19030" marT="14348" marB="0" anchor="ctr"/>
                </a:tc>
                <a:tc>
                  <a:txBody>
                    <a:bodyPr/>
                    <a:lstStyle/>
                    <a:p>
                      <a:pPr algn="ctr" fontAlgn="b"/>
                      <a:r>
                        <a:rPr lang="en-US" sz="1050" b="0" i="0" u="none" strike="noStrike" dirty="0">
                          <a:solidFill>
                            <a:schemeClr val="tx2"/>
                          </a:solidFill>
                          <a:effectLst/>
                          <a:latin typeface="Verdana"/>
                          <a:ea typeface="Verdana"/>
                          <a:cs typeface="Verdana" panose="020B0604030504040204" pitchFamily="34" charset="0"/>
                        </a:rPr>
                        <a:t>3</a:t>
                      </a:r>
                      <a:endPar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extLst>
                  <a:ext uri="{0D108BD9-81ED-4DB2-BD59-A6C34878D82A}">
                    <a16:rowId xmlns="" xmlns:a16="http://schemas.microsoft.com/office/drawing/2014/main" val="3909551"/>
                  </a:ext>
                </a:extLst>
              </a:tr>
              <a:tr h="373107">
                <a:tc>
                  <a:txBody>
                    <a:bodyPr/>
                    <a:lstStyle/>
                    <a:p>
                      <a:pPr algn="ctr" fontAlgn="b"/>
                      <a:r>
                        <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15</a:t>
                      </a:r>
                    </a:p>
                  </a:txBody>
                  <a:tcPr marL="19030" marR="19030" marT="14337" marB="0" anchor="ctr"/>
                </a:tc>
                <a:tc>
                  <a:txBody>
                    <a:bodyPr/>
                    <a:lstStyle/>
                    <a:p>
                      <a:pPr algn="l" fontAlgn="b"/>
                      <a:r>
                        <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Family Support Group</a:t>
                      </a:r>
                    </a:p>
                  </a:txBody>
                  <a:tcPr marL="19030" marR="19030" marT="14337"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4</a:t>
                      </a:r>
                    </a:p>
                  </a:txBody>
                  <a:tcPr marL="19030" marR="19030" marT="14348"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19030" marR="19030" marT="14348" marB="0" anchor="ctr"/>
                </a:tc>
                <a:tc>
                  <a:txBody>
                    <a:bodyPr/>
                    <a:lstStyle/>
                    <a:p>
                      <a:pPr algn="ctr" fontAlgn="b"/>
                      <a:r>
                        <a:rPr lang="en-US" sz="1050" b="0" i="0" u="none" strike="noStrike" dirty="0">
                          <a:solidFill>
                            <a:schemeClr val="tx2"/>
                          </a:solidFill>
                          <a:effectLst/>
                          <a:latin typeface="Verdana"/>
                          <a:ea typeface="Verdana"/>
                          <a:cs typeface="Verdana" panose="020B0604030504040204" pitchFamily="34" charset="0"/>
                        </a:rPr>
                        <a:t>-</a:t>
                      </a:r>
                      <a:endPar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extLst>
                  <a:ext uri="{0D108BD9-81ED-4DB2-BD59-A6C34878D82A}">
                    <a16:rowId xmlns="" xmlns:a16="http://schemas.microsoft.com/office/drawing/2014/main" val="2359654206"/>
                  </a:ext>
                </a:extLst>
              </a:tr>
              <a:tr h="239415">
                <a:tc>
                  <a:txBody>
                    <a:bodyPr/>
                    <a:lstStyle/>
                    <a:p>
                      <a:pPr algn="ctr" fontAlgn="b"/>
                      <a:r>
                        <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16</a:t>
                      </a:r>
                    </a:p>
                  </a:txBody>
                  <a:tcPr marL="19030" marR="19030" marT="14337" marB="0" anchor="ctr"/>
                </a:tc>
                <a:tc>
                  <a:txBody>
                    <a:bodyPr/>
                    <a:lstStyle/>
                    <a:p>
                      <a:pPr algn="l" fontAlgn="b"/>
                      <a:r>
                        <a:rPr lang="en-US" sz="1200" b="0" i="0" u="none" strike="noStrike" dirty="0" err="1">
                          <a:solidFill>
                            <a:schemeClr val="tx2"/>
                          </a:solidFill>
                          <a:latin typeface="Verdana" panose="020B0604030504040204" pitchFamily="34" charset="0"/>
                          <a:ea typeface="Verdana" panose="020B0604030504040204" pitchFamily="34" charset="0"/>
                          <a:cs typeface="Verdana" panose="020B0604030504040204" pitchFamily="34" charset="0"/>
                        </a:rPr>
                        <a:t>Terapi</a:t>
                      </a:r>
                      <a:r>
                        <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1200" b="0" i="0" u="none" strike="noStrike" dirty="0" err="1">
                          <a:solidFill>
                            <a:schemeClr val="tx2"/>
                          </a:solidFill>
                          <a:latin typeface="Verdana" panose="020B0604030504040204" pitchFamily="34" charset="0"/>
                          <a:ea typeface="Verdana" panose="020B0604030504040204" pitchFamily="34" charset="0"/>
                          <a:cs typeface="Verdana" panose="020B0604030504040204" pitchFamily="34" charset="0"/>
                        </a:rPr>
                        <a:t>Kelompok</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4</a:t>
                      </a:r>
                    </a:p>
                  </a:txBody>
                  <a:tcPr marL="19030" marR="19030" marT="14348"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19030" marR="19030" marT="14348" marB="0" anchor="ctr"/>
                </a:tc>
                <a:tc>
                  <a:txBody>
                    <a:bodyPr/>
                    <a:lstStyle/>
                    <a:p>
                      <a:pPr algn="ctr" fontAlgn="b"/>
                      <a:r>
                        <a:rPr lang="en-US" sz="1050" b="0" i="0" u="none" strike="noStrike" dirty="0">
                          <a:solidFill>
                            <a:schemeClr val="tx2"/>
                          </a:solidFill>
                          <a:effectLst/>
                          <a:latin typeface="Verdana"/>
                          <a:ea typeface="Verdana"/>
                          <a:cs typeface="Verdana" panose="020B0604030504040204" pitchFamily="34" charset="0"/>
                        </a:rPr>
                        <a:t>-</a:t>
                      </a:r>
                      <a:endPar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extLst>
                  <a:ext uri="{0D108BD9-81ED-4DB2-BD59-A6C34878D82A}">
                    <a16:rowId xmlns="" xmlns:a16="http://schemas.microsoft.com/office/drawing/2014/main" val="3669914790"/>
                  </a:ext>
                </a:extLst>
              </a:tr>
              <a:tr h="239415">
                <a:tc>
                  <a:txBody>
                    <a:bodyPr/>
                    <a:lstStyle/>
                    <a:p>
                      <a:pPr algn="ctr" fontAlgn="b"/>
                      <a:r>
                        <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17</a:t>
                      </a:r>
                    </a:p>
                  </a:txBody>
                  <a:tcPr marL="19030" marR="19030" marT="14337" marB="0" anchor="ctr"/>
                </a:tc>
                <a:tc>
                  <a:txBody>
                    <a:bodyPr/>
                    <a:lstStyle/>
                    <a:p>
                      <a:pPr algn="l" fontAlgn="b"/>
                      <a:r>
                        <a:rPr lang="en-US" sz="1200" b="0" i="0" u="none" strike="noStrike" dirty="0" err="1">
                          <a:solidFill>
                            <a:schemeClr val="tx2"/>
                          </a:solidFill>
                          <a:latin typeface="Verdana" panose="020B0604030504040204" pitchFamily="34" charset="0"/>
                          <a:ea typeface="Verdana" panose="020B0604030504040204" pitchFamily="34" charset="0"/>
                          <a:cs typeface="Verdana" panose="020B0604030504040204" pitchFamily="34" charset="0"/>
                        </a:rPr>
                        <a:t>Psikoterapi</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37"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3</a:t>
                      </a:r>
                    </a:p>
                  </a:txBody>
                  <a:tcPr marL="19030" marR="19030" marT="14348" marB="0" anchor="ctr"/>
                </a:tc>
                <a:tc>
                  <a:txBody>
                    <a:bodyPr/>
                    <a:lstStyle/>
                    <a:p>
                      <a:pPr algn="ctr" fontAlgn="b"/>
                      <a:r>
                        <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19030" marR="19030" marT="14348" marB="0" anchor="ctr"/>
                </a:tc>
                <a:tc>
                  <a:txBody>
                    <a:bodyPr/>
                    <a:lstStyle/>
                    <a:p>
                      <a:pPr algn="ctr" fontAlgn="b"/>
                      <a:r>
                        <a:rPr lang="en-US" sz="1050" b="0" i="0" u="none" strike="noStrike" dirty="0">
                          <a:solidFill>
                            <a:schemeClr val="tx2"/>
                          </a:solidFill>
                          <a:effectLst/>
                          <a:latin typeface="Verdana"/>
                          <a:ea typeface="Verdana"/>
                          <a:cs typeface="Verdana" panose="020B0604030504040204" pitchFamily="34" charset="0"/>
                        </a:rPr>
                        <a:t>2</a:t>
                      </a:r>
                      <a:endParaRPr lang="en-US" sz="105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extLst>
                  <a:ext uri="{0D108BD9-81ED-4DB2-BD59-A6C34878D82A}">
                    <a16:rowId xmlns="" xmlns:a16="http://schemas.microsoft.com/office/drawing/2014/main" val="2845640524"/>
                  </a:ext>
                </a:extLst>
              </a:tr>
              <a:tr h="239415">
                <a:tc>
                  <a:txBody>
                    <a:bodyPr/>
                    <a:lstStyle/>
                    <a:p>
                      <a:pPr lvl="0" algn="ctr">
                        <a:buNone/>
                      </a:pPr>
                      <a:r>
                        <a:rPr lang="en-US" sz="1200" b="0" i="0" u="none" strike="noStrike" dirty="0">
                          <a:solidFill>
                            <a:schemeClr val="tx2"/>
                          </a:solidFill>
                          <a:latin typeface="Verdana"/>
                          <a:ea typeface="Verdana"/>
                          <a:cs typeface="Verdana" panose="020B0604030504040204" pitchFamily="34" charset="0"/>
                        </a:rPr>
                        <a:t>18</a:t>
                      </a:r>
                    </a:p>
                  </a:txBody>
                  <a:tcPr marL="19030" marR="19030" marT="14337" marB="0" anchor="ctr"/>
                </a:tc>
                <a:tc>
                  <a:txBody>
                    <a:bodyPr/>
                    <a:lstStyle/>
                    <a:p>
                      <a:pPr lvl="0" algn="l">
                        <a:buNone/>
                      </a:pPr>
                      <a:r>
                        <a:rPr lang="en-US" sz="1200" b="0" i="0" u="none" strike="noStrike" dirty="0" err="1">
                          <a:solidFill>
                            <a:schemeClr val="tx2"/>
                          </a:solidFill>
                          <a:latin typeface="Verdana"/>
                          <a:ea typeface="Verdana"/>
                          <a:cs typeface="Verdana" panose="020B0604030504040204" pitchFamily="34" charset="0"/>
                        </a:rPr>
                        <a:t>Visum</a:t>
                      </a:r>
                    </a:p>
                  </a:txBody>
                  <a:tcPr marL="19030" marR="19030" marT="14337" marB="0" anchor="ctr"/>
                </a:tc>
                <a:tc>
                  <a:txBody>
                    <a:bodyPr/>
                    <a:lstStyle/>
                    <a:p>
                      <a:pPr lvl="0" algn="ctr">
                        <a:buNone/>
                      </a:pPr>
                      <a:endParaRPr lang="en-US" sz="1050" b="0" i="0" u="none" strike="noStrike" dirty="0">
                        <a:solidFill>
                          <a:schemeClr val="tx2"/>
                        </a:solidFill>
                        <a:effectLst/>
                        <a:latin typeface="Verdana"/>
                        <a:ea typeface="Verdana"/>
                        <a:cs typeface="Verdana" panose="020B0604030504040204" pitchFamily="34" charset="0"/>
                      </a:endParaRPr>
                    </a:p>
                  </a:txBody>
                  <a:tcPr marL="19030" marR="19030" marT="14348" marB="0" anchor="ctr"/>
                </a:tc>
                <a:tc>
                  <a:txBody>
                    <a:bodyPr/>
                    <a:lstStyle/>
                    <a:p>
                      <a:pPr lvl="0" algn="ctr">
                        <a:buNone/>
                      </a:pPr>
                      <a:endParaRPr lang="en-US" sz="1050" b="0" i="0" u="none" strike="noStrike" dirty="0">
                        <a:solidFill>
                          <a:schemeClr val="tx2"/>
                        </a:solidFill>
                        <a:effectLst/>
                        <a:latin typeface="Verdana"/>
                        <a:ea typeface="Verdana"/>
                        <a:cs typeface="Verdana" panose="020B0604030504040204" pitchFamily="34" charset="0"/>
                      </a:endParaRPr>
                    </a:p>
                  </a:txBody>
                  <a:tcPr marL="19030" marR="19030" marT="14348" marB="0" anchor="ctr"/>
                </a:tc>
                <a:tc>
                  <a:txBody>
                    <a:bodyPr/>
                    <a:lstStyle/>
                    <a:p>
                      <a:pPr lvl="0" algn="ctr">
                        <a:buNone/>
                      </a:pPr>
                      <a:r>
                        <a:rPr lang="en-US" sz="1050" b="0" i="0" u="none" strike="noStrike" dirty="0">
                          <a:solidFill>
                            <a:schemeClr val="tx2"/>
                          </a:solidFill>
                          <a:effectLst/>
                          <a:latin typeface="Verdana"/>
                          <a:ea typeface="Verdana"/>
                          <a:cs typeface="Verdana" panose="020B0604030504040204" pitchFamily="34" charset="0"/>
                        </a:rPr>
                        <a:t>2</a:t>
                      </a:r>
                    </a:p>
                  </a:txBody>
                  <a:tcPr marL="19030" marR="19030" marT="14348" marB="0" anchor="ctr"/>
                </a:tc>
                <a:extLst>
                  <a:ext uri="{0D108BD9-81ED-4DB2-BD59-A6C34878D82A}">
                    <a16:rowId xmlns="" xmlns:a16="http://schemas.microsoft.com/office/drawing/2014/main" val="2457072970"/>
                  </a:ext>
                </a:extLst>
              </a:tr>
              <a:tr h="373107">
                <a:tc>
                  <a:txBody>
                    <a:bodyPr/>
                    <a:lstStyle/>
                    <a:p>
                      <a:pPr lvl="0" algn="ctr">
                        <a:buNone/>
                      </a:pPr>
                      <a:r>
                        <a:rPr lang="en-US" sz="1200" b="0" i="0" u="none" strike="noStrike" dirty="0">
                          <a:solidFill>
                            <a:schemeClr val="tx2"/>
                          </a:solidFill>
                          <a:latin typeface="Verdana"/>
                          <a:ea typeface="Verdana"/>
                          <a:cs typeface="Verdana" panose="020B0604030504040204" pitchFamily="34" charset="0"/>
                        </a:rPr>
                        <a:t>19</a:t>
                      </a:r>
                    </a:p>
                  </a:txBody>
                  <a:tcPr marL="19030" marR="19030" marT="14337" marB="0" anchor="ctr"/>
                </a:tc>
                <a:tc>
                  <a:txBody>
                    <a:bodyPr/>
                    <a:lstStyle/>
                    <a:p>
                      <a:pPr lvl="0" algn="l">
                        <a:buNone/>
                      </a:pPr>
                      <a:r>
                        <a:rPr lang="en-US" sz="1200" b="0" i="0" u="none" strike="noStrike" dirty="0" err="1">
                          <a:solidFill>
                            <a:schemeClr val="tx2"/>
                          </a:solidFill>
                          <a:latin typeface="Verdana"/>
                          <a:ea typeface="Verdana"/>
                          <a:cs typeface="Verdana" panose="020B0604030504040204" pitchFamily="34" charset="0"/>
                        </a:rPr>
                        <a:t>Tes</a:t>
                      </a:r>
                      <a:r>
                        <a:rPr lang="en-US" sz="1200" b="0" i="0" u="none" strike="noStrike" dirty="0">
                          <a:solidFill>
                            <a:schemeClr val="tx2"/>
                          </a:solidFill>
                          <a:latin typeface="Verdana"/>
                          <a:ea typeface="Verdana"/>
                          <a:cs typeface="Verdana" panose="020B0604030504040204" pitchFamily="34" charset="0"/>
                        </a:rPr>
                        <a:t> </a:t>
                      </a:r>
                      <a:r>
                        <a:rPr lang="en-US" sz="1200" b="0" i="0" u="none" strike="noStrike" dirty="0" err="1">
                          <a:solidFill>
                            <a:schemeClr val="tx2"/>
                          </a:solidFill>
                          <a:latin typeface="Verdana"/>
                          <a:ea typeface="Verdana"/>
                          <a:cs typeface="Verdana" panose="020B0604030504040204" pitchFamily="34" charset="0"/>
                        </a:rPr>
                        <a:t>kesiapan</a:t>
                      </a:r>
                      <a:r>
                        <a:rPr lang="en-US" sz="1200" b="0" i="0" u="none" strike="noStrike" dirty="0">
                          <a:solidFill>
                            <a:schemeClr val="tx2"/>
                          </a:solidFill>
                          <a:latin typeface="Verdana"/>
                          <a:ea typeface="Verdana"/>
                          <a:cs typeface="Verdana" panose="020B0604030504040204" pitchFamily="34" charset="0"/>
                        </a:rPr>
                        <a:t> </a:t>
                      </a:r>
                      <a:r>
                        <a:rPr lang="en-US" sz="1200" b="0" i="0" u="none" strike="noStrike" dirty="0" err="1">
                          <a:solidFill>
                            <a:schemeClr val="tx2"/>
                          </a:solidFill>
                          <a:latin typeface="Verdana"/>
                          <a:ea typeface="Verdana"/>
                          <a:cs typeface="Verdana" panose="020B0604030504040204" pitchFamily="34" charset="0"/>
                        </a:rPr>
                        <a:t>sekolah</a:t>
                      </a:r>
                    </a:p>
                  </a:txBody>
                  <a:tcPr marL="19030" marR="19030" marT="14337" marB="0" anchor="ctr"/>
                </a:tc>
                <a:tc>
                  <a:txBody>
                    <a:bodyPr/>
                    <a:lstStyle/>
                    <a:p>
                      <a:pPr lvl="0" algn="ctr">
                        <a:buNone/>
                      </a:pPr>
                      <a:r>
                        <a:rPr lang="en-US" sz="1050" b="0" i="0" u="none" strike="noStrike" dirty="0" smtClean="0">
                          <a:solidFill>
                            <a:schemeClr val="tx2"/>
                          </a:solidFill>
                          <a:effectLst/>
                          <a:latin typeface="Verdana"/>
                          <a:ea typeface="Verdana"/>
                          <a:cs typeface="Verdana" panose="020B0604030504040204" pitchFamily="34" charset="0"/>
                        </a:rPr>
                        <a:t>-</a:t>
                      </a:r>
                      <a:endParaRPr lang="en-US" sz="1050" b="0" i="0" u="none" strike="noStrike" dirty="0">
                        <a:solidFill>
                          <a:schemeClr val="tx2"/>
                        </a:solidFill>
                        <a:effectLst/>
                        <a:latin typeface="Verdana"/>
                        <a:ea typeface="Verdana"/>
                        <a:cs typeface="Verdana" panose="020B0604030504040204" pitchFamily="34" charset="0"/>
                      </a:endParaRPr>
                    </a:p>
                  </a:txBody>
                  <a:tcPr marL="19030" marR="19030" marT="14348" marB="0" anchor="ctr"/>
                </a:tc>
                <a:tc>
                  <a:txBody>
                    <a:bodyPr/>
                    <a:lstStyle/>
                    <a:p>
                      <a:pPr lvl="0" algn="ctr">
                        <a:buNone/>
                      </a:pPr>
                      <a:r>
                        <a:rPr lang="en-US" sz="1050" b="0" i="0" u="none" strike="noStrike" dirty="0" smtClean="0">
                          <a:solidFill>
                            <a:schemeClr val="tx2">
                              <a:lumMod val="75000"/>
                              <a:lumOff val="25000"/>
                            </a:schemeClr>
                          </a:solidFill>
                          <a:effectLst/>
                          <a:latin typeface="Verdana"/>
                          <a:ea typeface="Verdana"/>
                          <a:cs typeface="Verdana" panose="020B0604030504040204" pitchFamily="34" charset="0"/>
                        </a:rPr>
                        <a:t>-</a:t>
                      </a:r>
                      <a:endParaRPr lang="en-US" sz="1050" b="0" i="0" u="none" strike="noStrike" dirty="0">
                        <a:solidFill>
                          <a:schemeClr val="tx2">
                            <a:lumMod val="75000"/>
                            <a:lumOff val="25000"/>
                          </a:schemeClr>
                        </a:solidFill>
                        <a:effectLst/>
                        <a:latin typeface="Verdana"/>
                        <a:ea typeface="Verdana"/>
                        <a:cs typeface="Verdana" panose="020B0604030504040204" pitchFamily="34" charset="0"/>
                      </a:endParaRPr>
                    </a:p>
                  </a:txBody>
                  <a:tcPr marL="19030" marR="19030" marT="14348" marB="0" anchor="ctr"/>
                </a:tc>
                <a:tc>
                  <a:txBody>
                    <a:bodyPr/>
                    <a:lstStyle/>
                    <a:p>
                      <a:pPr lvl="0" algn="ctr">
                        <a:buNone/>
                      </a:pPr>
                      <a:r>
                        <a:rPr lang="en-US" sz="1050" b="0" i="0" u="none" strike="noStrike" dirty="0">
                          <a:solidFill>
                            <a:schemeClr val="tx2"/>
                          </a:solidFill>
                          <a:effectLst/>
                          <a:latin typeface="Verdana"/>
                          <a:ea typeface="Verdana"/>
                          <a:cs typeface="Verdana" panose="020B0604030504040204" pitchFamily="34" charset="0"/>
                        </a:rPr>
                        <a:t>1</a:t>
                      </a:r>
                    </a:p>
                  </a:txBody>
                  <a:tcPr marL="19030" marR="19030" marT="14348" marB="0" anchor="ctr"/>
                </a:tc>
                <a:extLst>
                  <a:ext uri="{0D108BD9-81ED-4DB2-BD59-A6C34878D82A}">
                    <a16:rowId xmlns="" xmlns:a16="http://schemas.microsoft.com/office/drawing/2014/main" val="2181378385"/>
                  </a:ext>
                </a:extLst>
              </a:tr>
            </a:tbl>
          </a:graphicData>
        </a:graphic>
      </p:graphicFrame>
      <p:sp>
        <p:nvSpPr>
          <p:cNvPr id="12" name="Rounded Rectangle 11"/>
          <p:cNvSpPr/>
          <p:nvPr/>
        </p:nvSpPr>
        <p:spPr>
          <a:xfrm>
            <a:off x="935236" y="180948"/>
            <a:ext cx="3902397" cy="419025"/>
          </a:xfrm>
          <a:prstGeom prst="roundRect">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8" b="1" dirty="0">
                <a:solidFill>
                  <a:srgbClr val="FFFF00"/>
                </a:solidFill>
                <a:latin typeface="Verdana" panose="020B0604030504040204" pitchFamily="34" charset="0"/>
                <a:ea typeface="Verdana" panose="020B0604030504040204" pitchFamily="34" charset="0"/>
                <a:cs typeface="Verdana" panose="020B0604030504040204" pitchFamily="34" charset="0"/>
              </a:rPr>
              <a:t>INSTALASI PSIKOLOGI</a:t>
            </a:r>
            <a:endParaRPr lang="en-US" sz="1808" dirty="0">
              <a:solidFill>
                <a:srgbClr val="FFFF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77776592"/>
              </p:ext>
            </p:extLst>
          </p:nvPr>
        </p:nvGraphicFramePr>
        <p:xfrm>
          <a:off x="4967685" y="836712"/>
          <a:ext cx="4248473" cy="5904649"/>
        </p:xfrm>
        <a:graphic>
          <a:graphicData uri="http://schemas.openxmlformats.org/drawingml/2006/table">
            <a:tbl>
              <a:tblPr>
                <a:tableStyleId>{9D7B26C5-4107-4FEC-AEDC-1716B250A1EF}</a:tableStyleId>
              </a:tblPr>
              <a:tblGrid>
                <a:gridCol w="416457"/>
                <a:gridCol w="153315"/>
                <a:gridCol w="2776378"/>
                <a:gridCol w="902323"/>
              </a:tblGrid>
              <a:tr h="502562">
                <a:tc>
                  <a:txBody>
                    <a:bodyPr/>
                    <a:lstStyle/>
                    <a:p>
                      <a:pPr algn="ctr" fontAlgn="ctr"/>
                      <a:r>
                        <a:rPr lang="en-US" sz="1200" b="1" u="none" strike="noStrike" dirty="0">
                          <a:solidFill>
                            <a:schemeClr val="tx2"/>
                          </a:solidFill>
                          <a:effectLst/>
                          <a:latin typeface="Verdana" pitchFamily="34" charset="0"/>
                          <a:ea typeface="Verdana" pitchFamily="34" charset="0"/>
                        </a:rPr>
                        <a:t>NO</a:t>
                      </a:r>
                      <a:endParaRPr lang="en-US" sz="1200" b="1" i="0" u="none" strike="noStrike" dirty="0">
                        <a:solidFill>
                          <a:schemeClr val="tx2"/>
                        </a:solidFill>
                        <a:effectLst/>
                        <a:latin typeface="Verdana" pitchFamily="34" charset="0"/>
                        <a:ea typeface="Verdana" pitchFamily="34" charset="0"/>
                      </a:endParaRPr>
                    </a:p>
                  </a:txBody>
                  <a:tcPr marL="4121" marR="4121" marT="4121" marB="0" anchor="ctr"/>
                </a:tc>
                <a:tc gridSpan="2">
                  <a:txBody>
                    <a:bodyPr/>
                    <a:lstStyle/>
                    <a:p>
                      <a:pPr algn="ctr" fontAlgn="ctr"/>
                      <a:r>
                        <a:rPr lang="en-US" sz="1200" b="1" u="none" strike="noStrike" dirty="0">
                          <a:solidFill>
                            <a:schemeClr val="tx2"/>
                          </a:solidFill>
                          <a:effectLst/>
                          <a:latin typeface="Verdana" pitchFamily="34" charset="0"/>
                          <a:ea typeface="Verdana" pitchFamily="34" charset="0"/>
                        </a:rPr>
                        <a:t>KEGIATAN</a:t>
                      </a:r>
                      <a:endParaRPr lang="en-US" sz="1200" b="1" i="0" u="none" strike="noStrike" dirty="0">
                        <a:solidFill>
                          <a:schemeClr val="tx2"/>
                        </a:solidFill>
                        <a:effectLst/>
                        <a:latin typeface="Verdana" pitchFamily="34" charset="0"/>
                        <a:ea typeface="Verdana" pitchFamily="34" charset="0"/>
                      </a:endParaRPr>
                    </a:p>
                  </a:txBody>
                  <a:tcPr marL="4121" marR="4121" marT="4121" marB="0" anchor="ctr"/>
                </a:tc>
                <a:tc hMerge="1">
                  <a:txBody>
                    <a:bodyPr/>
                    <a:lstStyle/>
                    <a:p>
                      <a:endParaRPr lang="en-US"/>
                    </a:p>
                  </a:txBody>
                  <a:tcPr/>
                </a:tc>
                <a:tc>
                  <a:txBody>
                    <a:bodyPr/>
                    <a:lstStyle/>
                    <a:p>
                      <a:pPr algn="ctr" fontAlgn="b"/>
                      <a:r>
                        <a:rPr lang="en-US" sz="1200" b="1" u="none" strike="noStrike" dirty="0" smtClean="0">
                          <a:solidFill>
                            <a:schemeClr val="tx2"/>
                          </a:solidFill>
                          <a:effectLst/>
                          <a:latin typeface="Verdana" pitchFamily="34" charset="0"/>
                          <a:ea typeface="Verdana" pitchFamily="34" charset="0"/>
                        </a:rPr>
                        <a:t>APR</a:t>
                      </a:r>
                      <a:endParaRPr lang="en-US" sz="1200" b="1" i="0" u="none" strike="noStrike" dirty="0">
                        <a:solidFill>
                          <a:schemeClr val="tx2"/>
                        </a:solidFill>
                        <a:effectLst/>
                        <a:latin typeface="Verdana" pitchFamily="34" charset="0"/>
                        <a:ea typeface="Verdana" pitchFamily="34" charset="0"/>
                      </a:endParaRPr>
                    </a:p>
                  </a:txBody>
                  <a:tcPr marL="4121" marR="4121" marT="4121" marB="0" anchor="b"/>
                </a:tc>
              </a:tr>
              <a:tr h="217521">
                <a:tc>
                  <a:txBody>
                    <a:bodyPr/>
                    <a:lstStyle/>
                    <a:p>
                      <a:pPr algn="ctr" fontAlgn="b"/>
                      <a:r>
                        <a:rPr lang="en-US" sz="1200" u="none" strike="noStrike" dirty="0">
                          <a:solidFill>
                            <a:schemeClr val="tx2"/>
                          </a:solidFill>
                          <a:effectLst/>
                          <a:latin typeface="Verdana" pitchFamily="34" charset="0"/>
                          <a:ea typeface="Verdana" pitchFamily="34" charset="0"/>
                        </a:rPr>
                        <a:t>1</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gridSpan="3">
                  <a:txBody>
                    <a:bodyPr/>
                    <a:lstStyle/>
                    <a:p>
                      <a:pPr algn="l" fontAlgn="b"/>
                      <a:r>
                        <a:rPr lang="en-US" sz="1200" u="none" strike="noStrike" dirty="0" err="1">
                          <a:solidFill>
                            <a:schemeClr val="tx2"/>
                          </a:solidFill>
                          <a:effectLst/>
                          <a:latin typeface="Verdana" pitchFamily="34" charset="0"/>
                          <a:ea typeface="Verdana" pitchFamily="34" charset="0"/>
                        </a:rPr>
                        <a:t>Pemeriksaan</a:t>
                      </a:r>
                      <a:r>
                        <a:rPr lang="en-US" sz="1200" u="none" strike="noStrike" dirty="0">
                          <a:solidFill>
                            <a:schemeClr val="tx2"/>
                          </a:solidFill>
                          <a:effectLst/>
                          <a:latin typeface="Verdana" pitchFamily="34" charset="0"/>
                          <a:ea typeface="Verdana" pitchFamily="34" charset="0"/>
                        </a:rPr>
                        <a:t> </a:t>
                      </a:r>
                      <a:r>
                        <a:rPr lang="en-US" sz="1200" u="none" strike="noStrike" dirty="0" err="1" smtClean="0">
                          <a:solidFill>
                            <a:schemeClr val="tx2"/>
                          </a:solidFill>
                          <a:effectLst/>
                          <a:latin typeface="Verdana" pitchFamily="34" charset="0"/>
                          <a:ea typeface="Verdana" pitchFamily="34" charset="0"/>
                        </a:rPr>
                        <a:t>psikologi</a:t>
                      </a:r>
                      <a:r>
                        <a:rPr lang="en-US" sz="1200" u="none" strike="noStrike" dirty="0">
                          <a:solidFill>
                            <a:schemeClr val="tx2"/>
                          </a:solidFill>
                          <a:effectLst/>
                          <a:latin typeface="Verdana" pitchFamily="34" charset="0"/>
                          <a:ea typeface="Verdana" pitchFamily="34" charset="0"/>
                        </a:rPr>
                        <a:t> </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hMerge="1">
                  <a:txBody>
                    <a:bodyPr/>
                    <a:lstStyle/>
                    <a:p>
                      <a:endParaRPr lang="en-US"/>
                    </a:p>
                  </a:txBody>
                  <a:tcPr/>
                </a:tc>
                <a:tc hMerge="1">
                  <a:txBody>
                    <a:bodyPr/>
                    <a:lstStyle/>
                    <a:p>
                      <a:endParaRPr lang="en-US"/>
                    </a:p>
                  </a:txBody>
                  <a:tcPr/>
                </a:tc>
              </a:tr>
              <a:tr h="217521">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a</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l" fontAlgn="b"/>
                      <a:r>
                        <a:rPr lang="en-US" sz="1200" u="none" strike="noStrike" dirty="0" err="1">
                          <a:solidFill>
                            <a:schemeClr val="tx2"/>
                          </a:solidFill>
                          <a:effectLst/>
                          <a:latin typeface="Verdana" pitchFamily="34" charset="0"/>
                          <a:ea typeface="Verdana" pitchFamily="34" charset="0"/>
                        </a:rPr>
                        <a:t>Psikometri</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Rawat</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Inap</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6</a:t>
                      </a:r>
                      <a:endParaRPr lang="en-US" sz="1200" b="0" i="0" u="none" strike="noStrike">
                        <a:solidFill>
                          <a:schemeClr val="tx2"/>
                        </a:solidFill>
                        <a:effectLst/>
                        <a:latin typeface="Verdana" pitchFamily="34" charset="0"/>
                        <a:ea typeface="Verdana" pitchFamily="34" charset="0"/>
                      </a:endParaRPr>
                    </a:p>
                  </a:txBody>
                  <a:tcPr marL="4121" marR="4121" marT="4121" marB="0" anchor="b"/>
                </a:tc>
              </a:tr>
              <a:tr h="217521">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dirty="0">
                          <a:solidFill>
                            <a:schemeClr val="tx2"/>
                          </a:solidFill>
                          <a:effectLst/>
                          <a:latin typeface="Verdana" pitchFamily="34" charset="0"/>
                          <a:ea typeface="Verdana" pitchFamily="34" charset="0"/>
                        </a:rPr>
                        <a:t>b</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a:txBody>
                    <a:bodyPr/>
                    <a:lstStyle/>
                    <a:p>
                      <a:pPr algn="l" fontAlgn="b"/>
                      <a:r>
                        <a:rPr lang="en-US" sz="1200" u="none" strike="noStrike" dirty="0" err="1">
                          <a:solidFill>
                            <a:schemeClr val="tx2"/>
                          </a:solidFill>
                          <a:effectLst/>
                          <a:latin typeface="Verdana" pitchFamily="34" charset="0"/>
                          <a:ea typeface="Verdana" pitchFamily="34" charset="0"/>
                        </a:rPr>
                        <a:t>Psikometri</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Rawat</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Jalan</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41</a:t>
                      </a:r>
                      <a:endParaRPr lang="en-US" sz="1200" b="0" i="0" u="none" strike="noStrike">
                        <a:solidFill>
                          <a:schemeClr val="tx2"/>
                        </a:solidFill>
                        <a:effectLst/>
                        <a:latin typeface="Verdana" pitchFamily="34" charset="0"/>
                        <a:ea typeface="Verdana" pitchFamily="34" charset="0"/>
                      </a:endParaRPr>
                    </a:p>
                  </a:txBody>
                  <a:tcPr marL="4121" marR="4121" marT="4121" marB="0" anchor="b"/>
                </a:tc>
              </a:tr>
              <a:tr h="217521">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c</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l" fontAlgn="b"/>
                      <a:r>
                        <a:rPr lang="en-US" sz="1200" u="none" strike="noStrike" dirty="0" err="1">
                          <a:solidFill>
                            <a:schemeClr val="tx2"/>
                          </a:solidFill>
                          <a:effectLst/>
                          <a:latin typeface="Verdana" pitchFamily="34" charset="0"/>
                          <a:ea typeface="Verdana" pitchFamily="34" charset="0"/>
                        </a:rPr>
                        <a:t>Pembuatan</a:t>
                      </a:r>
                      <a:r>
                        <a:rPr lang="en-US" sz="1200" u="none" strike="noStrike" dirty="0">
                          <a:solidFill>
                            <a:schemeClr val="tx2"/>
                          </a:solidFill>
                          <a:effectLst/>
                          <a:latin typeface="Verdana" pitchFamily="34" charset="0"/>
                          <a:ea typeface="Verdana" pitchFamily="34" charset="0"/>
                        </a:rPr>
                        <a:t> SK </a:t>
                      </a:r>
                      <a:r>
                        <a:rPr lang="en-US" sz="1200" u="none" strike="noStrike" dirty="0" err="1">
                          <a:solidFill>
                            <a:schemeClr val="tx2"/>
                          </a:solidFill>
                          <a:effectLst/>
                          <a:latin typeface="Verdana" pitchFamily="34" charset="0"/>
                          <a:ea typeface="Verdana" pitchFamily="34" charset="0"/>
                        </a:rPr>
                        <a:t>Sehat</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Jiwa</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30</a:t>
                      </a:r>
                      <a:endParaRPr lang="en-US" sz="1200" b="0" i="0" u="none" strike="noStrike">
                        <a:solidFill>
                          <a:schemeClr val="tx2"/>
                        </a:solidFill>
                        <a:effectLst/>
                        <a:latin typeface="Verdana" pitchFamily="34" charset="0"/>
                        <a:ea typeface="Verdana" pitchFamily="34" charset="0"/>
                      </a:endParaRPr>
                    </a:p>
                  </a:txBody>
                  <a:tcPr marL="4121" marR="4121" marT="4121" marB="0" anchor="b"/>
                </a:tc>
              </a:tr>
              <a:tr h="217521">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d</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l" fontAlgn="b"/>
                      <a:r>
                        <a:rPr lang="en-US" sz="1200" u="none" strike="noStrike" dirty="0" err="1">
                          <a:solidFill>
                            <a:schemeClr val="tx2"/>
                          </a:solidFill>
                          <a:effectLst/>
                          <a:latin typeface="Verdana" pitchFamily="34" charset="0"/>
                          <a:ea typeface="Verdana" pitchFamily="34" charset="0"/>
                        </a:rPr>
                        <a:t>Visum</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r>
              <a:tr h="217521">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e</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l" fontAlgn="b"/>
                      <a:r>
                        <a:rPr lang="fr-FR" sz="1200" u="none" strike="noStrike" dirty="0">
                          <a:solidFill>
                            <a:schemeClr val="tx2"/>
                          </a:solidFill>
                          <a:effectLst/>
                          <a:latin typeface="Verdana" pitchFamily="34" charset="0"/>
                          <a:ea typeface="Verdana" pitchFamily="34" charset="0"/>
                        </a:rPr>
                        <a:t>Tes </a:t>
                      </a:r>
                      <a:r>
                        <a:rPr lang="fr-FR" sz="1200" u="none" strike="noStrike" dirty="0" err="1">
                          <a:solidFill>
                            <a:schemeClr val="tx2"/>
                          </a:solidFill>
                          <a:effectLst/>
                          <a:latin typeface="Verdana" pitchFamily="34" charset="0"/>
                          <a:ea typeface="Verdana" pitchFamily="34" charset="0"/>
                        </a:rPr>
                        <a:t>Bakat</a:t>
                      </a:r>
                      <a:r>
                        <a:rPr lang="fr-FR" sz="1200" u="none" strike="noStrike" dirty="0">
                          <a:solidFill>
                            <a:schemeClr val="tx2"/>
                          </a:solidFill>
                          <a:effectLst/>
                          <a:latin typeface="Verdana" pitchFamily="34" charset="0"/>
                          <a:ea typeface="Verdana" pitchFamily="34" charset="0"/>
                        </a:rPr>
                        <a:t> </a:t>
                      </a:r>
                      <a:r>
                        <a:rPr lang="fr-FR" sz="1200" u="none" strike="noStrike" dirty="0" err="1">
                          <a:solidFill>
                            <a:schemeClr val="tx2"/>
                          </a:solidFill>
                          <a:effectLst/>
                          <a:latin typeface="Verdana" pitchFamily="34" charset="0"/>
                          <a:ea typeface="Verdana" pitchFamily="34" charset="0"/>
                        </a:rPr>
                        <a:t>Minat</a:t>
                      </a:r>
                      <a:r>
                        <a:rPr lang="fr-FR" sz="1200" u="none" strike="noStrike" dirty="0">
                          <a:solidFill>
                            <a:schemeClr val="tx2"/>
                          </a:solidFill>
                          <a:effectLst/>
                          <a:latin typeface="Verdana" pitchFamily="34" charset="0"/>
                          <a:ea typeface="Verdana" pitchFamily="34" charset="0"/>
                        </a:rPr>
                        <a:t>/ Tes </a:t>
                      </a:r>
                      <a:r>
                        <a:rPr lang="fr-FR" sz="1200" u="none" strike="noStrike" dirty="0" err="1">
                          <a:solidFill>
                            <a:schemeClr val="tx2"/>
                          </a:solidFill>
                          <a:effectLst/>
                          <a:latin typeface="Verdana" pitchFamily="34" charset="0"/>
                          <a:ea typeface="Verdana" pitchFamily="34" charset="0"/>
                        </a:rPr>
                        <a:t>Kenal</a:t>
                      </a:r>
                      <a:r>
                        <a:rPr lang="fr-FR" sz="1200" u="none" strike="noStrike" dirty="0">
                          <a:solidFill>
                            <a:schemeClr val="tx2"/>
                          </a:solidFill>
                          <a:effectLst/>
                          <a:latin typeface="Verdana" pitchFamily="34" charset="0"/>
                          <a:ea typeface="Verdana" pitchFamily="34" charset="0"/>
                        </a:rPr>
                        <a:t> </a:t>
                      </a:r>
                      <a:r>
                        <a:rPr lang="fr-FR" sz="1200" u="none" strike="noStrike" dirty="0" err="1">
                          <a:solidFill>
                            <a:schemeClr val="tx2"/>
                          </a:solidFill>
                          <a:effectLst/>
                          <a:latin typeface="Verdana" pitchFamily="34" charset="0"/>
                          <a:ea typeface="Verdana" pitchFamily="34" charset="0"/>
                        </a:rPr>
                        <a:t>Diri</a:t>
                      </a:r>
                      <a:endParaRPr lang="fr-FR" sz="1200" b="0" i="0" u="none" strike="noStrike" dirty="0">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r>
              <a:tr h="217521">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f</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l" fontAlgn="b"/>
                      <a:r>
                        <a:rPr lang="en-US" sz="1200" u="none" strike="noStrike" dirty="0" err="1">
                          <a:solidFill>
                            <a:schemeClr val="tx2"/>
                          </a:solidFill>
                          <a:effectLst/>
                          <a:latin typeface="Verdana" pitchFamily="34" charset="0"/>
                          <a:ea typeface="Verdana" pitchFamily="34" charset="0"/>
                        </a:rPr>
                        <a:t>Psikotes</a:t>
                      </a:r>
                      <a:r>
                        <a:rPr lang="en-US" sz="1200" u="none" strike="noStrike" dirty="0">
                          <a:solidFill>
                            <a:schemeClr val="tx2"/>
                          </a:solidFill>
                          <a:effectLst/>
                          <a:latin typeface="Verdana" pitchFamily="34" charset="0"/>
                          <a:ea typeface="Verdana" pitchFamily="34" charset="0"/>
                        </a:rPr>
                        <a:t> Individual/ </a:t>
                      </a:r>
                      <a:r>
                        <a:rPr lang="en-US" sz="1200" u="none" strike="noStrike" dirty="0" err="1">
                          <a:solidFill>
                            <a:schemeClr val="tx2"/>
                          </a:solidFill>
                          <a:effectLst/>
                          <a:latin typeface="Verdana" pitchFamily="34" charset="0"/>
                          <a:ea typeface="Verdana" pitchFamily="34" charset="0"/>
                        </a:rPr>
                        <a:t>Klasikal</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r>
              <a:tr h="217521">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g</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l" fontAlgn="b"/>
                      <a:r>
                        <a:rPr lang="en-US" sz="1200" u="none" strike="noStrike" dirty="0" err="1">
                          <a:solidFill>
                            <a:schemeClr val="tx2"/>
                          </a:solidFill>
                          <a:effectLst/>
                          <a:latin typeface="Verdana" pitchFamily="34" charset="0"/>
                          <a:ea typeface="Verdana" pitchFamily="34" charset="0"/>
                        </a:rPr>
                        <a:t>Tes</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Intelegensi</a:t>
                      </a:r>
                      <a:r>
                        <a:rPr lang="en-US" sz="1200" u="none" strike="noStrike" dirty="0">
                          <a:solidFill>
                            <a:schemeClr val="tx2"/>
                          </a:solidFill>
                          <a:effectLst/>
                          <a:latin typeface="Verdana" pitchFamily="34" charset="0"/>
                          <a:ea typeface="Verdana" pitchFamily="34" charset="0"/>
                        </a:rPr>
                        <a:t>/ IQ</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3</a:t>
                      </a:r>
                      <a:endParaRPr lang="en-US" sz="1200" b="0" i="0" u="none" strike="noStrike">
                        <a:solidFill>
                          <a:schemeClr val="tx2"/>
                        </a:solidFill>
                        <a:effectLst/>
                        <a:latin typeface="Verdana" pitchFamily="34" charset="0"/>
                        <a:ea typeface="Verdana" pitchFamily="34" charset="0"/>
                      </a:endParaRPr>
                    </a:p>
                  </a:txBody>
                  <a:tcPr marL="4121" marR="4121" marT="4121" marB="0" anchor="b"/>
                </a:tc>
              </a:tr>
              <a:tr h="217521">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h</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l" fontAlgn="b"/>
                      <a:r>
                        <a:rPr lang="en-US" sz="1200" u="none" strike="noStrike" dirty="0" err="1">
                          <a:solidFill>
                            <a:schemeClr val="tx2"/>
                          </a:solidFill>
                          <a:effectLst/>
                          <a:latin typeface="Verdana" pitchFamily="34" charset="0"/>
                          <a:ea typeface="Verdana" pitchFamily="34" charset="0"/>
                        </a:rPr>
                        <a:t>Tes</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Kesiapan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Sekolah</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r>
              <a:tr h="217521">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i</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l" fontAlgn="b"/>
                      <a:r>
                        <a:rPr lang="en-US" sz="1200" u="none" strike="noStrike" dirty="0" err="1">
                          <a:solidFill>
                            <a:schemeClr val="tx2"/>
                          </a:solidFill>
                          <a:effectLst/>
                          <a:latin typeface="Verdana" pitchFamily="34" charset="0"/>
                          <a:ea typeface="Verdana" pitchFamily="34" charset="0"/>
                        </a:rPr>
                        <a:t>Tes</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Seleksi</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Karyawan</a:t>
                      </a:r>
                      <a:r>
                        <a:rPr lang="en-US" sz="1200" u="none" strike="noStrike" dirty="0">
                          <a:solidFill>
                            <a:schemeClr val="tx2"/>
                          </a:solidFill>
                          <a:effectLst/>
                          <a:latin typeface="Verdana" pitchFamily="34" charset="0"/>
                          <a:ea typeface="Verdana" pitchFamily="34" charset="0"/>
                        </a:rPr>
                        <a:t> </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1</a:t>
                      </a:r>
                      <a:endParaRPr lang="en-US" sz="1200" b="0" i="0" u="none" strike="noStrike">
                        <a:solidFill>
                          <a:schemeClr val="tx2"/>
                        </a:solidFill>
                        <a:effectLst/>
                        <a:latin typeface="Verdana" pitchFamily="34" charset="0"/>
                        <a:ea typeface="Verdana" pitchFamily="34" charset="0"/>
                      </a:endParaRPr>
                    </a:p>
                  </a:txBody>
                  <a:tcPr marL="4121" marR="4121" marT="4121" marB="0" anchor="b"/>
                </a:tc>
              </a:tr>
              <a:tr h="217521">
                <a:tc>
                  <a:txBody>
                    <a:bodyPr/>
                    <a:lstStyle/>
                    <a:p>
                      <a:pPr algn="ctr" fontAlgn="b"/>
                      <a:r>
                        <a:rPr lang="en-US" sz="1200" u="none" strike="noStrike">
                          <a:solidFill>
                            <a:schemeClr val="tx2"/>
                          </a:solidFill>
                          <a:effectLst/>
                          <a:latin typeface="Verdana" pitchFamily="34" charset="0"/>
                          <a:ea typeface="Verdana" pitchFamily="34" charset="0"/>
                        </a:rPr>
                        <a:t>2</a:t>
                      </a:r>
                      <a:endParaRPr lang="en-US" sz="1200" b="0" i="0" u="none" strike="noStrike">
                        <a:solidFill>
                          <a:schemeClr val="tx2"/>
                        </a:solidFill>
                        <a:effectLst/>
                        <a:latin typeface="Verdana" pitchFamily="34" charset="0"/>
                        <a:ea typeface="Verdana" pitchFamily="34" charset="0"/>
                      </a:endParaRPr>
                    </a:p>
                  </a:txBody>
                  <a:tcPr marL="4121" marR="4121" marT="4121" marB="0" anchor="b"/>
                </a:tc>
                <a:tc gridSpan="2">
                  <a:txBody>
                    <a:bodyPr/>
                    <a:lstStyle/>
                    <a:p>
                      <a:pPr algn="l" fontAlgn="b"/>
                      <a:r>
                        <a:rPr lang="en-US" sz="1200" u="none" strike="noStrike" dirty="0" err="1" smtClean="0">
                          <a:solidFill>
                            <a:schemeClr val="tx2"/>
                          </a:solidFill>
                          <a:effectLst/>
                          <a:latin typeface="Verdana" pitchFamily="34" charset="0"/>
                          <a:ea typeface="Verdana" pitchFamily="34" charset="0"/>
                        </a:rPr>
                        <a:t>Konseling</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hMerge="1">
                  <a:txBody>
                    <a:bodyPr/>
                    <a:lstStyle/>
                    <a:p>
                      <a:endParaRPr lang="en-US"/>
                    </a:p>
                  </a:txBody>
                  <a:tcPr/>
                </a:tc>
                <a:tc>
                  <a:txBody>
                    <a:bodyPr/>
                    <a:lstStyle/>
                    <a:p>
                      <a:pPr algn="ctr" fontAlgn="b"/>
                      <a:r>
                        <a:rPr lang="en-US" sz="1200" u="none" strike="noStrike">
                          <a:solidFill>
                            <a:schemeClr val="tx2"/>
                          </a:solidFill>
                          <a:effectLst/>
                          <a:latin typeface="Verdana" pitchFamily="34" charset="0"/>
                          <a:ea typeface="Verdana" pitchFamily="34" charset="0"/>
                        </a:rPr>
                        <a:t>2</a:t>
                      </a:r>
                      <a:endParaRPr lang="en-US" sz="1200" b="0" i="0" u="none" strike="noStrike">
                        <a:solidFill>
                          <a:schemeClr val="tx2"/>
                        </a:solidFill>
                        <a:effectLst/>
                        <a:latin typeface="Verdana" pitchFamily="34" charset="0"/>
                        <a:ea typeface="Verdana" pitchFamily="34" charset="0"/>
                      </a:endParaRPr>
                    </a:p>
                  </a:txBody>
                  <a:tcPr marL="4121" marR="4121" marT="4121" marB="0" anchor="b"/>
                </a:tc>
              </a:tr>
              <a:tr h="217521">
                <a:tc>
                  <a:txBody>
                    <a:bodyPr/>
                    <a:lstStyle/>
                    <a:p>
                      <a:pPr algn="ctr" fontAlgn="b"/>
                      <a:r>
                        <a:rPr lang="en-US" sz="1200" u="none" strike="noStrike">
                          <a:solidFill>
                            <a:schemeClr val="tx2"/>
                          </a:solidFill>
                          <a:effectLst/>
                          <a:latin typeface="Verdana" pitchFamily="34" charset="0"/>
                          <a:ea typeface="Verdana" pitchFamily="34" charset="0"/>
                        </a:rPr>
                        <a:t>3</a:t>
                      </a:r>
                      <a:endParaRPr lang="en-US" sz="1200" b="0" i="0" u="none" strike="noStrike">
                        <a:solidFill>
                          <a:schemeClr val="tx2"/>
                        </a:solidFill>
                        <a:effectLst/>
                        <a:latin typeface="Verdana" pitchFamily="34" charset="0"/>
                        <a:ea typeface="Verdana" pitchFamily="34" charset="0"/>
                      </a:endParaRPr>
                    </a:p>
                  </a:txBody>
                  <a:tcPr marL="4121" marR="4121" marT="4121" marB="0" anchor="b"/>
                </a:tc>
                <a:tc gridSpan="2">
                  <a:txBody>
                    <a:bodyPr/>
                    <a:lstStyle/>
                    <a:p>
                      <a:pPr algn="l" fontAlgn="b"/>
                      <a:r>
                        <a:rPr lang="en-US" sz="1200" u="none" strike="noStrike" dirty="0" err="1">
                          <a:solidFill>
                            <a:schemeClr val="tx2"/>
                          </a:solidFill>
                          <a:effectLst/>
                          <a:latin typeface="Verdana" pitchFamily="34" charset="0"/>
                          <a:ea typeface="Verdana" pitchFamily="34" charset="0"/>
                        </a:rPr>
                        <a:t>Terapi</a:t>
                      </a:r>
                      <a:r>
                        <a:rPr lang="en-US" sz="1200" u="none" strike="noStrike" dirty="0">
                          <a:solidFill>
                            <a:schemeClr val="tx2"/>
                          </a:solidFill>
                          <a:effectLst/>
                          <a:latin typeface="Verdana" pitchFamily="34" charset="0"/>
                          <a:ea typeface="Verdana" pitchFamily="34" charset="0"/>
                        </a:rPr>
                        <a:t> </a:t>
                      </a:r>
                      <a:r>
                        <a:rPr lang="en-US" sz="1200" u="none" strike="noStrike" dirty="0" err="1" smtClean="0">
                          <a:solidFill>
                            <a:schemeClr val="tx2"/>
                          </a:solidFill>
                          <a:effectLst/>
                          <a:latin typeface="Verdana" pitchFamily="34" charset="0"/>
                          <a:ea typeface="Verdana" pitchFamily="34" charset="0"/>
                        </a:rPr>
                        <a:t>psikologi</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hMerge="1">
                  <a:txBody>
                    <a:bodyPr/>
                    <a:lstStyle/>
                    <a:p>
                      <a:endParaRPr lang="en-US"/>
                    </a:p>
                  </a:txBody>
                  <a:tcPr/>
                </a:tc>
                <a:tc>
                  <a:txBody>
                    <a:bodyPr/>
                    <a:lstStyle/>
                    <a:p>
                      <a:pPr algn="ctr" fontAlgn="b"/>
                      <a:r>
                        <a:rPr lang="en-US" sz="1200" u="none" strike="noStrike" dirty="0">
                          <a:solidFill>
                            <a:schemeClr val="tx2"/>
                          </a:solidFill>
                          <a:effectLst/>
                          <a:latin typeface="Verdana" pitchFamily="34" charset="0"/>
                          <a:ea typeface="Verdana" pitchFamily="34" charset="0"/>
                        </a:rPr>
                        <a:t>1</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r>
              <a:tr h="315053">
                <a:tc>
                  <a:txBody>
                    <a:bodyPr/>
                    <a:lstStyle/>
                    <a:p>
                      <a:pPr algn="ctr" fontAlgn="b"/>
                      <a:r>
                        <a:rPr lang="en-US" sz="1200" u="none" strike="noStrike">
                          <a:solidFill>
                            <a:schemeClr val="tx2"/>
                          </a:solidFill>
                          <a:effectLst/>
                          <a:latin typeface="Verdana" pitchFamily="34" charset="0"/>
                          <a:ea typeface="Verdana" pitchFamily="34" charset="0"/>
                        </a:rPr>
                        <a:t>4</a:t>
                      </a:r>
                      <a:endParaRPr lang="en-US" sz="1200" b="0" i="0" u="none" strike="noStrike">
                        <a:solidFill>
                          <a:schemeClr val="tx2"/>
                        </a:solidFill>
                        <a:effectLst/>
                        <a:latin typeface="Verdana" pitchFamily="34" charset="0"/>
                        <a:ea typeface="Verdana" pitchFamily="34" charset="0"/>
                      </a:endParaRPr>
                    </a:p>
                  </a:txBody>
                  <a:tcPr marL="4121" marR="4121" marT="4121" marB="0" anchor="b"/>
                </a:tc>
                <a:tc gridSpan="2">
                  <a:txBody>
                    <a:bodyPr/>
                    <a:lstStyle/>
                    <a:p>
                      <a:pPr algn="l" fontAlgn="b"/>
                      <a:r>
                        <a:rPr lang="en-US" sz="1200" u="none" strike="noStrike" dirty="0" err="1" smtClean="0">
                          <a:solidFill>
                            <a:schemeClr val="tx2"/>
                          </a:solidFill>
                          <a:effectLst/>
                          <a:latin typeface="Verdana" pitchFamily="34" charset="0"/>
                          <a:ea typeface="Verdana" pitchFamily="34" charset="0"/>
                        </a:rPr>
                        <a:t>Narasumber</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hMerge="1">
                  <a:txBody>
                    <a:bodyPr/>
                    <a:lstStyle/>
                    <a:p>
                      <a:endParaRPr lang="en-US"/>
                    </a:p>
                  </a:txBody>
                  <a:tcPr/>
                </a:tc>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r>
              <a:tr h="217521">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a</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l" fontAlgn="b"/>
                      <a:r>
                        <a:rPr lang="en-US" sz="1200" u="none" strike="noStrike" dirty="0" err="1">
                          <a:solidFill>
                            <a:schemeClr val="tx2"/>
                          </a:solidFill>
                          <a:effectLst/>
                          <a:latin typeface="Verdana" pitchFamily="34" charset="0"/>
                          <a:ea typeface="Verdana" pitchFamily="34" charset="0"/>
                        </a:rPr>
                        <a:t>Penyuluhan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Ceramah</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dirty="0">
                          <a:solidFill>
                            <a:schemeClr val="tx2"/>
                          </a:solidFill>
                          <a:effectLst/>
                          <a:latin typeface="Verdana" pitchFamily="34" charset="0"/>
                          <a:ea typeface="Verdana" pitchFamily="34" charset="0"/>
                        </a:rPr>
                        <a:t>3</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r>
              <a:tr h="217521">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b</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l" fontAlgn="b"/>
                      <a:r>
                        <a:rPr lang="en-US" sz="1200" u="none" strike="noStrike" dirty="0" err="1">
                          <a:solidFill>
                            <a:schemeClr val="tx2"/>
                          </a:solidFill>
                          <a:effectLst/>
                          <a:latin typeface="Verdana" pitchFamily="34" charset="0"/>
                          <a:ea typeface="Verdana" pitchFamily="34" charset="0"/>
                        </a:rPr>
                        <a:t>Juri</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Balita</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r>
              <a:tr h="217521">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c</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l" fontAlgn="b"/>
                      <a:r>
                        <a:rPr lang="en-US" sz="1200" u="none" strike="noStrike" dirty="0" err="1">
                          <a:solidFill>
                            <a:schemeClr val="tx2"/>
                          </a:solidFill>
                          <a:effectLst/>
                          <a:latin typeface="Verdana" pitchFamily="34" charset="0"/>
                          <a:ea typeface="Verdana" pitchFamily="34" charset="0"/>
                        </a:rPr>
                        <a:t>Bakti</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Sosial</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dirty="0">
                          <a:solidFill>
                            <a:schemeClr val="tx2"/>
                          </a:solidFill>
                          <a:effectLst/>
                          <a:latin typeface="Verdana" pitchFamily="34" charset="0"/>
                          <a:ea typeface="Verdana" pitchFamily="34" charset="0"/>
                        </a:rPr>
                        <a:t> </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r>
              <a:tr h="301572">
                <a:tc>
                  <a:txBody>
                    <a:bodyPr/>
                    <a:lstStyle/>
                    <a:p>
                      <a:pPr algn="ctr" fontAlgn="b"/>
                      <a:r>
                        <a:rPr lang="en-US" sz="1200" u="none" strike="noStrike">
                          <a:solidFill>
                            <a:schemeClr val="tx2"/>
                          </a:solidFill>
                          <a:effectLst/>
                          <a:latin typeface="Verdana" pitchFamily="34" charset="0"/>
                          <a:ea typeface="Verdana" pitchFamily="34" charset="0"/>
                        </a:rPr>
                        <a:t>5</a:t>
                      </a:r>
                      <a:endParaRPr lang="en-US" sz="1200" b="0" i="0" u="none" strike="noStrike">
                        <a:solidFill>
                          <a:schemeClr val="tx2"/>
                        </a:solidFill>
                        <a:effectLst/>
                        <a:latin typeface="Verdana" pitchFamily="34" charset="0"/>
                        <a:ea typeface="Verdana" pitchFamily="34" charset="0"/>
                      </a:endParaRPr>
                    </a:p>
                  </a:txBody>
                  <a:tcPr marL="4121" marR="4121" marT="4121" marB="0" anchor="b"/>
                </a:tc>
                <a:tc gridSpan="2">
                  <a:txBody>
                    <a:bodyPr/>
                    <a:lstStyle/>
                    <a:p>
                      <a:pPr algn="l" fontAlgn="b"/>
                      <a:r>
                        <a:rPr lang="en-US" sz="1200" u="none" strike="noStrike" dirty="0">
                          <a:solidFill>
                            <a:schemeClr val="tx2"/>
                          </a:solidFill>
                          <a:effectLst/>
                          <a:latin typeface="Verdana" pitchFamily="34" charset="0"/>
                          <a:ea typeface="Verdana" pitchFamily="34" charset="0"/>
                        </a:rPr>
                        <a:t>Training </a:t>
                      </a:r>
                      <a:r>
                        <a:rPr lang="en-US" sz="1200" u="none" strike="noStrike" dirty="0" err="1">
                          <a:solidFill>
                            <a:schemeClr val="tx2"/>
                          </a:solidFill>
                          <a:effectLst/>
                          <a:latin typeface="Verdana" pitchFamily="34" charset="0"/>
                          <a:ea typeface="Verdana" pitchFamily="34" charset="0"/>
                        </a:rPr>
                        <a:t>atau</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pelatihan</a:t>
                      </a:r>
                      <a:r>
                        <a:rPr lang="en-US" sz="1200" u="none" strike="noStrike" dirty="0">
                          <a:solidFill>
                            <a:schemeClr val="tx2"/>
                          </a:solidFill>
                          <a:effectLst/>
                          <a:latin typeface="Verdana" pitchFamily="34" charset="0"/>
                          <a:ea typeface="Verdana" pitchFamily="34" charset="0"/>
                        </a:rPr>
                        <a:t> </a:t>
                      </a:r>
                      <a:r>
                        <a:rPr lang="en-US" sz="1200" u="none" strike="noStrike" dirty="0" err="1" smtClean="0">
                          <a:solidFill>
                            <a:schemeClr val="tx2"/>
                          </a:solidFill>
                          <a:effectLst/>
                          <a:latin typeface="Verdana" pitchFamily="34" charset="0"/>
                          <a:ea typeface="Verdana" pitchFamily="34" charset="0"/>
                        </a:rPr>
                        <a:t>psikologi</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hMerge="1">
                  <a:txBody>
                    <a:bodyPr/>
                    <a:lstStyle/>
                    <a:p>
                      <a:endParaRPr lang="en-US"/>
                    </a:p>
                  </a:txBody>
                  <a:tcPr/>
                </a:tc>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r>
              <a:tr h="217521">
                <a:tc>
                  <a:txBody>
                    <a:bodyPr/>
                    <a:lstStyle/>
                    <a:p>
                      <a:pPr algn="ctr" fontAlgn="b"/>
                      <a:r>
                        <a:rPr lang="en-US" sz="1200" u="none" strike="noStrike">
                          <a:solidFill>
                            <a:schemeClr val="tx2"/>
                          </a:solidFill>
                          <a:effectLst/>
                          <a:latin typeface="Verdana" pitchFamily="34" charset="0"/>
                          <a:ea typeface="Verdana" pitchFamily="34" charset="0"/>
                        </a:rPr>
                        <a:t>6</a:t>
                      </a:r>
                      <a:endParaRPr lang="en-US" sz="1200" b="0" i="0" u="none" strike="noStrike">
                        <a:solidFill>
                          <a:schemeClr val="tx2"/>
                        </a:solidFill>
                        <a:effectLst/>
                        <a:latin typeface="Verdana" pitchFamily="34" charset="0"/>
                        <a:ea typeface="Verdana" pitchFamily="34" charset="0"/>
                      </a:endParaRPr>
                    </a:p>
                  </a:txBody>
                  <a:tcPr marL="4121" marR="4121" marT="4121" marB="0" anchor="b"/>
                </a:tc>
                <a:tc gridSpan="2">
                  <a:txBody>
                    <a:bodyPr/>
                    <a:lstStyle/>
                    <a:p>
                      <a:pPr algn="l" fontAlgn="b"/>
                      <a:r>
                        <a:rPr lang="en-US" sz="1200" u="none" strike="noStrike" dirty="0" err="1">
                          <a:solidFill>
                            <a:schemeClr val="tx2"/>
                          </a:solidFill>
                          <a:effectLst/>
                          <a:latin typeface="Verdana" pitchFamily="34" charset="0"/>
                          <a:ea typeface="Verdana" pitchFamily="34" charset="0"/>
                        </a:rPr>
                        <a:t>Lintas</a:t>
                      </a:r>
                      <a:r>
                        <a:rPr lang="en-US" sz="1200" u="none" strike="noStrike" dirty="0">
                          <a:solidFill>
                            <a:schemeClr val="tx2"/>
                          </a:solidFill>
                          <a:effectLst/>
                          <a:latin typeface="Verdana" pitchFamily="34" charset="0"/>
                          <a:ea typeface="Verdana" pitchFamily="34" charset="0"/>
                        </a:rPr>
                        <a:t> unit </a:t>
                      </a:r>
                      <a:r>
                        <a:rPr lang="en-US" sz="1200" u="none" strike="noStrike" dirty="0" err="1" smtClean="0">
                          <a:solidFill>
                            <a:schemeClr val="tx2"/>
                          </a:solidFill>
                          <a:effectLst/>
                          <a:latin typeface="Verdana" pitchFamily="34" charset="0"/>
                          <a:ea typeface="Verdana" pitchFamily="34" charset="0"/>
                        </a:rPr>
                        <a:t>kerja</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hMerge="1">
                  <a:txBody>
                    <a:bodyPr/>
                    <a:lstStyle/>
                    <a:p>
                      <a:endParaRPr lang="en-US"/>
                    </a:p>
                  </a:txBody>
                  <a:tcPr/>
                </a:tc>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r>
              <a:tr h="217521">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a</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l" fontAlgn="b"/>
                      <a:r>
                        <a:rPr lang="en-US" sz="1200" u="none" strike="noStrike" dirty="0">
                          <a:solidFill>
                            <a:schemeClr val="tx2"/>
                          </a:solidFill>
                          <a:effectLst/>
                          <a:latin typeface="Verdana" pitchFamily="34" charset="0"/>
                          <a:ea typeface="Verdana" pitchFamily="34" charset="0"/>
                        </a:rPr>
                        <a:t>Family Support Group</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dirty="0">
                          <a:solidFill>
                            <a:schemeClr val="tx2"/>
                          </a:solidFill>
                          <a:effectLst/>
                          <a:latin typeface="Verdana" pitchFamily="34" charset="0"/>
                          <a:ea typeface="Verdana" pitchFamily="34" charset="0"/>
                        </a:rPr>
                        <a:t>4</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r>
              <a:tr h="217521">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b</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l" fontAlgn="b"/>
                      <a:r>
                        <a:rPr lang="en-US" sz="1200" u="none" strike="noStrike" dirty="0" err="1">
                          <a:solidFill>
                            <a:schemeClr val="tx2"/>
                          </a:solidFill>
                          <a:effectLst/>
                          <a:latin typeface="Verdana" pitchFamily="34" charset="0"/>
                          <a:ea typeface="Verdana" pitchFamily="34" charset="0"/>
                        </a:rPr>
                        <a:t>Terapi</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Kelompok</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dirty="0">
                          <a:solidFill>
                            <a:schemeClr val="tx2"/>
                          </a:solidFill>
                          <a:effectLst/>
                          <a:latin typeface="Verdana" pitchFamily="34" charset="0"/>
                          <a:ea typeface="Verdana" pitchFamily="34" charset="0"/>
                        </a:rPr>
                        <a:t>3</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r>
              <a:tr h="217521">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c</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l" fontAlgn="b"/>
                      <a:r>
                        <a:rPr lang="en-US" sz="1200" u="none" strike="noStrike">
                          <a:solidFill>
                            <a:schemeClr val="tx2"/>
                          </a:solidFill>
                          <a:effectLst/>
                          <a:latin typeface="Verdana" pitchFamily="34" charset="0"/>
                          <a:ea typeface="Verdana" pitchFamily="34" charset="0"/>
                        </a:rPr>
                        <a:t>Seleksi</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Rehabilitasi</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dirty="0">
                          <a:solidFill>
                            <a:schemeClr val="tx2"/>
                          </a:solidFill>
                          <a:effectLst/>
                          <a:latin typeface="Verdana" pitchFamily="34" charset="0"/>
                          <a:ea typeface="Verdana" pitchFamily="34" charset="0"/>
                        </a:rPr>
                        <a:t> </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r>
              <a:tr h="217521">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d</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l" fontAlgn="b"/>
                      <a:r>
                        <a:rPr lang="en-US" sz="1200" u="none" strike="noStrike">
                          <a:solidFill>
                            <a:schemeClr val="tx2"/>
                          </a:solidFill>
                          <a:effectLst/>
                          <a:latin typeface="Verdana" pitchFamily="34" charset="0"/>
                          <a:ea typeface="Verdana" pitchFamily="34" charset="0"/>
                        </a:rPr>
                        <a:t>Pendampingan</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dirty="0">
                          <a:solidFill>
                            <a:schemeClr val="tx2"/>
                          </a:solidFill>
                          <a:effectLst/>
                          <a:latin typeface="Verdana" pitchFamily="34" charset="0"/>
                          <a:ea typeface="Verdana" pitchFamily="34" charset="0"/>
                        </a:rPr>
                        <a:t>2</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r>
              <a:tr h="217521">
                <a:tc>
                  <a:txBody>
                    <a:bodyPr/>
                    <a:lstStyle/>
                    <a:p>
                      <a:pPr algn="ct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a:solidFill>
                            <a:schemeClr val="tx2"/>
                          </a:solidFill>
                          <a:effectLst/>
                          <a:latin typeface="Verdana" pitchFamily="34" charset="0"/>
                          <a:ea typeface="Verdana" pitchFamily="34" charset="0"/>
                        </a:rPr>
                        <a:t>e</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l" fontAlgn="b"/>
                      <a:r>
                        <a:rPr lang="en-US" sz="1200" u="none" strike="noStrike">
                          <a:solidFill>
                            <a:schemeClr val="tx2"/>
                          </a:solidFill>
                          <a:effectLst/>
                          <a:latin typeface="Verdana" pitchFamily="34" charset="0"/>
                          <a:ea typeface="Verdana" pitchFamily="34" charset="0"/>
                        </a:rPr>
                        <a:t>RRI</a:t>
                      </a:r>
                      <a:endParaRPr lang="en-US" sz="1200" b="0" i="0" u="none" strike="noStrike">
                        <a:solidFill>
                          <a:schemeClr val="tx2"/>
                        </a:solidFill>
                        <a:effectLst/>
                        <a:latin typeface="Verdana" pitchFamily="34" charset="0"/>
                        <a:ea typeface="Verdana" pitchFamily="34" charset="0"/>
                      </a:endParaRPr>
                    </a:p>
                  </a:txBody>
                  <a:tcPr marL="4121" marR="4121" marT="4121" marB="0" anchor="b"/>
                </a:tc>
                <a:tc>
                  <a:txBody>
                    <a:bodyPr/>
                    <a:lstStyle/>
                    <a:p>
                      <a:pPr algn="ctr" fontAlgn="b"/>
                      <a:r>
                        <a:rPr lang="en-US" sz="1200" u="none" strike="noStrike" dirty="0">
                          <a:solidFill>
                            <a:schemeClr val="tx2"/>
                          </a:solidFill>
                          <a:effectLst/>
                          <a:latin typeface="Verdana" pitchFamily="34" charset="0"/>
                          <a:ea typeface="Verdana" pitchFamily="34" charset="0"/>
                        </a:rPr>
                        <a:t>1</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r>
              <a:tr h="217521">
                <a:tc>
                  <a:txBody>
                    <a:bodyPr/>
                    <a:lstStyle/>
                    <a:p>
                      <a:pPr algn="ctr" fontAlgn="b"/>
                      <a:r>
                        <a:rPr lang="en-US" sz="1200" u="none" strike="noStrike" dirty="0">
                          <a:solidFill>
                            <a:schemeClr val="tx2"/>
                          </a:solidFill>
                          <a:effectLst/>
                          <a:latin typeface="Verdana" pitchFamily="34" charset="0"/>
                          <a:ea typeface="Verdana" pitchFamily="34" charset="0"/>
                        </a:rPr>
                        <a:t>7</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c gridSpan="2">
                  <a:txBody>
                    <a:bodyPr/>
                    <a:lstStyle/>
                    <a:p>
                      <a:pPr algn="l" fontAlgn="b"/>
                      <a:r>
                        <a:rPr lang="en-US" sz="1200" u="none" strike="noStrike" dirty="0" err="1">
                          <a:solidFill>
                            <a:schemeClr val="tx2"/>
                          </a:solidFill>
                          <a:effectLst/>
                          <a:latin typeface="Verdana" pitchFamily="34" charset="0"/>
                          <a:ea typeface="Verdana" pitchFamily="34" charset="0"/>
                        </a:rPr>
                        <a:t>Psikologi</a:t>
                      </a:r>
                      <a:r>
                        <a:rPr lang="en-US" sz="1200" u="none" strike="noStrike" dirty="0">
                          <a:solidFill>
                            <a:schemeClr val="tx2"/>
                          </a:solidFill>
                          <a:effectLst/>
                          <a:latin typeface="Verdana" pitchFamily="34" charset="0"/>
                          <a:ea typeface="Verdana" pitchFamily="34" charset="0"/>
                        </a:rPr>
                        <a:t> </a:t>
                      </a:r>
                      <a:r>
                        <a:rPr lang="en-US" sz="1200" u="none" strike="noStrike" dirty="0" smtClean="0">
                          <a:solidFill>
                            <a:schemeClr val="tx2"/>
                          </a:solidFill>
                          <a:effectLst/>
                          <a:latin typeface="Verdana" pitchFamily="34" charset="0"/>
                          <a:ea typeface="Verdana" pitchFamily="34" charset="0"/>
                        </a:rPr>
                        <a:t>Mobile</a:t>
                      </a:r>
                      <a:endParaRPr lang="en-US" sz="1200" u="none" strike="noStrike" dirty="0">
                        <a:solidFill>
                          <a:schemeClr val="tx2"/>
                        </a:solidFill>
                        <a:effectLst/>
                        <a:latin typeface="Verdana" pitchFamily="34" charset="0"/>
                        <a:ea typeface="Verdana" pitchFamily="34" charset="0"/>
                      </a:endParaRPr>
                    </a:p>
                  </a:txBody>
                  <a:tcPr marL="4121" marR="4121" marT="4121" marB="0" anchor="b"/>
                </a:tc>
                <a:tc hMerge="1">
                  <a:txBody>
                    <a:bodyPr/>
                    <a:lstStyle/>
                    <a:p>
                      <a:endParaRPr lang="en-US"/>
                    </a:p>
                  </a:txBody>
                  <a:tcPr/>
                </a:tc>
                <a:tc>
                  <a:txBody>
                    <a:bodyPr/>
                    <a:lstStyle/>
                    <a:p>
                      <a:pPr algn="ctr" fontAlgn="b"/>
                      <a:r>
                        <a:rPr lang="en-US" sz="1200" u="none" strike="noStrike" dirty="0">
                          <a:solidFill>
                            <a:schemeClr val="tx2"/>
                          </a:solidFill>
                          <a:effectLst/>
                          <a:latin typeface="Verdana" pitchFamily="34" charset="0"/>
                          <a:ea typeface="Verdana" pitchFamily="34" charset="0"/>
                        </a:rPr>
                        <a:t>1</a:t>
                      </a:r>
                      <a:endParaRPr lang="en-US" sz="1200" b="0" i="0" u="none" strike="noStrike" dirty="0">
                        <a:solidFill>
                          <a:schemeClr val="tx2"/>
                        </a:solidFill>
                        <a:effectLst/>
                        <a:latin typeface="Verdana" pitchFamily="34" charset="0"/>
                        <a:ea typeface="Verdana" pitchFamily="34" charset="0"/>
                      </a:endParaRPr>
                    </a:p>
                  </a:txBody>
                  <a:tcPr marL="4121" marR="4121" marT="4121" marB="0" anchor="b"/>
                </a:tc>
              </a:tr>
            </a:tbl>
          </a:graphicData>
        </a:graphic>
      </p:graphicFrame>
    </p:spTree>
    <p:extLst>
      <p:ext uri="{BB962C8B-B14F-4D97-AF65-F5344CB8AC3E}">
        <p14:creationId xmlns:p14="http://schemas.microsoft.com/office/powerpoint/2010/main" val="187765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4"/>
          <p:cNvGraphicFramePr>
            <a:graphicFrameLocks noGrp="1"/>
          </p:cNvGraphicFramePr>
          <p:nvPr>
            <p:ph idx="1"/>
            <p:extLst>
              <p:ext uri="{D42A27DB-BD31-4B8C-83A1-F6EECF244321}">
                <p14:modId xmlns:p14="http://schemas.microsoft.com/office/powerpoint/2010/main" val="3938540119"/>
              </p:ext>
            </p:extLst>
          </p:nvPr>
        </p:nvGraphicFramePr>
        <p:xfrm>
          <a:off x="215157" y="981776"/>
          <a:ext cx="5544615" cy="5687584"/>
        </p:xfrm>
        <a:graphic>
          <a:graphicData uri="http://schemas.openxmlformats.org/drawingml/2006/table">
            <a:tbl>
              <a:tblPr firstRow="1" bandRow="1">
                <a:tableStyleId>{9D7B26C5-4107-4FEC-AEDC-1716B250A1EF}</a:tableStyleId>
              </a:tblPr>
              <a:tblGrid>
                <a:gridCol w="648071">
                  <a:extLst>
                    <a:ext uri="{9D8B030D-6E8A-4147-A177-3AD203B41FA5}">
                      <a16:colId xmlns="" xmlns:a16="http://schemas.microsoft.com/office/drawing/2014/main" val="20000"/>
                    </a:ext>
                  </a:extLst>
                </a:gridCol>
                <a:gridCol w="1858603">
                  <a:extLst>
                    <a:ext uri="{9D8B030D-6E8A-4147-A177-3AD203B41FA5}">
                      <a16:colId xmlns="" xmlns:a16="http://schemas.microsoft.com/office/drawing/2014/main" val="20001"/>
                    </a:ext>
                  </a:extLst>
                </a:gridCol>
                <a:gridCol w="705479">
                  <a:extLst>
                    <a:ext uri="{9D8B030D-6E8A-4147-A177-3AD203B41FA5}">
                      <a16:colId xmlns="" xmlns:a16="http://schemas.microsoft.com/office/drawing/2014/main" val="20002"/>
                    </a:ext>
                  </a:extLst>
                </a:gridCol>
                <a:gridCol w="705479">
                  <a:extLst>
                    <a:ext uri="{9D8B030D-6E8A-4147-A177-3AD203B41FA5}">
                      <a16:colId xmlns="" xmlns:a16="http://schemas.microsoft.com/office/drawing/2014/main" val="20003"/>
                    </a:ext>
                  </a:extLst>
                </a:gridCol>
                <a:gridCol w="834895">
                  <a:extLst>
                    <a:ext uri="{9D8B030D-6E8A-4147-A177-3AD203B41FA5}">
                      <a16:colId xmlns="" xmlns:a16="http://schemas.microsoft.com/office/drawing/2014/main" val="582800970"/>
                    </a:ext>
                  </a:extLst>
                </a:gridCol>
                <a:gridCol w="792088"/>
              </a:tblGrid>
              <a:tr h="535170">
                <a:tc>
                  <a:txBody>
                    <a:bodyPr/>
                    <a:lstStyle/>
                    <a:p>
                      <a:pPr algn="ctr"/>
                      <a:r>
                        <a:rPr lang="en-US" sz="1200" dirty="0">
                          <a:solidFill>
                            <a:schemeClr val="tx2"/>
                          </a:solidFill>
                          <a:latin typeface="Verdana" pitchFamily="34" charset="0"/>
                          <a:ea typeface="Verdana" pitchFamily="34" charset="0"/>
                        </a:rPr>
                        <a:t>NO</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47" marR="182647" marT="68859" marB="68859" anchor="ctr"/>
                </a:tc>
                <a:tc>
                  <a:txBody>
                    <a:bodyPr/>
                    <a:lstStyle/>
                    <a:p>
                      <a:pPr algn="ctr"/>
                      <a:r>
                        <a:rPr lang="en-US" sz="1200" dirty="0">
                          <a:solidFill>
                            <a:schemeClr val="tx2"/>
                          </a:solidFill>
                          <a:latin typeface="Verdana"/>
                          <a:ea typeface="Verdana"/>
                        </a:rPr>
                        <a:t>JENIS KEGIATAN</a:t>
                      </a:r>
                      <a:endParaRPr lang="en-US" sz="1200" dirty="0">
                        <a:solidFill>
                          <a:schemeClr val="tx2"/>
                        </a:solidFill>
                        <a:latin typeface="Verdana"/>
                        <a:ea typeface="Verdana"/>
                        <a:cs typeface="Verdana" panose="020B0604030504040204" pitchFamily="34" charset="0"/>
                      </a:endParaRPr>
                    </a:p>
                  </a:txBody>
                  <a:tcPr marL="182647" marR="182647" marT="68859" marB="68859" anchor="ctr"/>
                </a:tc>
                <a:tc>
                  <a:txBody>
                    <a:bodyPr/>
                    <a:lstStyle/>
                    <a:p>
                      <a:pPr algn="ctr"/>
                      <a:r>
                        <a:rPr lang="en-US" sz="1200" dirty="0">
                          <a:solidFill>
                            <a:schemeClr val="tx2"/>
                          </a:solidFill>
                          <a:latin typeface="Verdana"/>
                          <a:ea typeface="Verdana"/>
                        </a:rPr>
                        <a:t>JAN</a:t>
                      </a:r>
                      <a:endParaRPr lang="en-US" sz="1200" dirty="0">
                        <a:solidFill>
                          <a:schemeClr val="tx2"/>
                        </a:solidFill>
                        <a:latin typeface="Verdana"/>
                        <a:ea typeface="Verdana"/>
                        <a:cs typeface="Verdana" panose="020B0604030504040204" pitchFamily="34" charset="0"/>
                      </a:endParaRPr>
                    </a:p>
                  </a:txBody>
                  <a:tcPr marL="182647" marR="182647" marT="68859" marB="68859" anchor="ctr"/>
                </a:tc>
                <a:tc>
                  <a:txBody>
                    <a:bodyPr/>
                    <a:lstStyle/>
                    <a:p>
                      <a:pPr algn="ctr"/>
                      <a:r>
                        <a:rPr lang="en-US" sz="1200" dirty="0">
                          <a:solidFill>
                            <a:schemeClr val="tx2"/>
                          </a:solidFill>
                          <a:latin typeface="Verdana"/>
                          <a:ea typeface="Verdana"/>
                          <a:cs typeface="Verdana" panose="020B0604030504040204" pitchFamily="34" charset="0"/>
                        </a:rPr>
                        <a:t>FEB</a:t>
                      </a:r>
                    </a:p>
                  </a:txBody>
                  <a:tcPr marL="182647" marR="182647" marT="68859" marB="68859" anchor="ctr"/>
                </a:tc>
                <a:tc>
                  <a:txBody>
                    <a:bodyPr/>
                    <a:lstStyle/>
                    <a:p>
                      <a:pPr lvl="0" algn="ctr">
                        <a:buNone/>
                      </a:pPr>
                      <a:r>
                        <a:rPr lang="en-US" sz="1200" dirty="0">
                          <a:solidFill>
                            <a:schemeClr val="tx2"/>
                          </a:solidFill>
                          <a:latin typeface="Verdana"/>
                          <a:ea typeface="Verdana"/>
                          <a:cs typeface="Verdana" panose="020B0604030504040204" pitchFamily="34" charset="0"/>
                        </a:rPr>
                        <a:t>MAR</a:t>
                      </a:r>
                    </a:p>
                  </a:txBody>
                  <a:tcPr marL="182647" marR="182647" marT="68859" marB="68859" anchor="ctr"/>
                </a:tc>
                <a:tc>
                  <a:txBody>
                    <a:bodyPr/>
                    <a:lstStyle/>
                    <a:p>
                      <a:pPr lvl="0" algn="ctr">
                        <a:buNone/>
                      </a:pPr>
                      <a:r>
                        <a:rPr lang="en-US" sz="1200" dirty="0" smtClean="0">
                          <a:solidFill>
                            <a:schemeClr val="tx2"/>
                          </a:solidFill>
                          <a:latin typeface="Verdana"/>
                          <a:ea typeface="Verdana"/>
                          <a:cs typeface="Verdana" panose="020B0604030504040204" pitchFamily="34" charset="0"/>
                        </a:rPr>
                        <a:t>APR</a:t>
                      </a:r>
                      <a:endParaRPr lang="en-US" sz="1200" dirty="0">
                        <a:solidFill>
                          <a:schemeClr val="tx2"/>
                        </a:solidFill>
                        <a:latin typeface="Verdana"/>
                        <a:ea typeface="Verdana"/>
                        <a:cs typeface="Verdana" panose="020B0604030504040204" pitchFamily="34" charset="0"/>
                      </a:endParaRPr>
                    </a:p>
                  </a:txBody>
                  <a:tcPr marL="182647" marR="182647" marT="68859" marB="68859" anchor="ctr"/>
                </a:tc>
                <a:extLst>
                  <a:ext uri="{0D108BD9-81ED-4DB2-BD59-A6C34878D82A}">
                    <a16:rowId xmlns="" xmlns:a16="http://schemas.microsoft.com/office/drawing/2014/main" val="10000"/>
                  </a:ext>
                </a:extLst>
              </a:tr>
              <a:tr h="416296">
                <a:tc>
                  <a:txBody>
                    <a:bodyPr/>
                    <a:lstStyle/>
                    <a:p>
                      <a:pPr algn="ctr" fontAlgn="b"/>
                      <a:r>
                        <a:rPr lang="en-US" sz="1200" u="none" strike="noStrike" dirty="0">
                          <a:solidFill>
                            <a:schemeClr val="tx2"/>
                          </a:solidFill>
                          <a:latin typeface="Verdana" pitchFamily="34" charset="0"/>
                          <a:ea typeface="Verdana" pitchFamily="34" charset="0"/>
                        </a:rPr>
                        <a:t>1</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49" marB="0" anchor="ctr"/>
                </a:tc>
                <a:tc>
                  <a:txBody>
                    <a:bodyPr/>
                    <a:lstStyle/>
                    <a:p>
                      <a:pPr algn="l" fontAlgn="b"/>
                      <a:r>
                        <a:rPr lang="en-US" sz="1200" u="none" strike="noStrike" dirty="0" err="1">
                          <a:solidFill>
                            <a:schemeClr val="tx2"/>
                          </a:solidFill>
                          <a:latin typeface="Verdana" pitchFamily="34" charset="0"/>
                          <a:ea typeface="Verdana" pitchFamily="34" charset="0"/>
                        </a:rPr>
                        <a:t>Konseling</a:t>
                      </a:r>
                      <a:r>
                        <a:rPr lang="en-US" sz="1200" u="none" strike="noStrike" dirty="0">
                          <a:solidFill>
                            <a:schemeClr val="tx2"/>
                          </a:solidFill>
                          <a:latin typeface="Verdana" pitchFamily="34" charset="0"/>
                          <a:ea typeface="Verdana" pitchFamily="34" charset="0"/>
                        </a:rPr>
                        <a:t> </a:t>
                      </a:r>
                      <a:r>
                        <a:rPr lang="en-US" sz="1200" u="none" strike="noStrike" dirty="0" err="1">
                          <a:solidFill>
                            <a:schemeClr val="tx2"/>
                          </a:solidFill>
                          <a:latin typeface="Verdana" pitchFamily="34" charset="0"/>
                          <a:ea typeface="Verdana" pitchFamily="34" charset="0"/>
                        </a:rPr>
                        <a:t>Napza</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49"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19030" marR="19030" marT="14348"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Verdana" panose="020B0604030504040204" pitchFamily="34" charset="0"/>
                        </a:rPr>
                        <a:t>1</a:t>
                      </a:r>
                    </a:p>
                  </a:txBody>
                  <a:tcPr marL="9525" marR="9525" marT="9525" marB="0" anchor="ctr"/>
                </a:tc>
                <a:tc>
                  <a:txBody>
                    <a:bodyPr/>
                    <a:lstStyle/>
                    <a:p>
                      <a:pPr algn="ctr" fontAlgn="b"/>
                      <a:r>
                        <a:rPr lang="en-US" sz="1200" b="0" i="0" u="none" strike="noStrike" dirty="0" smtClean="0">
                          <a:solidFill>
                            <a:srgbClr val="000000"/>
                          </a:solidFill>
                          <a:effectLst/>
                          <a:latin typeface="Verdana" panose="020B0604030504040204" pitchFamily="34" charset="0"/>
                        </a:rPr>
                        <a:t>-</a:t>
                      </a:r>
                      <a:endParaRPr lang="en-US" sz="12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 xmlns:a16="http://schemas.microsoft.com/office/drawing/2014/main" val="10001"/>
                  </a:ext>
                </a:extLst>
              </a:tr>
              <a:tr h="438812">
                <a:tc>
                  <a:txBody>
                    <a:bodyPr/>
                    <a:lstStyle/>
                    <a:p>
                      <a:pPr algn="ctr" fontAlgn="b"/>
                      <a:r>
                        <a:rPr lang="en-US" sz="1200" u="none" strike="noStrike" dirty="0">
                          <a:solidFill>
                            <a:schemeClr val="tx2"/>
                          </a:solidFill>
                          <a:latin typeface="Verdana" pitchFamily="34" charset="0"/>
                          <a:ea typeface="Verdana" pitchFamily="34" charset="0"/>
                        </a:rPr>
                        <a:t>2</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49" marB="0" anchor="ctr"/>
                </a:tc>
                <a:tc>
                  <a:txBody>
                    <a:bodyPr/>
                    <a:lstStyle/>
                    <a:p>
                      <a:pPr algn="l" fontAlgn="b"/>
                      <a:r>
                        <a:rPr lang="en-US" sz="1200" u="none" strike="noStrike" dirty="0" err="1">
                          <a:solidFill>
                            <a:schemeClr val="tx2"/>
                          </a:solidFill>
                          <a:latin typeface="Verdana" pitchFamily="34" charset="0"/>
                          <a:ea typeface="Verdana" pitchFamily="34" charset="0"/>
                        </a:rPr>
                        <a:t>Konseling</a:t>
                      </a:r>
                      <a:r>
                        <a:rPr lang="en-US" sz="1200" u="none" strike="noStrike" dirty="0">
                          <a:solidFill>
                            <a:schemeClr val="tx2"/>
                          </a:solidFill>
                          <a:latin typeface="Verdana" pitchFamily="34" charset="0"/>
                          <a:ea typeface="Verdana" pitchFamily="34" charset="0"/>
                        </a:rPr>
                        <a:t> </a:t>
                      </a:r>
                      <a:r>
                        <a:rPr lang="en-US" sz="1200" u="none" strike="noStrike" dirty="0" err="1">
                          <a:solidFill>
                            <a:schemeClr val="tx2"/>
                          </a:solidFill>
                          <a:latin typeface="Verdana" pitchFamily="34" charset="0"/>
                          <a:ea typeface="Verdana" pitchFamily="34" charset="0"/>
                        </a:rPr>
                        <a:t>Psikologi</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49"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19030" marR="19030" marT="14348"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Verdana" panose="020B0604030504040204" pitchFamily="34" charset="0"/>
                        </a:rPr>
                        <a:t>-</a:t>
                      </a:r>
                    </a:p>
                  </a:txBody>
                  <a:tcPr marL="9525" marR="9525" marT="9525" marB="0" anchor="ctr"/>
                </a:tc>
                <a:tc>
                  <a:txBody>
                    <a:bodyPr/>
                    <a:lstStyle/>
                    <a:p>
                      <a:pPr algn="ctr" fontAlgn="b"/>
                      <a:r>
                        <a:rPr lang="en-US" sz="1200" b="0" i="0" u="none" strike="noStrike" dirty="0" smtClean="0">
                          <a:solidFill>
                            <a:srgbClr val="000000"/>
                          </a:solidFill>
                          <a:effectLst/>
                          <a:latin typeface="Verdana" panose="020B0604030504040204" pitchFamily="34" charset="0"/>
                        </a:rPr>
                        <a:t>-</a:t>
                      </a:r>
                      <a:endParaRPr lang="en-US" sz="12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 xmlns:a16="http://schemas.microsoft.com/office/drawing/2014/main" val="10002"/>
                  </a:ext>
                </a:extLst>
              </a:tr>
              <a:tr h="575307">
                <a:tc>
                  <a:txBody>
                    <a:bodyPr/>
                    <a:lstStyle/>
                    <a:p>
                      <a:pPr algn="ctr" fontAlgn="b"/>
                      <a:r>
                        <a:rPr lang="en-US" sz="1200" u="none" strike="noStrike" dirty="0">
                          <a:solidFill>
                            <a:schemeClr val="tx2"/>
                          </a:solidFill>
                          <a:latin typeface="Verdana" pitchFamily="34" charset="0"/>
                          <a:ea typeface="Verdana" pitchFamily="34" charset="0"/>
                        </a:rPr>
                        <a:t>3</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49" marB="0" anchor="ctr"/>
                </a:tc>
                <a:tc>
                  <a:txBody>
                    <a:bodyPr/>
                    <a:lstStyle/>
                    <a:p>
                      <a:pPr algn="l" fontAlgn="b"/>
                      <a:r>
                        <a:rPr lang="en-US" sz="1200" u="none" strike="noStrike" dirty="0" err="1">
                          <a:solidFill>
                            <a:schemeClr val="tx2"/>
                          </a:solidFill>
                          <a:latin typeface="Verdana" pitchFamily="34" charset="0"/>
                          <a:ea typeface="Verdana" pitchFamily="34" charset="0"/>
                        </a:rPr>
                        <a:t>Konseling</a:t>
                      </a:r>
                      <a:r>
                        <a:rPr lang="en-US" sz="1200" u="none" strike="noStrike" dirty="0">
                          <a:solidFill>
                            <a:schemeClr val="tx2"/>
                          </a:solidFill>
                          <a:latin typeface="Verdana" pitchFamily="34" charset="0"/>
                          <a:ea typeface="Verdana" pitchFamily="34" charset="0"/>
                        </a:rPr>
                        <a:t> </a:t>
                      </a:r>
                      <a:r>
                        <a:rPr lang="en-US" sz="1200" u="none" strike="noStrike" dirty="0" err="1">
                          <a:solidFill>
                            <a:schemeClr val="tx2"/>
                          </a:solidFill>
                          <a:latin typeface="Verdana" pitchFamily="34" charset="0"/>
                          <a:ea typeface="Verdana" pitchFamily="34" charset="0"/>
                        </a:rPr>
                        <a:t>Keluarga</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49" marB="0" anchor="ctr"/>
                </a:tc>
                <a:tc>
                  <a:txBody>
                    <a:bodyPr/>
                    <a:lstStyle/>
                    <a:p>
                      <a:pPr algn="ctr" fontAlgn="b"/>
                      <a:r>
                        <a:rPr lang="en-US" sz="1200" u="none" strike="noStrike" dirty="0">
                          <a:solidFill>
                            <a:schemeClr val="tx2"/>
                          </a:solidFill>
                          <a:effectLst/>
                          <a:latin typeface="Verdana" pitchFamily="34" charset="0"/>
                          <a:ea typeface="Verdana" pitchFamily="34" charset="0"/>
                        </a:rPr>
                        <a:t>1</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1</a:t>
                      </a:r>
                    </a:p>
                  </a:txBody>
                  <a:tcPr marL="9525" marR="9525" marT="9525" marB="0" anchor="ctr"/>
                </a:tc>
                <a:tc>
                  <a:txBody>
                    <a:bodyPr/>
                    <a:lstStyle/>
                    <a:p>
                      <a:pPr algn="ctr" fontAlgn="b"/>
                      <a:r>
                        <a:rPr lang="en-US" sz="1200" b="0" i="0" u="none" strike="noStrike" dirty="0">
                          <a:solidFill>
                            <a:srgbClr val="000000"/>
                          </a:solidFill>
                          <a:effectLst/>
                          <a:latin typeface="Verdana" panose="020B0604030504040204" pitchFamily="34" charset="0"/>
                        </a:rPr>
                        <a:t>1</a:t>
                      </a:r>
                    </a:p>
                  </a:txBody>
                  <a:tcPr marL="9525" marR="9525" marT="9525" marB="0" anchor="ctr"/>
                </a:tc>
                <a:tc>
                  <a:txBody>
                    <a:bodyPr/>
                    <a:lstStyle/>
                    <a:p>
                      <a:pPr algn="ctr" fontAlgn="b"/>
                      <a:r>
                        <a:rPr lang="en-US" sz="1200" b="0" i="0" u="none" strike="noStrike" dirty="0" smtClean="0">
                          <a:solidFill>
                            <a:srgbClr val="000000"/>
                          </a:solidFill>
                          <a:effectLst/>
                          <a:latin typeface="Verdana" panose="020B0604030504040204" pitchFamily="34" charset="0"/>
                        </a:rPr>
                        <a:t>-</a:t>
                      </a:r>
                      <a:endParaRPr lang="en-US" sz="12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 xmlns:a16="http://schemas.microsoft.com/office/drawing/2014/main" val="10003"/>
                  </a:ext>
                </a:extLst>
              </a:tr>
              <a:tr h="438812">
                <a:tc>
                  <a:txBody>
                    <a:bodyPr/>
                    <a:lstStyle/>
                    <a:p>
                      <a:pPr algn="ctr" fontAlgn="b"/>
                      <a:r>
                        <a:rPr lang="en-US" sz="1200" u="none" strike="noStrike" dirty="0">
                          <a:solidFill>
                            <a:schemeClr val="tx2"/>
                          </a:solidFill>
                          <a:latin typeface="Verdana"/>
                          <a:ea typeface="Verdana"/>
                        </a:rPr>
                        <a:t>4</a:t>
                      </a:r>
                      <a:endParaRPr lang="en-US" sz="1200" b="0" i="0" u="none" strike="noStrike" dirty="0">
                        <a:solidFill>
                          <a:schemeClr val="tx2"/>
                        </a:solidFill>
                        <a:latin typeface="Verdana"/>
                        <a:ea typeface="Verdana"/>
                        <a:cs typeface="Verdana" panose="020B0604030504040204" pitchFamily="34" charset="0"/>
                      </a:endParaRPr>
                    </a:p>
                  </a:txBody>
                  <a:tcPr marL="19026" marR="19026" marT="14349" marB="0" anchor="ctr"/>
                </a:tc>
                <a:tc>
                  <a:txBody>
                    <a:bodyPr/>
                    <a:lstStyle/>
                    <a:p>
                      <a:pPr algn="l" fontAlgn="b"/>
                      <a:r>
                        <a:rPr lang="en-US" sz="1200" u="none" strike="noStrike" dirty="0" err="1">
                          <a:solidFill>
                            <a:schemeClr val="tx2"/>
                          </a:solidFill>
                          <a:latin typeface="Verdana" pitchFamily="34" charset="0"/>
                          <a:ea typeface="Verdana" pitchFamily="34" charset="0"/>
                        </a:rPr>
                        <a:t>Rehabilitasi</a:t>
                      </a:r>
                      <a:r>
                        <a:rPr lang="en-US" sz="1200" u="none" strike="noStrike" dirty="0">
                          <a:solidFill>
                            <a:schemeClr val="tx2"/>
                          </a:solidFill>
                          <a:latin typeface="Verdana" pitchFamily="34" charset="0"/>
                          <a:ea typeface="Verdana" pitchFamily="34" charset="0"/>
                        </a:rPr>
                        <a:t>/ TAK</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49"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36</a:t>
                      </a:r>
                    </a:p>
                  </a:txBody>
                  <a:tcPr marL="19030" marR="19030" marT="14348"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30</a:t>
                      </a:r>
                    </a:p>
                  </a:txBody>
                  <a:tcPr marL="9525" marR="9525" marT="9525" marB="0" anchor="ctr"/>
                </a:tc>
                <a:tc>
                  <a:txBody>
                    <a:bodyPr/>
                    <a:lstStyle/>
                    <a:p>
                      <a:pPr algn="ctr" fontAlgn="b"/>
                      <a:r>
                        <a:rPr lang="en-US" sz="1200" b="0" i="0" u="none" strike="noStrike" dirty="0">
                          <a:solidFill>
                            <a:srgbClr val="000000"/>
                          </a:solidFill>
                          <a:effectLst/>
                          <a:latin typeface="Verdana" panose="020B0604030504040204" pitchFamily="34" charset="0"/>
                        </a:rPr>
                        <a:t>79</a:t>
                      </a:r>
                    </a:p>
                  </a:txBody>
                  <a:tcPr marL="9525" marR="9525" marT="9525" marB="0" anchor="ctr"/>
                </a:tc>
                <a:tc>
                  <a:txBody>
                    <a:bodyPr/>
                    <a:lstStyle/>
                    <a:p>
                      <a:pPr algn="ctr" fontAlgn="b"/>
                      <a:r>
                        <a:rPr lang="en-US" sz="1200" b="0" i="0" u="none" strike="noStrike" dirty="0" smtClean="0">
                          <a:solidFill>
                            <a:srgbClr val="000000"/>
                          </a:solidFill>
                          <a:effectLst/>
                          <a:latin typeface="Verdana" panose="020B0604030504040204" pitchFamily="34" charset="0"/>
                        </a:rPr>
                        <a:t>30</a:t>
                      </a:r>
                      <a:endParaRPr lang="en-US" sz="12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 xmlns:a16="http://schemas.microsoft.com/office/drawing/2014/main" val="10004"/>
                  </a:ext>
                </a:extLst>
              </a:tr>
              <a:tr h="347861">
                <a:tc>
                  <a:txBody>
                    <a:bodyPr/>
                    <a:lstStyle/>
                    <a:p>
                      <a:pPr algn="ctr" fontAlgn="b"/>
                      <a:r>
                        <a:rPr lang="en-US" sz="1200" u="none" strike="noStrike" dirty="0">
                          <a:solidFill>
                            <a:schemeClr val="tx2"/>
                          </a:solidFill>
                          <a:latin typeface="Verdana"/>
                          <a:ea typeface="Verdana"/>
                        </a:rPr>
                        <a:t>5</a:t>
                      </a:r>
                      <a:endParaRPr lang="en-US" sz="1200" b="0" i="0" u="none" strike="noStrike" dirty="0">
                        <a:solidFill>
                          <a:schemeClr val="tx2"/>
                        </a:solidFill>
                        <a:latin typeface="Verdana"/>
                        <a:ea typeface="Verdana"/>
                        <a:cs typeface="Verdana" panose="020B0604030504040204" pitchFamily="34" charset="0"/>
                      </a:endParaRPr>
                    </a:p>
                  </a:txBody>
                  <a:tcPr marL="19026" marR="19026" marT="14349" marB="0" anchor="ctr"/>
                </a:tc>
                <a:tc>
                  <a:txBody>
                    <a:bodyPr/>
                    <a:lstStyle/>
                    <a:p>
                      <a:pPr algn="l" fontAlgn="b"/>
                      <a:r>
                        <a:rPr lang="en-US" sz="1200" u="none" strike="noStrike" dirty="0" err="1">
                          <a:solidFill>
                            <a:schemeClr val="tx2"/>
                          </a:solidFill>
                          <a:latin typeface="Verdana" pitchFamily="34" charset="0"/>
                          <a:ea typeface="Verdana" pitchFamily="34" charset="0"/>
                        </a:rPr>
                        <a:t>Fisioterapi</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49" marB="0" anchor="ctr"/>
                </a:tc>
                <a:tc>
                  <a:txBody>
                    <a:bodyPr/>
                    <a:lstStyle/>
                    <a:p>
                      <a:pPr algn="ctr" fontAlgn="b"/>
                      <a:r>
                        <a:rPr lang="en-US" sz="1200" u="none" strike="noStrike" dirty="0">
                          <a:solidFill>
                            <a:schemeClr val="tx2"/>
                          </a:solidFill>
                          <a:effectLst/>
                          <a:latin typeface="Verdana" pitchFamily="34" charset="0"/>
                          <a:ea typeface="Verdana" pitchFamily="34" charset="0"/>
                        </a:rPr>
                        <a:t>-</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b"/>
                      <a:r>
                        <a:rPr lang="en-US" sz="1200" b="0" i="0" u="none" strike="noStrike" dirty="0">
                          <a:solidFill>
                            <a:srgbClr val="000000"/>
                          </a:solidFill>
                          <a:effectLst/>
                          <a:latin typeface="Verdana" panose="020B0604030504040204" pitchFamily="34" charset="0"/>
                        </a:rPr>
                        <a:t>-</a:t>
                      </a:r>
                    </a:p>
                  </a:txBody>
                  <a:tcPr marL="9525" marR="9525" marT="9525" marB="0" anchor="ctr"/>
                </a:tc>
                <a:tc>
                  <a:txBody>
                    <a:bodyPr/>
                    <a:lstStyle/>
                    <a:p>
                      <a:pPr algn="ctr" fontAlgn="b"/>
                      <a:r>
                        <a:rPr lang="en-US" sz="1200" b="0" i="0" u="none" strike="noStrike" dirty="0" smtClean="0">
                          <a:solidFill>
                            <a:srgbClr val="000000"/>
                          </a:solidFill>
                          <a:effectLst/>
                          <a:latin typeface="Verdana" panose="020B0604030504040204" pitchFamily="34" charset="0"/>
                        </a:rPr>
                        <a:t>-</a:t>
                      </a:r>
                      <a:endParaRPr lang="en-US" sz="12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 xmlns:a16="http://schemas.microsoft.com/office/drawing/2014/main" val="10005"/>
                  </a:ext>
                </a:extLst>
              </a:tr>
              <a:tr h="438812">
                <a:tc>
                  <a:txBody>
                    <a:bodyPr/>
                    <a:lstStyle/>
                    <a:p>
                      <a:pPr algn="ctr" fontAlgn="b"/>
                      <a:r>
                        <a:rPr lang="en-US" sz="1200" u="none" strike="noStrike" dirty="0">
                          <a:solidFill>
                            <a:schemeClr val="tx2"/>
                          </a:solidFill>
                          <a:latin typeface="Verdana"/>
                          <a:ea typeface="Verdana"/>
                        </a:rPr>
                        <a:t>6</a:t>
                      </a:r>
                      <a:endParaRPr lang="en-US" sz="1200" b="0" i="0" u="none" strike="noStrike" dirty="0">
                        <a:solidFill>
                          <a:schemeClr val="tx2"/>
                        </a:solidFill>
                        <a:latin typeface="Verdana"/>
                        <a:ea typeface="Verdana"/>
                        <a:cs typeface="Verdana" panose="020B0604030504040204" pitchFamily="34" charset="0"/>
                      </a:endParaRPr>
                    </a:p>
                  </a:txBody>
                  <a:tcPr marL="19026" marR="19026" marT="14349" marB="0" anchor="ctr"/>
                </a:tc>
                <a:tc>
                  <a:txBody>
                    <a:bodyPr/>
                    <a:lstStyle/>
                    <a:p>
                      <a:pPr algn="l" fontAlgn="b"/>
                      <a:r>
                        <a:rPr lang="en-US" sz="1200" u="none" strike="noStrike" dirty="0" err="1">
                          <a:solidFill>
                            <a:schemeClr val="tx2"/>
                          </a:solidFill>
                          <a:latin typeface="Verdana" pitchFamily="34" charset="0"/>
                          <a:ea typeface="Verdana" pitchFamily="34" charset="0"/>
                        </a:rPr>
                        <a:t>Psikoterapi</a:t>
                      </a:r>
                      <a:r>
                        <a:rPr lang="en-US" sz="1200" u="none" strike="noStrike" dirty="0">
                          <a:solidFill>
                            <a:schemeClr val="tx2"/>
                          </a:solidFill>
                          <a:latin typeface="Verdana" pitchFamily="34" charset="0"/>
                          <a:ea typeface="Verdana" pitchFamily="34" charset="0"/>
                        </a:rPr>
                        <a:t> </a:t>
                      </a:r>
                      <a:r>
                        <a:rPr lang="en-US" sz="1200" u="none" strike="noStrike" dirty="0" err="1">
                          <a:solidFill>
                            <a:schemeClr val="tx2"/>
                          </a:solidFill>
                          <a:latin typeface="Verdana" pitchFamily="34" charset="0"/>
                          <a:ea typeface="Verdana" pitchFamily="34" charset="0"/>
                        </a:rPr>
                        <a:t>Supportif</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49" marB="0" anchor="ctr"/>
                </a:tc>
                <a:tc>
                  <a:txBody>
                    <a:bodyPr/>
                    <a:lstStyle/>
                    <a:p>
                      <a:pPr algn="ctr" fontAlgn="b"/>
                      <a:r>
                        <a:rPr lang="en-US" sz="1200" u="none" strike="noStrike" dirty="0">
                          <a:solidFill>
                            <a:schemeClr val="tx2"/>
                          </a:solidFill>
                          <a:effectLst/>
                          <a:latin typeface="Verdana" pitchFamily="34" charset="0"/>
                          <a:ea typeface="Verdana" pitchFamily="34" charset="0"/>
                        </a:rPr>
                        <a:t>9</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4</a:t>
                      </a:r>
                    </a:p>
                  </a:txBody>
                  <a:tcPr marL="9525" marR="9525" marT="9525" marB="0" anchor="ctr"/>
                </a:tc>
                <a:tc>
                  <a:txBody>
                    <a:bodyPr/>
                    <a:lstStyle/>
                    <a:p>
                      <a:pPr algn="ctr" fontAlgn="b"/>
                      <a:r>
                        <a:rPr lang="en-US" sz="1200" b="0" i="0" u="none" strike="noStrike" dirty="0">
                          <a:solidFill>
                            <a:srgbClr val="000000"/>
                          </a:solidFill>
                          <a:effectLst/>
                          <a:latin typeface="Verdana" panose="020B0604030504040204" pitchFamily="34" charset="0"/>
                        </a:rPr>
                        <a:t>6</a:t>
                      </a:r>
                    </a:p>
                  </a:txBody>
                  <a:tcPr marL="9525" marR="9525" marT="9525" marB="0" anchor="ctr"/>
                </a:tc>
                <a:tc>
                  <a:txBody>
                    <a:bodyPr/>
                    <a:lstStyle/>
                    <a:p>
                      <a:pPr algn="ctr" fontAlgn="b"/>
                      <a:r>
                        <a:rPr lang="en-US" sz="1200" b="0" i="0" u="none" strike="noStrike" dirty="0" smtClean="0">
                          <a:solidFill>
                            <a:srgbClr val="000000"/>
                          </a:solidFill>
                          <a:effectLst/>
                          <a:latin typeface="Verdana" panose="020B0604030504040204" pitchFamily="34" charset="0"/>
                        </a:rPr>
                        <a:t>3</a:t>
                      </a:r>
                      <a:endParaRPr lang="en-US" sz="12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 xmlns:a16="http://schemas.microsoft.com/office/drawing/2014/main" val="10006"/>
                  </a:ext>
                </a:extLst>
              </a:tr>
              <a:tr h="347861">
                <a:tc>
                  <a:txBody>
                    <a:bodyPr/>
                    <a:lstStyle/>
                    <a:p>
                      <a:pPr algn="ctr" fontAlgn="b"/>
                      <a:r>
                        <a:rPr lang="en-US" sz="1200" u="none" strike="noStrike" dirty="0">
                          <a:solidFill>
                            <a:schemeClr val="tx2"/>
                          </a:solidFill>
                          <a:latin typeface="Verdana" pitchFamily="34" charset="0"/>
                          <a:ea typeface="Verdana" pitchFamily="34" charset="0"/>
                        </a:rPr>
                        <a:t>7</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49" marB="0" anchor="ctr"/>
                </a:tc>
                <a:tc>
                  <a:txBody>
                    <a:bodyPr/>
                    <a:lstStyle/>
                    <a:p>
                      <a:pPr algn="l" fontAlgn="b"/>
                      <a:r>
                        <a:rPr lang="en-US" sz="1200" u="none" strike="noStrike" dirty="0">
                          <a:solidFill>
                            <a:schemeClr val="tx2"/>
                          </a:solidFill>
                          <a:latin typeface="Verdana"/>
                          <a:ea typeface="Verdana"/>
                        </a:rPr>
                        <a:t>CBT</a:t>
                      </a:r>
                      <a:endParaRPr lang="en-US" sz="1200" b="0" i="0" u="none" strike="noStrike" dirty="0">
                        <a:solidFill>
                          <a:schemeClr val="tx2"/>
                        </a:solidFill>
                        <a:latin typeface="Verdana"/>
                        <a:ea typeface="Verdana"/>
                        <a:cs typeface="Verdana" panose="020B0604030504040204" pitchFamily="34" charset="0"/>
                      </a:endParaRPr>
                    </a:p>
                  </a:txBody>
                  <a:tcPr marL="19026" marR="19026" marT="14349" marB="0" anchor="ctr"/>
                </a:tc>
                <a:tc>
                  <a:txBody>
                    <a:bodyPr/>
                    <a:lstStyle/>
                    <a:p>
                      <a:pPr algn="ctr" fontAlgn="b"/>
                      <a:r>
                        <a:rPr lang="en-US" sz="1200" u="none" strike="noStrike" dirty="0">
                          <a:solidFill>
                            <a:schemeClr val="tx2"/>
                          </a:solidFill>
                          <a:effectLst/>
                          <a:latin typeface="Verdana" pitchFamily="34" charset="0"/>
                          <a:ea typeface="Verdana" pitchFamily="34" charset="0"/>
                        </a:rPr>
                        <a:t>- </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b"/>
                      <a:r>
                        <a:rPr lang="en-US" sz="1200" b="0" i="0" u="none" strike="noStrike" dirty="0">
                          <a:solidFill>
                            <a:srgbClr val="000000"/>
                          </a:solidFill>
                          <a:effectLst/>
                          <a:latin typeface="Verdana" panose="020B0604030504040204" pitchFamily="34" charset="0"/>
                        </a:rPr>
                        <a:t>-</a:t>
                      </a:r>
                    </a:p>
                  </a:txBody>
                  <a:tcPr marL="9525" marR="9525" marT="9525" marB="0" anchor="ctr"/>
                </a:tc>
                <a:tc>
                  <a:txBody>
                    <a:bodyPr/>
                    <a:lstStyle/>
                    <a:p>
                      <a:pPr algn="ctr" fontAlgn="b"/>
                      <a:r>
                        <a:rPr lang="en-US" sz="1200" b="0" i="0" u="none" strike="noStrike" dirty="0" smtClean="0">
                          <a:solidFill>
                            <a:srgbClr val="000000"/>
                          </a:solidFill>
                          <a:effectLst/>
                          <a:latin typeface="Verdana" panose="020B0604030504040204" pitchFamily="34" charset="0"/>
                        </a:rPr>
                        <a:t>-</a:t>
                      </a:r>
                      <a:endParaRPr lang="en-US" sz="12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 xmlns:a16="http://schemas.microsoft.com/office/drawing/2014/main" val="10007"/>
                  </a:ext>
                </a:extLst>
              </a:tr>
              <a:tr h="438812">
                <a:tc>
                  <a:txBody>
                    <a:bodyPr/>
                    <a:lstStyle/>
                    <a:p>
                      <a:pPr algn="ctr" fontAlgn="b"/>
                      <a:r>
                        <a:rPr lang="en-US" sz="1200" u="none" strike="noStrike" dirty="0">
                          <a:solidFill>
                            <a:schemeClr val="tx2"/>
                          </a:solidFill>
                          <a:latin typeface="Verdana"/>
                          <a:ea typeface="Verdana"/>
                        </a:rPr>
                        <a:t>8</a:t>
                      </a:r>
                      <a:endParaRPr lang="en-US" sz="1200" b="0" i="0" u="none" strike="noStrike" dirty="0">
                        <a:solidFill>
                          <a:schemeClr val="tx2"/>
                        </a:solidFill>
                        <a:latin typeface="Verdana"/>
                        <a:ea typeface="Verdana"/>
                        <a:cs typeface="Verdana" panose="020B0604030504040204" pitchFamily="34" charset="0"/>
                      </a:endParaRPr>
                    </a:p>
                  </a:txBody>
                  <a:tcPr marL="19026" marR="19026" marT="14349" marB="0" anchor="ctr"/>
                </a:tc>
                <a:tc>
                  <a:txBody>
                    <a:bodyPr/>
                    <a:lstStyle/>
                    <a:p>
                      <a:pPr algn="l" fontAlgn="b"/>
                      <a:r>
                        <a:rPr lang="en-US" sz="1200" u="none" strike="noStrike" dirty="0">
                          <a:solidFill>
                            <a:schemeClr val="tx2"/>
                          </a:solidFill>
                          <a:latin typeface="Verdana" pitchFamily="34" charset="0"/>
                          <a:ea typeface="Verdana" pitchFamily="34" charset="0"/>
                        </a:rPr>
                        <a:t>Brief Intervention</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49" marB="0" anchor="ctr"/>
                </a:tc>
                <a:tc>
                  <a:txBody>
                    <a:bodyPr/>
                    <a:lstStyle/>
                    <a:p>
                      <a:pPr algn="ctr" fontAlgn="b"/>
                      <a:r>
                        <a:rPr lang="en-US" sz="1200" u="none" strike="noStrike" dirty="0">
                          <a:solidFill>
                            <a:schemeClr val="tx2"/>
                          </a:solidFill>
                          <a:effectLst/>
                          <a:latin typeface="Verdana" pitchFamily="34" charset="0"/>
                          <a:ea typeface="Verdana" pitchFamily="34" charset="0"/>
                        </a:rPr>
                        <a:t>- </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b"/>
                      <a:r>
                        <a:rPr lang="en-US" sz="1200" b="0" i="0" u="none" strike="noStrike" dirty="0">
                          <a:solidFill>
                            <a:srgbClr val="000000"/>
                          </a:solidFill>
                          <a:effectLst/>
                          <a:latin typeface="Verdana" panose="020B0604030504040204" pitchFamily="34" charset="0"/>
                        </a:rPr>
                        <a:t>-</a:t>
                      </a:r>
                    </a:p>
                  </a:txBody>
                  <a:tcPr marL="9525" marR="9525" marT="9525" marB="0" anchor="ctr"/>
                </a:tc>
                <a:tc>
                  <a:txBody>
                    <a:bodyPr/>
                    <a:lstStyle/>
                    <a:p>
                      <a:pPr algn="ctr" fontAlgn="b"/>
                      <a:r>
                        <a:rPr lang="en-US" sz="1200" b="0" i="0" u="none" strike="noStrike" dirty="0" smtClean="0">
                          <a:solidFill>
                            <a:srgbClr val="000000"/>
                          </a:solidFill>
                          <a:effectLst/>
                          <a:latin typeface="Verdana" panose="020B0604030504040204" pitchFamily="34" charset="0"/>
                        </a:rPr>
                        <a:t>-</a:t>
                      </a:r>
                      <a:endParaRPr lang="en-US" sz="12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 xmlns:a16="http://schemas.microsoft.com/office/drawing/2014/main" val="10008"/>
                  </a:ext>
                </a:extLst>
              </a:tr>
              <a:tr h="438812">
                <a:tc>
                  <a:txBody>
                    <a:bodyPr/>
                    <a:lstStyle/>
                    <a:p>
                      <a:pPr algn="ctr" fontAlgn="b"/>
                      <a:r>
                        <a:rPr lang="en-US" sz="1200" u="none" strike="noStrike" dirty="0">
                          <a:solidFill>
                            <a:schemeClr val="tx2"/>
                          </a:solidFill>
                          <a:latin typeface="Verdana"/>
                          <a:ea typeface="Verdana"/>
                        </a:rPr>
                        <a:t>9</a:t>
                      </a:r>
                      <a:endParaRPr lang="en-US" sz="1200" b="0" i="0" u="none" strike="noStrike" dirty="0">
                        <a:solidFill>
                          <a:schemeClr val="tx2"/>
                        </a:solidFill>
                        <a:latin typeface="Verdana"/>
                        <a:ea typeface="Verdana"/>
                        <a:cs typeface="Verdana" panose="020B0604030504040204" pitchFamily="34" charset="0"/>
                      </a:endParaRPr>
                    </a:p>
                  </a:txBody>
                  <a:tcPr marL="19026" marR="19026" marT="14349" marB="0" anchor="ctr"/>
                </a:tc>
                <a:tc>
                  <a:txBody>
                    <a:bodyPr/>
                    <a:lstStyle/>
                    <a:p>
                      <a:pPr algn="l" fontAlgn="b"/>
                      <a:r>
                        <a:rPr lang="en-US" sz="1200" u="none" strike="noStrike" dirty="0" err="1">
                          <a:solidFill>
                            <a:schemeClr val="tx2"/>
                          </a:solidFill>
                          <a:latin typeface="Verdana" pitchFamily="34" charset="0"/>
                          <a:ea typeface="Verdana" pitchFamily="34" charset="0"/>
                        </a:rPr>
                        <a:t>Motivasi</a:t>
                      </a:r>
                      <a:r>
                        <a:rPr lang="en-US" sz="1200" u="none" strike="noStrike" dirty="0">
                          <a:solidFill>
                            <a:schemeClr val="tx2"/>
                          </a:solidFill>
                          <a:latin typeface="Verdana" pitchFamily="34" charset="0"/>
                          <a:ea typeface="Verdana" pitchFamily="34" charset="0"/>
                        </a:rPr>
                        <a:t> Interview</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49" marB="0" anchor="ctr"/>
                </a:tc>
                <a:tc>
                  <a:txBody>
                    <a:bodyPr/>
                    <a:lstStyle/>
                    <a:p>
                      <a:pPr algn="ctr" fontAlgn="b"/>
                      <a:r>
                        <a:rPr lang="en-US" sz="1200" u="none" strike="noStrike" dirty="0">
                          <a:solidFill>
                            <a:schemeClr val="tx2"/>
                          </a:solidFill>
                          <a:effectLst/>
                          <a:latin typeface="Verdana" pitchFamily="34" charset="0"/>
                          <a:ea typeface="Verdana" pitchFamily="34" charset="0"/>
                        </a:rPr>
                        <a:t>- </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b"/>
                      <a:r>
                        <a:rPr lang="en-US" sz="1200" b="0" i="0" u="none" strike="noStrike" dirty="0">
                          <a:solidFill>
                            <a:srgbClr val="000000"/>
                          </a:solidFill>
                          <a:effectLst/>
                          <a:latin typeface="Verdana" panose="020B0604030504040204" pitchFamily="34" charset="0"/>
                        </a:rPr>
                        <a:t>-</a:t>
                      </a:r>
                    </a:p>
                  </a:txBody>
                  <a:tcPr marL="9525" marR="9525" marT="9525" marB="0" anchor="ctr"/>
                </a:tc>
                <a:tc>
                  <a:txBody>
                    <a:bodyPr/>
                    <a:lstStyle/>
                    <a:p>
                      <a:pPr algn="ctr" fontAlgn="b"/>
                      <a:r>
                        <a:rPr lang="en-US" sz="1200" b="0" i="0" u="none" strike="noStrike" dirty="0" smtClean="0">
                          <a:solidFill>
                            <a:srgbClr val="000000"/>
                          </a:solidFill>
                          <a:effectLst/>
                          <a:latin typeface="Verdana" panose="020B0604030504040204" pitchFamily="34" charset="0"/>
                        </a:rPr>
                        <a:t>-</a:t>
                      </a:r>
                      <a:endParaRPr lang="en-US" sz="12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 xmlns:a16="http://schemas.microsoft.com/office/drawing/2014/main" val="10009"/>
                  </a:ext>
                </a:extLst>
              </a:tr>
              <a:tr h="347861">
                <a:tc>
                  <a:txBody>
                    <a:bodyPr/>
                    <a:lstStyle/>
                    <a:p>
                      <a:pPr algn="ctr" fontAlgn="b"/>
                      <a:r>
                        <a:rPr lang="en-US" sz="1200" u="none" strike="noStrike" dirty="0">
                          <a:solidFill>
                            <a:schemeClr val="tx2"/>
                          </a:solidFill>
                          <a:latin typeface="Verdana"/>
                          <a:ea typeface="Verdana"/>
                        </a:rPr>
                        <a:t>10</a:t>
                      </a:r>
                      <a:endParaRPr lang="en-US" sz="1200" b="0" i="0" u="none" strike="noStrike" dirty="0">
                        <a:solidFill>
                          <a:schemeClr val="tx2"/>
                        </a:solidFill>
                        <a:latin typeface="Verdana"/>
                        <a:ea typeface="Verdana"/>
                        <a:cs typeface="Verdana" panose="020B0604030504040204" pitchFamily="34" charset="0"/>
                      </a:endParaRPr>
                    </a:p>
                  </a:txBody>
                  <a:tcPr marL="19026" marR="19026" marT="14349" marB="0" anchor="ctr"/>
                </a:tc>
                <a:tc>
                  <a:txBody>
                    <a:bodyPr/>
                    <a:lstStyle/>
                    <a:p>
                      <a:pPr algn="l" fontAlgn="b"/>
                      <a:r>
                        <a:rPr lang="en-US" sz="1200" u="none" strike="noStrike" dirty="0" err="1">
                          <a:solidFill>
                            <a:schemeClr val="tx2"/>
                          </a:solidFill>
                          <a:latin typeface="Verdana" pitchFamily="34" charset="0"/>
                          <a:ea typeface="Verdana" pitchFamily="34" charset="0"/>
                        </a:rPr>
                        <a:t>Psikologi</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49"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19030" marR="19030" marT="14348"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b"/>
                      <a:r>
                        <a:rPr lang="en-US" sz="1200" b="0" i="0" u="none" strike="noStrike" dirty="0">
                          <a:solidFill>
                            <a:srgbClr val="000000"/>
                          </a:solidFill>
                          <a:effectLst/>
                          <a:latin typeface="Verdana" panose="020B0604030504040204" pitchFamily="34" charset="0"/>
                        </a:rPr>
                        <a:t>-</a:t>
                      </a:r>
                    </a:p>
                  </a:txBody>
                  <a:tcPr marL="9525" marR="9525" marT="9525" marB="0" anchor="ctr"/>
                </a:tc>
                <a:tc>
                  <a:txBody>
                    <a:bodyPr/>
                    <a:lstStyle/>
                    <a:p>
                      <a:pPr algn="ctr" fontAlgn="b"/>
                      <a:r>
                        <a:rPr lang="en-US" sz="1200" b="0" i="0" u="none" strike="noStrike" dirty="0" smtClean="0">
                          <a:solidFill>
                            <a:srgbClr val="000000"/>
                          </a:solidFill>
                          <a:effectLst/>
                          <a:latin typeface="Verdana" panose="020B0604030504040204" pitchFamily="34" charset="0"/>
                        </a:rPr>
                        <a:t>-</a:t>
                      </a:r>
                      <a:endParaRPr lang="en-US" sz="12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 xmlns:a16="http://schemas.microsoft.com/office/drawing/2014/main" val="10010"/>
                  </a:ext>
                </a:extLst>
              </a:tr>
              <a:tr h="575307">
                <a:tc>
                  <a:txBody>
                    <a:bodyPr/>
                    <a:lstStyle/>
                    <a:p>
                      <a:pPr algn="ctr" fontAlgn="b"/>
                      <a:r>
                        <a:rPr lang="en-US" sz="1200" u="none" strike="noStrike" dirty="0">
                          <a:solidFill>
                            <a:schemeClr val="tx2"/>
                          </a:solidFill>
                          <a:latin typeface="Verdana"/>
                          <a:ea typeface="Verdana"/>
                        </a:rPr>
                        <a:t>11</a:t>
                      </a:r>
                      <a:endParaRPr lang="en-US" sz="1200" b="0" i="0" u="none" strike="noStrike" dirty="0">
                        <a:solidFill>
                          <a:schemeClr val="tx2"/>
                        </a:solidFill>
                        <a:latin typeface="Verdana"/>
                        <a:ea typeface="Verdana"/>
                        <a:cs typeface="Verdana" panose="020B0604030504040204" pitchFamily="34" charset="0"/>
                      </a:endParaRPr>
                    </a:p>
                  </a:txBody>
                  <a:tcPr marL="19026" marR="19026" marT="14349" marB="0" anchor="ctr"/>
                </a:tc>
                <a:tc>
                  <a:txBody>
                    <a:bodyPr/>
                    <a:lstStyle/>
                    <a:p>
                      <a:pPr algn="l" fontAlgn="b"/>
                      <a:r>
                        <a:rPr lang="en-US" sz="1200" u="none" strike="noStrike" dirty="0" err="1">
                          <a:solidFill>
                            <a:schemeClr val="tx2"/>
                          </a:solidFill>
                          <a:latin typeface="Verdana" pitchFamily="34" charset="0"/>
                          <a:ea typeface="Verdana" pitchFamily="34" charset="0"/>
                        </a:rPr>
                        <a:t>Okupasi</a:t>
                      </a:r>
                      <a:r>
                        <a:rPr lang="en-US" sz="1200" u="none" strike="noStrike" dirty="0">
                          <a:solidFill>
                            <a:schemeClr val="tx2"/>
                          </a:solidFill>
                          <a:latin typeface="Verdana" pitchFamily="34" charset="0"/>
                          <a:ea typeface="Verdana" pitchFamily="34" charset="0"/>
                        </a:rPr>
                        <a:t> </a:t>
                      </a:r>
                      <a:r>
                        <a:rPr lang="en-US" sz="1200" u="none" strike="noStrike" dirty="0" err="1">
                          <a:solidFill>
                            <a:schemeClr val="tx2"/>
                          </a:solidFill>
                          <a:latin typeface="Verdana" pitchFamily="34" charset="0"/>
                          <a:ea typeface="Verdana" pitchFamily="34" charset="0"/>
                        </a:rPr>
                        <a:t>Terapi</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49"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19030" marR="19030" marT="14348"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b"/>
                      <a:r>
                        <a:rPr lang="en-US" sz="1200" b="0" i="0" u="none" strike="noStrike" dirty="0">
                          <a:solidFill>
                            <a:srgbClr val="000000"/>
                          </a:solidFill>
                          <a:effectLst/>
                          <a:latin typeface="Verdana" panose="020B0604030504040204" pitchFamily="34" charset="0"/>
                        </a:rPr>
                        <a:t>-</a:t>
                      </a:r>
                    </a:p>
                  </a:txBody>
                  <a:tcPr marL="9525" marR="9525" marT="9525" marB="0" anchor="ctr"/>
                </a:tc>
                <a:tc>
                  <a:txBody>
                    <a:bodyPr/>
                    <a:lstStyle/>
                    <a:p>
                      <a:pPr algn="ctr" fontAlgn="b"/>
                      <a:r>
                        <a:rPr lang="en-US" sz="1200" b="0" i="0" u="none" strike="noStrike" dirty="0" smtClean="0">
                          <a:solidFill>
                            <a:srgbClr val="000000"/>
                          </a:solidFill>
                          <a:effectLst/>
                          <a:latin typeface="Verdana" panose="020B0604030504040204" pitchFamily="34" charset="0"/>
                        </a:rPr>
                        <a:t>-</a:t>
                      </a:r>
                      <a:endParaRPr lang="en-US" sz="12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 xmlns:a16="http://schemas.microsoft.com/office/drawing/2014/main" val="10011"/>
                  </a:ext>
                </a:extLst>
              </a:tr>
              <a:tr h="347861">
                <a:tc>
                  <a:txBody>
                    <a:bodyPr/>
                    <a:lstStyle/>
                    <a:p>
                      <a:pPr algn="ctr" fontAlgn="b"/>
                      <a:r>
                        <a:rPr lang="en-US" sz="1200" u="none" strike="noStrike" dirty="0">
                          <a:solidFill>
                            <a:schemeClr val="tx2"/>
                          </a:solidFill>
                          <a:latin typeface="Verdana"/>
                          <a:ea typeface="Verdana"/>
                        </a:rPr>
                        <a:t>12</a:t>
                      </a:r>
                      <a:endParaRPr lang="en-US" sz="1200" b="0" i="0" u="none" strike="noStrike" dirty="0">
                        <a:solidFill>
                          <a:schemeClr val="tx2"/>
                        </a:solidFill>
                        <a:latin typeface="Verdana"/>
                        <a:ea typeface="Verdana"/>
                        <a:cs typeface="Verdana" panose="020B0604030504040204" pitchFamily="34" charset="0"/>
                      </a:endParaRPr>
                    </a:p>
                  </a:txBody>
                  <a:tcPr marL="19026" marR="19026" marT="14349" marB="0" anchor="ctr"/>
                </a:tc>
                <a:tc>
                  <a:txBody>
                    <a:bodyPr/>
                    <a:lstStyle/>
                    <a:p>
                      <a:pPr algn="l" fontAlgn="b"/>
                      <a:r>
                        <a:rPr lang="en-US" sz="1200" u="none" strike="noStrike" dirty="0">
                          <a:solidFill>
                            <a:schemeClr val="tx2"/>
                          </a:solidFill>
                          <a:latin typeface="Verdana"/>
                          <a:ea typeface="Verdana"/>
                        </a:rPr>
                        <a:t>ECT</a:t>
                      </a:r>
                      <a:endParaRPr lang="en-US" sz="1200" b="0" i="0" u="none" strike="noStrike" dirty="0">
                        <a:solidFill>
                          <a:schemeClr val="tx2"/>
                        </a:solidFill>
                        <a:latin typeface="Verdana"/>
                        <a:ea typeface="Verdana"/>
                        <a:cs typeface="Verdana" panose="020B0604030504040204" pitchFamily="34" charset="0"/>
                      </a:endParaRPr>
                    </a:p>
                  </a:txBody>
                  <a:tcPr marL="19026" marR="19026" marT="14349"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19030" marR="19030" marT="14348"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b"/>
                      <a:r>
                        <a:rPr lang="en-US" sz="1200" b="0" i="0" u="none" strike="noStrike" dirty="0">
                          <a:solidFill>
                            <a:srgbClr val="000000"/>
                          </a:solidFill>
                          <a:effectLst/>
                          <a:latin typeface="Verdana" panose="020B0604030504040204" pitchFamily="34" charset="0"/>
                        </a:rPr>
                        <a:t>-</a:t>
                      </a:r>
                    </a:p>
                  </a:txBody>
                  <a:tcPr marL="9525" marR="9525" marT="9525" marB="0" anchor="ctr"/>
                </a:tc>
                <a:tc>
                  <a:txBody>
                    <a:bodyPr/>
                    <a:lstStyle/>
                    <a:p>
                      <a:pPr algn="ctr" fontAlgn="b"/>
                      <a:r>
                        <a:rPr lang="en-US" sz="1200" b="0" i="0" u="none" strike="noStrike" dirty="0" smtClean="0">
                          <a:solidFill>
                            <a:srgbClr val="000000"/>
                          </a:solidFill>
                          <a:effectLst/>
                          <a:latin typeface="Verdana" panose="020B0604030504040204" pitchFamily="34" charset="0"/>
                        </a:rPr>
                        <a:t>-</a:t>
                      </a:r>
                      <a:endParaRPr lang="en-US" sz="1200" b="0"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 xmlns:a16="http://schemas.microsoft.com/office/drawing/2014/main" val="10012"/>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265" y="102905"/>
            <a:ext cx="803971" cy="803971"/>
          </a:xfrm>
          <a:prstGeom prst="rect">
            <a:avLst/>
          </a:prstGeom>
        </p:spPr>
      </p:pic>
      <p:sp>
        <p:nvSpPr>
          <p:cNvPr id="2" name="Slide Number Placeholder 1"/>
          <p:cNvSpPr>
            <a:spLocks noGrp="1"/>
          </p:cNvSpPr>
          <p:nvPr>
            <p:ph type="sldNum" sz="quarter" idx="12"/>
          </p:nvPr>
        </p:nvSpPr>
        <p:spPr/>
        <p:txBody>
          <a:bodyPr/>
          <a:lstStyle/>
          <a:p>
            <a:fld id="{1D6647AB-53FC-4FC4-B329-DC0E1CCA4575}" type="slidenum">
              <a:rPr lang="en-US" smtClean="0"/>
              <a:pPr/>
              <a:t>24</a:t>
            </a:fld>
            <a:endParaRPr lang="en-US"/>
          </a:p>
        </p:txBody>
      </p:sp>
      <p:sp>
        <p:nvSpPr>
          <p:cNvPr id="10" name="Rounded Rectangle 9"/>
          <p:cNvSpPr/>
          <p:nvPr/>
        </p:nvSpPr>
        <p:spPr>
          <a:xfrm>
            <a:off x="1058244" y="173936"/>
            <a:ext cx="3291851" cy="419025"/>
          </a:xfrm>
          <a:prstGeom prst="roundRect">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8" b="1" dirty="0">
                <a:solidFill>
                  <a:srgbClr val="FFFF00"/>
                </a:solidFill>
                <a:latin typeface="Verdana" panose="020B0604030504040204" pitchFamily="34" charset="0"/>
                <a:ea typeface="Verdana" panose="020B0604030504040204" pitchFamily="34" charset="0"/>
                <a:cs typeface="Verdana" panose="020B0604030504040204" pitchFamily="34" charset="0"/>
              </a:rPr>
              <a:t>INSTALASI NAPZA</a:t>
            </a:r>
            <a:endParaRPr lang="en-US" sz="1808" dirty="0">
              <a:solidFill>
                <a:srgbClr val="FFFF00"/>
              </a:solidFill>
            </a:endParaRPr>
          </a:p>
        </p:txBody>
      </p:sp>
      <p:graphicFrame>
        <p:nvGraphicFramePr>
          <p:cNvPr id="9" name="Content Placeholder 4"/>
          <p:cNvGraphicFramePr>
            <a:graphicFrameLocks/>
          </p:cNvGraphicFramePr>
          <p:nvPr>
            <p:extLst>
              <p:ext uri="{D42A27DB-BD31-4B8C-83A1-F6EECF244321}">
                <p14:modId xmlns:p14="http://schemas.microsoft.com/office/powerpoint/2010/main" val="2566783115"/>
              </p:ext>
            </p:extLst>
          </p:nvPr>
        </p:nvGraphicFramePr>
        <p:xfrm>
          <a:off x="6841318" y="1025009"/>
          <a:ext cx="5111142" cy="5212303"/>
        </p:xfrm>
        <a:graphic>
          <a:graphicData uri="http://schemas.openxmlformats.org/drawingml/2006/table">
            <a:tbl>
              <a:tblPr firstRow="1" bandRow="1">
                <a:tableStyleId>{9D7B26C5-4107-4FEC-AEDC-1716B250A1EF}</a:tableStyleId>
              </a:tblPr>
              <a:tblGrid>
                <a:gridCol w="776468">
                  <a:extLst>
                    <a:ext uri="{9D8B030D-6E8A-4147-A177-3AD203B41FA5}">
                      <a16:colId xmlns="" xmlns:a16="http://schemas.microsoft.com/office/drawing/2014/main" val="20000"/>
                    </a:ext>
                  </a:extLst>
                </a:gridCol>
                <a:gridCol w="1310338">
                  <a:extLst>
                    <a:ext uri="{9D8B030D-6E8A-4147-A177-3AD203B41FA5}">
                      <a16:colId xmlns="" xmlns:a16="http://schemas.microsoft.com/office/drawing/2014/main" val="20001"/>
                    </a:ext>
                  </a:extLst>
                </a:gridCol>
                <a:gridCol w="708552">
                  <a:extLst>
                    <a:ext uri="{9D8B030D-6E8A-4147-A177-3AD203B41FA5}">
                      <a16:colId xmlns="" xmlns:a16="http://schemas.microsoft.com/office/drawing/2014/main" val="20002"/>
                    </a:ext>
                  </a:extLst>
                </a:gridCol>
                <a:gridCol w="771928">
                  <a:extLst>
                    <a:ext uri="{9D8B030D-6E8A-4147-A177-3AD203B41FA5}">
                      <a16:colId xmlns="" xmlns:a16="http://schemas.microsoft.com/office/drawing/2014/main" val="20003"/>
                    </a:ext>
                  </a:extLst>
                </a:gridCol>
                <a:gridCol w="771928">
                  <a:extLst>
                    <a:ext uri="{9D8B030D-6E8A-4147-A177-3AD203B41FA5}">
                      <a16:colId xmlns="" xmlns:a16="http://schemas.microsoft.com/office/drawing/2014/main" val="20004"/>
                    </a:ext>
                  </a:extLst>
                </a:gridCol>
                <a:gridCol w="771928"/>
              </a:tblGrid>
              <a:tr h="690722">
                <a:tc>
                  <a:txBody>
                    <a:bodyPr/>
                    <a:lstStyle/>
                    <a:p>
                      <a:pPr algn="ctr"/>
                      <a:r>
                        <a:rPr lang="en-US" sz="1200" dirty="0">
                          <a:solidFill>
                            <a:schemeClr val="tx2"/>
                          </a:solidFill>
                          <a:latin typeface="Verdana" pitchFamily="34" charset="0"/>
                          <a:ea typeface="Verdana" pitchFamily="34" charset="0"/>
                        </a:rPr>
                        <a:t>NO</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200" dirty="0">
                          <a:solidFill>
                            <a:schemeClr val="tx2"/>
                          </a:solidFill>
                          <a:latin typeface="Verdana" pitchFamily="34" charset="0"/>
                          <a:ea typeface="Verdana" pitchFamily="34" charset="0"/>
                        </a:rPr>
                        <a:t>JENIS KEGIATAN</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200" dirty="0">
                          <a:solidFill>
                            <a:schemeClr val="tx2"/>
                          </a:solidFill>
                          <a:latin typeface="Verdana" pitchFamily="34" charset="0"/>
                          <a:ea typeface="Verdana" pitchFamily="34" charset="0"/>
                        </a:rPr>
                        <a:t>JAN</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182655" marR="182655" marT="68872" marB="68872" anchor="ctr" anchorCtr="1"/>
                </a:tc>
                <a:tc>
                  <a:txBody>
                    <a:bodyPr/>
                    <a:lstStyle/>
                    <a:p>
                      <a:pPr algn="ctr"/>
                      <a:r>
                        <a:rPr lang="en-US"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MAR</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55" marR="182655" marT="68872" marB="68872" anchor="ctr" anchorCtr="1"/>
                </a:tc>
                <a:tc>
                  <a:txBody>
                    <a:bodyPr/>
                    <a:lstStyle/>
                    <a:p>
                      <a:pPr algn="ctr"/>
                      <a:r>
                        <a:rPr lang="en-US"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APR</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55" marR="182655" marT="68872" marB="68872" anchor="ctr" anchorCtr="1"/>
                </a:tc>
                <a:extLst>
                  <a:ext uri="{0D108BD9-81ED-4DB2-BD59-A6C34878D82A}">
                    <a16:rowId xmlns="" xmlns:a16="http://schemas.microsoft.com/office/drawing/2014/main" val="10000"/>
                  </a:ext>
                </a:extLst>
              </a:tr>
              <a:tr h="308004">
                <a:tc>
                  <a:txBody>
                    <a:bodyPr/>
                    <a:lstStyle/>
                    <a:p>
                      <a:pPr algn="l" fontAlgn="b"/>
                      <a:r>
                        <a:rPr lang="en-US" sz="1200" u="none" strike="noStrike" dirty="0">
                          <a:solidFill>
                            <a:schemeClr val="tx2"/>
                          </a:solidFill>
                          <a:latin typeface="Verdana" pitchFamily="34" charset="0"/>
                          <a:ea typeface="Verdana" pitchFamily="34" charset="0"/>
                        </a:rPr>
                        <a:t>1</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ctr"/>
                      <a:r>
                        <a:rPr lang="en-US" sz="1200" u="none" strike="noStrike" dirty="0">
                          <a:solidFill>
                            <a:schemeClr val="tx2"/>
                          </a:solidFill>
                          <a:latin typeface="Verdana" pitchFamily="34" charset="0"/>
                          <a:ea typeface="Verdana" pitchFamily="34" charset="0"/>
                        </a:rPr>
                        <a:t>MMSE</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51"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0" marR="0" marT="0" marB="0" anchor="ctr" anchorCtr="1"/>
                </a:tc>
                <a:tc>
                  <a:txBody>
                    <a:bodyPr/>
                    <a:lstStyle/>
                    <a:p>
                      <a:pPr algn="ctr" fontAlgn="b"/>
                      <a:r>
                        <a:rPr lang="en-US" sz="1200" b="0" i="0" u="none" strike="noStrike" dirty="0">
                          <a:solidFill>
                            <a:srgbClr val="000000"/>
                          </a:solidFill>
                          <a:effectLst/>
                          <a:latin typeface="Verdana" pitchFamily="34" charset="0"/>
                          <a:ea typeface="Verdana" pitchFamily="34" charset="0"/>
                        </a:rPr>
                        <a:t>-</a:t>
                      </a:r>
                    </a:p>
                  </a:txBody>
                  <a:tcPr marL="9525" marR="9525" marT="9525" marB="0" anchor="ctr" anchorCtr="1"/>
                </a:tc>
                <a:tc>
                  <a:txBody>
                    <a:bodyPr/>
                    <a:lstStyle/>
                    <a:p>
                      <a:pPr algn="ctr" fontAlgn="b"/>
                      <a:r>
                        <a:rPr lang="en-US" sz="1200" b="0" i="0" u="none" strike="noStrike" dirty="0">
                          <a:solidFill>
                            <a:srgbClr val="000000"/>
                          </a:solidFill>
                          <a:effectLst/>
                          <a:latin typeface="Verdana" panose="020B0604030504040204" pitchFamily="34" charset="0"/>
                        </a:rPr>
                        <a:t>-</a:t>
                      </a:r>
                    </a:p>
                  </a:txBody>
                  <a:tcPr marL="9525" marR="9525" marT="9525" marB="0" anchor="ctr" anchorCtr="1"/>
                </a:tc>
                <a:tc>
                  <a:txBody>
                    <a:bodyPr/>
                    <a:lstStyle/>
                    <a:p>
                      <a:pPr algn="ctr" fontAlgn="b"/>
                      <a:endParaRPr lang="en-US" sz="1200" b="0" i="0" u="none" strike="noStrike" dirty="0">
                        <a:solidFill>
                          <a:srgbClr val="000000"/>
                        </a:solidFill>
                        <a:effectLst/>
                        <a:latin typeface="Verdana" panose="020B0604030504040204" pitchFamily="34" charset="0"/>
                      </a:endParaRPr>
                    </a:p>
                  </a:txBody>
                  <a:tcPr marL="9525" marR="9525" marT="9525" marB="0" anchor="ctr" anchorCtr="1"/>
                </a:tc>
                <a:extLst>
                  <a:ext uri="{0D108BD9-81ED-4DB2-BD59-A6C34878D82A}">
                    <a16:rowId xmlns="" xmlns:a16="http://schemas.microsoft.com/office/drawing/2014/main" val="10001"/>
                  </a:ext>
                </a:extLst>
              </a:tr>
              <a:tr h="291668">
                <a:tc>
                  <a:txBody>
                    <a:bodyPr/>
                    <a:lstStyle/>
                    <a:p>
                      <a:pPr algn="l" fontAlgn="b"/>
                      <a:r>
                        <a:rPr lang="en-US" sz="1200" u="none" strike="noStrike" dirty="0">
                          <a:solidFill>
                            <a:schemeClr val="tx2"/>
                          </a:solidFill>
                          <a:latin typeface="Verdana" pitchFamily="34" charset="0"/>
                          <a:ea typeface="Verdana" pitchFamily="34" charset="0"/>
                        </a:rPr>
                        <a:t>2</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200" u="none" strike="noStrike" dirty="0">
                          <a:solidFill>
                            <a:schemeClr val="tx2"/>
                          </a:solidFill>
                          <a:latin typeface="Verdana" pitchFamily="34" charset="0"/>
                          <a:ea typeface="Verdana" pitchFamily="34" charset="0"/>
                        </a:rPr>
                        <a:t>GDS</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51"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0" marR="0" marT="0" marB="0" anchor="ctr" anchorCtr="1"/>
                </a:tc>
                <a:tc>
                  <a:txBody>
                    <a:bodyPr/>
                    <a:lstStyle/>
                    <a:p>
                      <a:pPr algn="ctr" fontAlgn="b"/>
                      <a:r>
                        <a:rPr lang="en-US" sz="1200" b="0" i="0" u="none" strike="noStrike">
                          <a:solidFill>
                            <a:srgbClr val="000000"/>
                          </a:solidFill>
                          <a:effectLst/>
                          <a:latin typeface="Verdana" pitchFamily="34" charset="0"/>
                          <a:ea typeface="Verdana" pitchFamily="34" charset="0"/>
                        </a:rPr>
                        <a:t>-</a:t>
                      </a:r>
                    </a:p>
                  </a:txBody>
                  <a:tcPr marL="9525" marR="9525" marT="9525" marB="0" anchor="ctr" anchorCtr="1"/>
                </a:tc>
                <a:tc>
                  <a:txBody>
                    <a:bodyPr/>
                    <a:lstStyle/>
                    <a:p>
                      <a:pPr algn="ctr" fontAlgn="b"/>
                      <a:r>
                        <a:rPr lang="en-US" sz="1200" b="0" i="0" u="none" strike="noStrike">
                          <a:solidFill>
                            <a:srgbClr val="000000"/>
                          </a:solidFill>
                          <a:effectLst/>
                          <a:latin typeface="Verdana" panose="020B0604030504040204" pitchFamily="34" charset="0"/>
                        </a:rPr>
                        <a:t>-</a:t>
                      </a:r>
                    </a:p>
                  </a:txBody>
                  <a:tcPr marL="9525" marR="9525" marT="9525" marB="0" anchor="ctr" anchorCtr="1"/>
                </a:tc>
                <a:tc>
                  <a:txBody>
                    <a:bodyPr/>
                    <a:lstStyle/>
                    <a:p>
                      <a:pPr algn="ctr" fontAlgn="b"/>
                      <a:endParaRPr lang="en-US" sz="1200" b="0" i="0" u="none" strike="noStrike">
                        <a:solidFill>
                          <a:srgbClr val="000000"/>
                        </a:solidFill>
                        <a:effectLst/>
                        <a:latin typeface="Verdana" panose="020B0604030504040204" pitchFamily="34" charset="0"/>
                      </a:endParaRPr>
                    </a:p>
                  </a:txBody>
                  <a:tcPr marL="9525" marR="9525" marT="9525" marB="0" anchor="ctr" anchorCtr="1"/>
                </a:tc>
                <a:extLst>
                  <a:ext uri="{0D108BD9-81ED-4DB2-BD59-A6C34878D82A}">
                    <a16:rowId xmlns="" xmlns:a16="http://schemas.microsoft.com/office/drawing/2014/main" val="10002"/>
                  </a:ext>
                </a:extLst>
              </a:tr>
              <a:tr h="291668">
                <a:tc>
                  <a:txBody>
                    <a:bodyPr/>
                    <a:lstStyle/>
                    <a:p>
                      <a:pPr algn="l" fontAlgn="b"/>
                      <a:r>
                        <a:rPr lang="en-US" sz="1200" u="none" strike="noStrike">
                          <a:solidFill>
                            <a:schemeClr val="tx2"/>
                          </a:solidFill>
                          <a:latin typeface="Verdana" pitchFamily="34" charset="0"/>
                          <a:ea typeface="Verdana" pitchFamily="34" charset="0"/>
                        </a:rPr>
                        <a:t>3</a:t>
                      </a:r>
                      <a:endParaRPr lang="en-US" sz="12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200" u="none" strike="noStrike" dirty="0">
                          <a:solidFill>
                            <a:schemeClr val="tx2"/>
                          </a:solidFill>
                          <a:latin typeface="Verdana" pitchFamily="34" charset="0"/>
                          <a:ea typeface="Verdana" pitchFamily="34" charset="0"/>
                        </a:rPr>
                        <a:t>CDT</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51"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0" marR="0" marT="0" marB="0" anchor="ctr" anchorCtr="1"/>
                </a:tc>
                <a:tc>
                  <a:txBody>
                    <a:bodyPr/>
                    <a:lstStyle/>
                    <a:p>
                      <a:pPr algn="ctr" fontAlgn="b"/>
                      <a:r>
                        <a:rPr lang="en-US" sz="1200" b="0" i="0" u="none" strike="noStrike">
                          <a:solidFill>
                            <a:srgbClr val="000000"/>
                          </a:solidFill>
                          <a:effectLst/>
                          <a:latin typeface="Verdana" pitchFamily="34" charset="0"/>
                          <a:ea typeface="Verdana" pitchFamily="34" charset="0"/>
                        </a:rPr>
                        <a:t>-</a:t>
                      </a:r>
                    </a:p>
                  </a:txBody>
                  <a:tcPr marL="9525" marR="9525" marT="9525" marB="0" anchor="ctr" anchorCtr="1"/>
                </a:tc>
                <a:tc>
                  <a:txBody>
                    <a:bodyPr/>
                    <a:lstStyle/>
                    <a:p>
                      <a:pPr algn="ctr" fontAlgn="b"/>
                      <a:r>
                        <a:rPr lang="en-US" sz="1200" b="0" i="0" u="none" strike="noStrike">
                          <a:solidFill>
                            <a:srgbClr val="000000"/>
                          </a:solidFill>
                          <a:effectLst/>
                          <a:latin typeface="Verdana" panose="020B0604030504040204" pitchFamily="34" charset="0"/>
                        </a:rPr>
                        <a:t>-</a:t>
                      </a:r>
                    </a:p>
                  </a:txBody>
                  <a:tcPr marL="9525" marR="9525" marT="9525" marB="0" anchor="ctr" anchorCtr="1"/>
                </a:tc>
                <a:tc>
                  <a:txBody>
                    <a:bodyPr/>
                    <a:lstStyle/>
                    <a:p>
                      <a:pPr algn="ctr" fontAlgn="b"/>
                      <a:endParaRPr lang="en-US" sz="1200" b="0" i="0" u="none" strike="noStrike">
                        <a:solidFill>
                          <a:srgbClr val="000000"/>
                        </a:solidFill>
                        <a:effectLst/>
                        <a:latin typeface="Verdana" panose="020B0604030504040204" pitchFamily="34" charset="0"/>
                      </a:endParaRPr>
                    </a:p>
                  </a:txBody>
                  <a:tcPr marL="9525" marR="9525" marT="9525" marB="0" anchor="ctr" anchorCtr="1"/>
                </a:tc>
                <a:extLst>
                  <a:ext uri="{0D108BD9-81ED-4DB2-BD59-A6C34878D82A}">
                    <a16:rowId xmlns="" xmlns:a16="http://schemas.microsoft.com/office/drawing/2014/main" val="10003"/>
                  </a:ext>
                </a:extLst>
              </a:tr>
              <a:tr h="443858">
                <a:tc>
                  <a:txBody>
                    <a:bodyPr/>
                    <a:lstStyle/>
                    <a:p>
                      <a:pPr algn="l" fontAlgn="b"/>
                      <a:r>
                        <a:rPr lang="en-US" sz="1200" u="none" strike="noStrike">
                          <a:solidFill>
                            <a:schemeClr val="tx2"/>
                          </a:solidFill>
                          <a:latin typeface="Verdana" pitchFamily="34" charset="0"/>
                          <a:ea typeface="Verdana" pitchFamily="34" charset="0"/>
                        </a:rPr>
                        <a:t>4</a:t>
                      </a:r>
                      <a:endParaRPr lang="en-US" sz="12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200" u="none" strike="noStrike" dirty="0" err="1">
                          <a:solidFill>
                            <a:schemeClr val="tx2"/>
                          </a:solidFill>
                          <a:latin typeface="Verdana" pitchFamily="34" charset="0"/>
                          <a:ea typeface="Verdana" pitchFamily="34" charset="0"/>
                        </a:rPr>
                        <a:t>Intensif</a:t>
                      </a:r>
                      <a:r>
                        <a:rPr lang="en-US" sz="1200" u="none" strike="noStrike" dirty="0">
                          <a:solidFill>
                            <a:schemeClr val="tx2"/>
                          </a:solidFill>
                          <a:latin typeface="Verdana" pitchFamily="34" charset="0"/>
                          <a:ea typeface="Verdana" pitchFamily="34" charset="0"/>
                        </a:rPr>
                        <a:t> Care</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51"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106</a:t>
                      </a:r>
                    </a:p>
                  </a:txBody>
                  <a:tcPr marL="0" marR="0" marT="0" marB="0" anchor="ctr" anchorCtr="1"/>
                </a:tc>
                <a:tc>
                  <a:txBody>
                    <a:bodyPr/>
                    <a:lstStyle/>
                    <a:p>
                      <a:pPr algn="ctr" fontAlgn="b"/>
                      <a:r>
                        <a:rPr lang="en-US" sz="1200" b="0" i="0" u="none" strike="noStrike" dirty="0">
                          <a:solidFill>
                            <a:srgbClr val="000000"/>
                          </a:solidFill>
                          <a:effectLst/>
                          <a:latin typeface="Verdana" pitchFamily="34" charset="0"/>
                          <a:ea typeface="Verdana" pitchFamily="34" charset="0"/>
                        </a:rPr>
                        <a:t>54</a:t>
                      </a:r>
                    </a:p>
                  </a:txBody>
                  <a:tcPr marL="9525" marR="9525" marT="9525" marB="0" anchor="ctr" anchorCtr="1"/>
                </a:tc>
                <a:tc>
                  <a:txBody>
                    <a:bodyPr/>
                    <a:lstStyle/>
                    <a:p>
                      <a:pPr algn="ctr" fontAlgn="b"/>
                      <a:r>
                        <a:rPr lang="en-US" sz="1200" b="0" i="0" u="none" strike="noStrike">
                          <a:solidFill>
                            <a:srgbClr val="000000"/>
                          </a:solidFill>
                          <a:effectLst/>
                          <a:latin typeface="Verdana" panose="020B0604030504040204" pitchFamily="34" charset="0"/>
                        </a:rPr>
                        <a:t>78</a:t>
                      </a:r>
                    </a:p>
                  </a:txBody>
                  <a:tcPr marL="9525" marR="9525" marT="9525" marB="0" anchor="ctr" anchorCtr="1"/>
                </a:tc>
                <a:tc>
                  <a:txBody>
                    <a:bodyPr/>
                    <a:lstStyle/>
                    <a:p>
                      <a:pPr algn="ctr" fontAlgn="b"/>
                      <a:r>
                        <a:rPr lang="en-US" sz="1200" b="0" i="0" u="none" strike="noStrike" dirty="0" smtClean="0">
                          <a:solidFill>
                            <a:srgbClr val="000000"/>
                          </a:solidFill>
                          <a:effectLst/>
                          <a:latin typeface="Verdana" panose="020B0604030504040204" pitchFamily="34" charset="0"/>
                        </a:rPr>
                        <a:t>107</a:t>
                      </a:r>
                      <a:endParaRPr lang="en-US" sz="1200" b="0" i="0" u="none" strike="noStrike" dirty="0">
                        <a:solidFill>
                          <a:srgbClr val="000000"/>
                        </a:solidFill>
                        <a:effectLst/>
                        <a:latin typeface="Verdana" panose="020B0604030504040204" pitchFamily="34" charset="0"/>
                      </a:endParaRPr>
                    </a:p>
                  </a:txBody>
                  <a:tcPr marL="9525" marR="9525" marT="9525" marB="0" anchor="ctr" anchorCtr="1"/>
                </a:tc>
                <a:extLst>
                  <a:ext uri="{0D108BD9-81ED-4DB2-BD59-A6C34878D82A}">
                    <a16:rowId xmlns="" xmlns:a16="http://schemas.microsoft.com/office/drawing/2014/main" val="10004"/>
                  </a:ext>
                </a:extLst>
              </a:tr>
              <a:tr h="291668">
                <a:tc>
                  <a:txBody>
                    <a:bodyPr/>
                    <a:lstStyle/>
                    <a:p>
                      <a:pPr algn="l" fontAlgn="b"/>
                      <a:r>
                        <a:rPr lang="en-US" sz="1200" u="none" strike="noStrike" dirty="0">
                          <a:solidFill>
                            <a:schemeClr val="tx2"/>
                          </a:solidFill>
                          <a:latin typeface="Verdana" pitchFamily="34" charset="0"/>
                          <a:ea typeface="Verdana" pitchFamily="34" charset="0"/>
                        </a:rPr>
                        <a:t>5</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200" u="none" strike="noStrike" dirty="0">
                          <a:solidFill>
                            <a:schemeClr val="tx2"/>
                          </a:solidFill>
                          <a:latin typeface="Verdana" pitchFamily="34" charset="0"/>
                          <a:ea typeface="Verdana" pitchFamily="34" charset="0"/>
                        </a:rPr>
                        <a:t>High Care</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51"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42</a:t>
                      </a:r>
                    </a:p>
                  </a:txBody>
                  <a:tcPr marL="0" marR="0" marT="0" marB="0" anchor="ctr" anchorCtr="1"/>
                </a:tc>
                <a:tc>
                  <a:txBody>
                    <a:bodyPr/>
                    <a:lstStyle/>
                    <a:p>
                      <a:pPr algn="ctr" fontAlgn="b"/>
                      <a:r>
                        <a:rPr lang="en-US" sz="1200" b="0" i="0" u="none" strike="noStrike" dirty="0">
                          <a:solidFill>
                            <a:srgbClr val="000000"/>
                          </a:solidFill>
                          <a:effectLst/>
                          <a:latin typeface="Verdana" pitchFamily="34" charset="0"/>
                          <a:ea typeface="Verdana" pitchFamily="34" charset="0"/>
                        </a:rPr>
                        <a:t>40</a:t>
                      </a:r>
                    </a:p>
                  </a:txBody>
                  <a:tcPr marL="9525" marR="9525" marT="9525" marB="0" anchor="ctr" anchorCtr="1"/>
                </a:tc>
                <a:tc>
                  <a:txBody>
                    <a:bodyPr/>
                    <a:lstStyle/>
                    <a:p>
                      <a:pPr algn="ctr" fontAlgn="b"/>
                      <a:r>
                        <a:rPr lang="en-US" sz="1200" b="0" i="0" u="none" strike="noStrike">
                          <a:solidFill>
                            <a:srgbClr val="000000"/>
                          </a:solidFill>
                          <a:effectLst/>
                          <a:latin typeface="Verdana" panose="020B0604030504040204" pitchFamily="34" charset="0"/>
                        </a:rPr>
                        <a:t>81</a:t>
                      </a:r>
                    </a:p>
                  </a:txBody>
                  <a:tcPr marL="9525" marR="9525" marT="9525" marB="0" anchor="ctr" anchorCtr="1"/>
                </a:tc>
                <a:tc>
                  <a:txBody>
                    <a:bodyPr/>
                    <a:lstStyle/>
                    <a:p>
                      <a:pPr algn="ctr" fontAlgn="b"/>
                      <a:r>
                        <a:rPr lang="en-US" sz="1200" b="0" i="0" u="none" strike="noStrike" dirty="0" smtClean="0">
                          <a:solidFill>
                            <a:srgbClr val="000000"/>
                          </a:solidFill>
                          <a:effectLst/>
                          <a:latin typeface="Verdana" panose="020B0604030504040204" pitchFamily="34" charset="0"/>
                        </a:rPr>
                        <a:t>93</a:t>
                      </a:r>
                      <a:endParaRPr lang="en-US" sz="1200" b="0" i="0" u="none" strike="noStrike" dirty="0">
                        <a:solidFill>
                          <a:srgbClr val="000000"/>
                        </a:solidFill>
                        <a:effectLst/>
                        <a:latin typeface="Verdana" panose="020B0604030504040204" pitchFamily="34" charset="0"/>
                      </a:endParaRPr>
                    </a:p>
                  </a:txBody>
                  <a:tcPr marL="9525" marR="9525" marT="9525" marB="0" anchor="ctr" anchorCtr="1"/>
                </a:tc>
                <a:extLst>
                  <a:ext uri="{0D108BD9-81ED-4DB2-BD59-A6C34878D82A}">
                    <a16:rowId xmlns="" xmlns:a16="http://schemas.microsoft.com/office/drawing/2014/main" val="10005"/>
                  </a:ext>
                </a:extLst>
              </a:tr>
              <a:tr h="476448">
                <a:tc>
                  <a:txBody>
                    <a:bodyPr/>
                    <a:lstStyle/>
                    <a:p>
                      <a:pPr algn="l" fontAlgn="b"/>
                      <a:r>
                        <a:rPr lang="en-US" sz="1200" u="none" strike="noStrike">
                          <a:solidFill>
                            <a:schemeClr val="tx2"/>
                          </a:solidFill>
                          <a:latin typeface="Verdana" pitchFamily="34" charset="0"/>
                          <a:ea typeface="Verdana" pitchFamily="34" charset="0"/>
                        </a:rPr>
                        <a:t>6</a:t>
                      </a:r>
                      <a:endParaRPr lang="en-US" sz="12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200" u="none" strike="noStrike" dirty="0" err="1">
                          <a:solidFill>
                            <a:schemeClr val="tx2"/>
                          </a:solidFill>
                          <a:latin typeface="Verdana" pitchFamily="34" charset="0"/>
                          <a:ea typeface="Verdana" pitchFamily="34" charset="0"/>
                        </a:rPr>
                        <a:t>Maksimal</a:t>
                      </a:r>
                      <a:r>
                        <a:rPr lang="en-US" sz="1200" u="none" strike="noStrike" dirty="0">
                          <a:solidFill>
                            <a:schemeClr val="tx2"/>
                          </a:solidFill>
                          <a:latin typeface="Verdana" pitchFamily="34" charset="0"/>
                          <a:ea typeface="Verdana" pitchFamily="34" charset="0"/>
                        </a:rPr>
                        <a:t> Care</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51"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7</a:t>
                      </a:r>
                    </a:p>
                  </a:txBody>
                  <a:tcPr marL="0" marR="0" marT="0" marB="0" anchor="ctr" anchorCtr="1"/>
                </a:tc>
                <a:tc>
                  <a:txBody>
                    <a:bodyPr/>
                    <a:lstStyle/>
                    <a:p>
                      <a:pPr algn="ctr" fontAlgn="b"/>
                      <a:r>
                        <a:rPr lang="en-US" sz="1200" b="0" i="0" u="none" strike="noStrike" dirty="0">
                          <a:solidFill>
                            <a:srgbClr val="000000"/>
                          </a:solidFill>
                          <a:effectLst/>
                          <a:latin typeface="Verdana" pitchFamily="34" charset="0"/>
                          <a:ea typeface="Verdana" pitchFamily="34" charset="0"/>
                        </a:rPr>
                        <a:t>11</a:t>
                      </a:r>
                    </a:p>
                  </a:txBody>
                  <a:tcPr marL="9525" marR="9525" marT="9525" marB="0" anchor="ctr" anchorCtr="1"/>
                </a:tc>
                <a:tc>
                  <a:txBody>
                    <a:bodyPr/>
                    <a:lstStyle/>
                    <a:p>
                      <a:pPr algn="ctr" fontAlgn="b"/>
                      <a:r>
                        <a:rPr lang="en-US" sz="1200" b="0" i="0" u="none" strike="noStrike">
                          <a:solidFill>
                            <a:srgbClr val="000000"/>
                          </a:solidFill>
                          <a:effectLst/>
                          <a:latin typeface="Verdana" panose="020B0604030504040204" pitchFamily="34" charset="0"/>
                        </a:rPr>
                        <a:t>25</a:t>
                      </a:r>
                    </a:p>
                  </a:txBody>
                  <a:tcPr marL="9525" marR="9525" marT="9525" marB="0" anchor="ctr" anchorCtr="1"/>
                </a:tc>
                <a:tc>
                  <a:txBody>
                    <a:bodyPr/>
                    <a:lstStyle/>
                    <a:p>
                      <a:pPr algn="ctr" fontAlgn="b"/>
                      <a:r>
                        <a:rPr lang="en-US" sz="1200" b="0" i="0" u="none" strike="noStrike" dirty="0" smtClean="0">
                          <a:solidFill>
                            <a:srgbClr val="000000"/>
                          </a:solidFill>
                          <a:effectLst/>
                          <a:latin typeface="Verdana" panose="020B0604030504040204" pitchFamily="34" charset="0"/>
                        </a:rPr>
                        <a:t>23</a:t>
                      </a:r>
                      <a:endParaRPr lang="en-US" sz="1200" b="0" i="0" u="none" strike="noStrike" dirty="0">
                        <a:solidFill>
                          <a:srgbClr val="000000"/>
                        </a:solidFill>
                        <a:effectLst/>
                        <a:latin typeface="Verdana" panose="020B0604030504040204" pitchFamily="34" charset="0"/>
                      </a:endParaRPr>
                    </a:p>
                  </a:txBody>
                  <a:tcPr marL="9525" marR="9525" marT="9525" marB="0" anchor="ctr" anchorCtr="1"/>
                </a:tc>
                <a:extLst>
                  <a:ext uri="{0D108BD9-81ED-4DB2-BD59-A6C34878D82A}">
                    <a16:rowId xmlns="" xmlns:a16="http://schemas.microsoft.com/office/drawing/2014/main" val="10006"/>
                  </a:ext>
                </a:extLst>
              </a:tr>
              <a:tr h="443858">
                <a:tc>
                  <a:txBody>
                    <a:bodyPr/>
                    <a:lstStyle/>
                    <a:p>
                      <a:pPr algn="l" fontAlgn="b"/>
                      <a:r>
                        <a:rPr lang="en-US" sz="1200" u="none" strike="noStrike">
                          <a:solidFill>
                            <a:schemeClr val="tx2"/>
                          </a:solidFill>
                          <a:latin typeface="Verdana" pitchFamily="34" charset="0"/>
                          <a:ea typeface="Verdana" pitchFamily="34" charset="0"/>
                        </a:rPr>
                        <a:t>7</a:t>
                      </a:r>
                      <a:endParaRPr lang="en-US" sz="12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200" u="none" strike="noStrike" dirty="0">
                          <a:solidFill>
                            <a:schemeClr val="tx2"/>
                          </a:solidFill>
                          <a:latin typeface="Verdana" pitchFamily="34" charset="0"/>
                          <a:ea typeface="Verdana" pitchFamily="34" charset="0"/>
                        </a:rPr>
                        <a:t>Minimal Care</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51"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0" marR="0" marT="0" marB="0" anchor="ctr" anchorCtr="1"/>
                </a:tc>
                <a:tc>
                  <a:txBody>
                    <a:bodyPr/>
                    <a:lstStyle/>
                    <a:p>
                      <a:pPr algn="ctr" fontAlgn="b"/>
                      <a:r>
                        <a:rPr lang="en-US" sz="1200" b="0" i="0" u="none" strike="noStrike" dirty="0">
                          <a:solidFill>
                            <a:srgbClr val="000000"/>
                          </a:solidFill>
                          <a:effectLst/>
                          <a:latin typeface="Verdana" pitchFamily="34" charset="0"/>
                          <a:ea typeface="Verdana" pitchFamily="34" charset="0"/>
                        </a:rPr>
                        <a:t>-</a:t>
                      </a:r>
                    </a:p>
                  </a:txBody>
                  <a:tcPr marL="9525" marR="9525" marT="9525" marB="0" anchor="ctr" anchorCtr="1"/>
                </a:tc>
                <a:tc>
                  <a:txBody>
                    <a:bodyPr/>
                    <a:lstStyle/>
                    <a:p>
                      <a:pPr algn="ctr" fontAlgn="b"/>
                      <a:r>
                        <a:rPr lang="en-US" sz="1200" b="0" i="0" u="none" strike="noStrike">
                          <a:solidFill>
                            <a:srgbClr val="000000"/>
                          </a:solidFill>
                          <a:effectLst/>
                          <a:latin typeface="Verdana" panose="020B0604030504040204" pitchFamily="34" charset="0"/>
                        </a:rPr>
                        <a:t>-</a:t>
                      </a:r>
                    </a:p>
                  </a:txBody>
                  <a:tcPr marL="9525" marR="9525" marT="9525" marB="0" anchor="ctr" anchorCtr="1"/>
                </a:tc>
                <a:tc>
                  <a:txBody>
                    <a:bodyPr/>
                    <a:lstStyle/>
                    <a:p>
                      <a:pPr algn="ctr" fontAlgn="b"/>
                      <a:endParaRPr lang="en-US" sz="1200" b="0" i="0" u="none" strike="noStrike">
                        <a:solidFill>
                          <a:srgbClr val="000000"/>
                        </a:solidFill>
                        <a:effectLst/>
                        <a:latin typeface="Verdana" panose="020B0604030504040204" pitchFamily="34" charset="0"/>
                      </a:endParaRPr>
                    </a:p>
                  </a:txBody>
                  <a:tcPr marL="9525" marR="9525" marT="9525" marB="0" anchor="ctr" anchorCtr="1"/>
                </a:tc>
                <a:extLst>
                  <a:ext uri="{0D108BD9-81ED-4DB2-BD59-A6C34878D82A}">
                    <a16:rowId xmlns="" xmlns:a16="http://schemas.microsoft.com/office/drawing/2014/main" val="10007"/>
                  </a:ext>
                </a:extLst>
              </a:tr>
              <a:tr h="291668">
                <a:tc>
                  <a:txBody>
                    <a:bodyPr/>
                    <a:lstStyle/>
                    <a:p>
                      <a:pPr algn="l" fontAlgn="b"/>
                      <a:r>
                        <a:rPr lang="en-US" sz="1200" u="none" strike="noStrike">
                          <a:solidFill>
                            <a:schemeClr val="tx2"/>
                          </a:solidFill>
                          <a:latin typeface="Verdana" pitchFamily="34" charset="0"/>
                          <a:ea typeface="Verdana" pitchFamily="34" charset="0"/>
                        </a:rPr>
                        <a:t>8</a:t>
                      </a:r>
                      <a:endParaRPr lang="en-US" sz="12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200" u="none" strike="noStrike" dirty="0">
                          <a:solidFill>
                            <a:schemeClr val="tx2"/>
                          </a:solidFill>
                          <a:latin typeface="Verdana" pitchFamily="34" charset="0"/>
                          <a:ea typeface="Verdana" pitchFamily="34" charset="0"/>
                        </a:rPr>
                        <a:t>TAK</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51"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0" marR="0" marT="0" marB="0" anchor="ctr" anchorCtr="1"/>
                </a:tc>
                <a:tc>
                  <a:txBody>
                    <a:bodyPr/>
                    <a:lstStyle/>
                    <a:p>
                      <a:pPr algn="ctr" fontAlgn="b"/>
                      <a:r>
                        <a:rPr lang="en-US" sz="1200" b="0" i="0" u="none" strike="noStrike" dirty="0">
                          <a:solidFill>
                            <a:srgbClr val="000000"/>
                          </a:solidFill>
                          <a:effectLst/>
                          <a:latin typeface="Verdana" pitchFamily="34" charset="0"/>
                          <a:ea typeface="Verdana" pitchFamily="34" charset="0"/>
                        </a:rPr>
                        <a:t>-</a:t>
                      </a:r>
                    </a:p>
                  </a:txBody>
                  <a:tcPr marL="9525" marR="9525" marT="9525" marB="0" anchor="ctr" anchorCtr="1"/>
                </a:tc>
                <a:tc>
                  <a:txBody>
                    <a:bodyPr/>
                    <a:lstStyle/>
                    <a:p>
                      <a:pPr algn="ctr" fontAlgn="b"/>
                      <a:r>
                        <a:rPr lang="en-US" sz="1200" b="0" i="0" u="none" strike="noStrike" dirty="0">
                          <a:solidFill>
                            <a:srgbClr val="000000"/>
                          </a:solidFill>
                          <a:effectLst/>
                          <a:latin typeface="Verdana" panose="020B0604030504040204" pitchFamily="34" charset="0"/>
                        </a:rPr>
                        <a:t>-</a:t>
                      </a:r>
                    </a:p>
                  </a:txBody>
                  <a:tcPr marL="9525" marR="9525" marT="9525" marB="0" anchor="ctr" anchorCtr="1"/>
                </a:tc>
                <a:tc>
                  <a:txBody>
                    <a:bodyPr/>
                    <a:lstStyle/>
                    <a:p>
                      <a:pPr algn="ctr" fontAlgn="b"/>
                      <a:endParaRPr lang="en-US" sz="1200" b="0" i="0" u="none" strike="noStrike" dirty="0">
                        <a:solidFill>
                          <a:srgbClr val="000000"/>
                        </a:solidFill>
                        <a:effectLst/>
                        <a:latin typeface="Verdana" panose="020B0604030504040204" pitchFamily="34" charset="0"/>
                      </a:endParaRPr>
                    </a:p>
                  </a:txBody>
                  <a:tcPr marL="9525" marR="9525" marT="9525" marB="0" anchor="ctr" anchorCtr="1"/>
                </a:tc>
                <a:extLst>
                  <a:ext uri="{0D108BD9-81ED-4DB2-BD59-A6C34878D82A}">
                    <a16:rowId xmlns="" xmlns:a16="http://schemas.microsoft.com/office/drawing/2014/main" val="10008"/>
                  </a:ext>
                </a:extLst>
              </a:tr>
              <a:tr h="658567">
                <a:tc>
                  <a:txBody>
                    <a:bodyPr/>
                    <a:lstStyle/>
                    <a:p>
                      <a:pPr algn="l" fontAlgn="b"/>
                      <a:r>
                        <a:rPr lang="en-US" sz="1200" u="none" strike="noStrike">
                          <a:solidFill>
                            <a:schemeClr val="tx2"/>
                          </a:solidFill>
                          <a:latin typeface="Verdana" pitchFamily="34" charset="0"/>
                          <a:ea typeface="Verdana" pitchFamily="34" charset="0"/>
                        </a:rPr>
                        <a:t>9</a:t>
                      </a:r>
                      <a:endParaRPr lang="en-US" sz="12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200" u="none" strike="noStrike" dirty="0" err="1">
                          <a:solidFill>
                            <a:schemeClr val="tx2"/>
                          </a:solidFill>
                          <a:latin typeface="Verdana" pitchFamily="34" charset="0"/>
                          <a:ea typeface="Verdana" pitchFamily="34" charset="0"/>
                        </a:rPr>
                        <a:t>Perawatan</a:t>
                      </a:r>
                      <a:r>
                        <a:rPr lang="en-US" sz="1200" u="none" strike="noStrike" dirty="0">
                          <a:solidFill>
                            <a:schemeClr val="tx2"/>
                          </a:solidFill>
                          <a:latin typeface="Verdana" pitchFamily="34" charset="0"/>
                          <a:ea typeface="Verdana" pitchFamily="34" charset="0"/>
                        </a:rPr>
                        <a:t> Luka </a:t>
                      </a:r>
                      <a:r>
                        <a:rPr lang="en-US" sz="1200" u="none" strike="noStrike" dirty="0" err="1">
                          <a:solidFill>
                            <a:schemeClr val="tx2"/>
                          </a:solidFill>
                          <a:latin typeface="Verdana" pitchFamily="34" charset="0"/>
                          <a:ea typeface="Verdana" pitchFamily="34" charset="0"/>
                        </a:rPr>
                        <a:t>Bersih</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51"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1</a:t>
                      </a:r>
                    </a:p>
                  </a:txBody>
                  <a:tcPr marL="0" marR="0" marT="0" marB="0" anchor="ctr" anchorCtr="1"/>
                </a:tc>
                <a:tc>
                  <a:txBody>
                    <a:bodyPr/>
                    <a:lstStyle/>
                    <a:p>
                      <a:pPr algn="ctr" fontAlgn="b"/>
                      <a:r>
                        <a:rPr lang="en-US" sz="1200" b="0" i="0" u="none" strike="noStrike" dirty="0">
                          <a:solidFill>
                            <a:srgbClr val="000000"/>
                          </a:solidFill>
                          <a:effectLst/>
                          <a:latin typeface="Verdana" pitchFamily="34" charset="0"/>
                          <a:ea typeface="Verdana" pitchFamily="34" charset="0"/>
                        </a:rPr>
                        <a:t>-</a:t>
                      </a:r>
                    </a:p>
                  </a:txBody>
                  <a:tcPr marL="9525" marR="9525" marT="9525" marB="0" anchor="ctr" anchorCtr="1"/>
                </a:tc>
                <a:tc>
                  <a:txBody>
                    <a:bodyPr/>
                    <a:lstStyle/>
                    <a:p>
                      <a:pPr algn="ctr" fontAlgn="b"/>
                      <a:r>
                        <a:rPr lang="en-US" sz="1200" b="0" i="0" u="none" strike="noStrike" dirty="0">
                          <a:solidFill>
                            <a:srgbClr val="000000"/>
                          </a:solidFill>
                          <a:effectLst/>
                          <a:latin typeface="Verdana" panose="020B0604030504040204" pitchFamily="34" charset="0"/>
                        </a:rPr>
                        <a:t>-</a:t>
                      </a:r>
                    </a:p>
                  </a:txBody>
                  <a:tcPr marL="9525" marR="9525" marT="9525" marB="0" anchor="ctr" anchorCtr="1"/>
                </a:tc>
                <a:tc>
                  <a:txBody>
                    <a:bodyPr/>
                    <a:lstStyle/>
                    <a:p>
                      <a:pPr algn="ctr" fontAlgn="b"/>
                      <a:endParaRPr lang="en-US" sz="1200" b="0" i="0" u="none" strike="noStrike" dirty="0">
                        <a:solidFill>
                          <a:srgbClr val="000000"/>
                        </a:solidFill>
                        <a:effectLst/>
                        <a:latin typeface="Verdana" panose="020B0604030504040204" pitchFamily="34" charset="0"/>
                      </a:endParaRPr>
                    </a:p>
                  </a:txBody>
                  <a:tcPr marL="9525" marR="9525" marT="9525" marB="0" anchor="ctr" anchorCtr="1"/>
                </a:tc>
                <a:extLst>
                  <a:ext uri="{0D108BD9-81ED-4DB2-BD59-A6C34878D82A}">
                    <a16:rowId xmlns="" xmlns:a16="http://schemas.microsoft.com/office/drawing/2014/main" val="10009"/>
                  </a:ext>
                </a:extLst>
              </a:tr>
              <a:tr h="658567">
                <a:tc>
                  <a:txBody>
                    <a:bodyPr/>
                    <a:lstStyle/>
                    <a:p>
                      <a:pPr algn="l" fontAlgn="b"/>
                      <a:r>
                        <a:rPr lang="en-US" sz="1200" u="none" strike="noStrike" dirty="0">
                          <a:solidFill>
                            <a:schemeClr val="tx2"/>
                          </a:solidFill>
                          <a:latin typeface="Verdana" pitchFamily="34" charset="0"/>
                          <a:ea typeface="Verdana" pitchFamily="34" charset="0"/>
                        </a:rPr>
                        <a:t>10</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200" u="none" strike="noStrike" dirty="0" err="1">
                          <a:solidFill>
                            <a:schemeClr val="tx2"/>
                          </a:solidFill>
                          <a:latin typeface="Verdana" pitchFamily="34" charset="0"/>
                          <a:ea typeface="Verdana" pitchFamily="34" charset="0"/>
                        </a:rPr>
                        <a:t>Perawatan</a:t>
                      </a:r>
                      <a:r>
                        <a:rPr lang="en-US" sz="1200" u="none" strike="noStrike" dirty="0">
                          <a:solidFill>
                            <a:schemeClr val="tx2"/>
                          </a:solidFill>
                          <a:latin typeface="Verdana" pitchFamily="34" charset="0"/>
                          <a:ea typeface="Verdana" pitchFamily="34" charset="0"/>
                        </a:rPr>
                        <a:t> Luka </a:t>
                      </a:r>
                      <a:r>
                        <a:rPr lang="en-US" sz="1200" u="none" strike="noStrike" dirty="0" err="1">
                          <a:solidFill>
                            <a:schemeClr val="tx2"/>
                          </a:solidFill>
                          <a:latin typeface="Verdana" pitchFamily="34" charset="0"/>
                          <a:ea typeface="Verdana" pitchFamily="34" charset="0"/>
                        </a:rPr>
                        <a:t>Infeksi</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51"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0" marR="0" marT="0" marB="0" anchor="ctr" anchorCtr="1"/>
                </a:tc>
                <a:tc>
                  <a:txBody>
                    <a:bodyPr/>
                    <a:lstStyle/>
                    <a:p>
                      <a:pPr algn="ctr" fontAlgn="b"/>
                      <a:r>
                        <a:rPr lang="en-US" sz="1200" b="0" i="0" u="none" strike="noStrike" dirty="0">
                          <a:solidFill>
                            <a:srgbClr val="000000"/>
                          </a:solidFill>
                          <a:effectLst/>
                          <a:latin typeface="Verdana" pitchFamily="34" charset="0"/>
                          <a:ea typeface="Verdana" pitchFamily="34" charset="0"/>
                        </a:rPr>
                        <a:t>-</a:t>
                      </a:r>
                    </a:p>
                  </a:txBody>
                  <a:tcPr marL="9525" marR="9525" marT="9525" marB="0" anchor="ctr" anchorCtr="1"/>
                </a:tc>
                <a:tc>
                  <a:txBody>
                    <a:bodyPr/>
                    <a:lstStyle/>
                    <a:p>
                      <a:pPr algn="ctr" fontAlgn="b"/>
                      <a:r>
                        <a:rPr lang="en-US" sz="1200" b="0" i="0" u="none" strike="noStrike" dirty="0">
                          <a:solidFill>
                            <a:srgbClr val="000000"/>
                          </a:solidFill>
                          <a:effectLst/>
                          <a:latin typeface="Verdana" panose="020B0604030504040204" pitchFamily="34" charset="0"/>
                        </a:rPr>
                        <a:t>-</a:t>
                      </a:r>
                    </a:p>
                  </a:txBody>
                  <a:tcPr marL="9525" marR="9525" marT="9525" marB="0" anchor="ctr" anchorCtr="1"/>
                </a:tc>
                <a:tc>
                  <a:txBody>
                    <a:bodyPr/>
                    <a:lstStyle/>
                    <a:p>
                      <a:pPr algn="ctr" fontAlgn="b"/>
                      <a:endParaRPr lang="en-US" sz="1200" b="0" i="0" u="none" strike="noStrike" dirty="0">
                        <a:solidFill>
                          <a:srgbClr val="000000"/>
                        </a:solidFill>
                        <a:effectLst/>
                        <a:latin typeface="Verdana" panose="020B0604030504040204" pitchFamily="34" charset="0"/>
                      </a:endParaRPr>
                    </a:p>
                  </a:txBody>
                  <a:tcPr marL="9525" marR="9525" marT="9525" marB="0" anchor="ctr" anchorCtr="1"/>
                </a:tc>
                <a:extLst>
                  <a:ext uri="{0D108BD9-81ED-4DB2-BD59-A6C34878D82A}">
                    <a16:rowId xmlns="" xmlns:a16="http://schemas.microsoft.com/office/drawing/2014/main" val="10010"/>
                  </a:ext>
                </a:extLst>
              </a:tr>
              <a:tr h="365607">
                <a:tc>
                  <a:txBody>
                    <a:bodyPr/>
                    <a:lstStyle/>
                    <a:p>
                      <a:pPr algn="l" fontAlgn="b"/>
                      <a:r>
                        <a:rPr lang="en-US" sz="1200" u="none" strike="noStrike" dirty="0">
                          <a:solidFill>
                            <a:schemeClr val="tx2"/>
                          </a:solidFill>
                          <a:latin typeface="Verdana" pitchFamily="34" charset="0"/>
                          <a:ea typeface="Verdana" pitchFamily="34" charset="0"/>
                        </a:rPr>
                        <a:t>11</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51" marB="0" anchor="ctr" anchorCtr="1"/>
                </a:tc>
                <a:tc>
                  <a:txBody>
                    <a:bodyPr/>
                    <a:lstStyle/>
                    <a:p>
                      <a:pPr algn="l" fontAlgn="b"/>
                      <a:r>
                        <a:rPr lang="en-US" sz="1200" u="none" strike="noStrike" dirty="0" err="1">
                          <a:solidFill>
                            <a:schemeClr val="tx2"/>
                          </a:solidFill>
                          <a:latin typeface="Verdana" pitchFamily="34" charset="0"/>
                          <a:ea typeface="Verdana" pitchFamily="34" charset="0"/>
                        </a:rPr>
                        <a:t>Pasang</a:t>
                      </a:r>
                      <a:r>
                        <a:rPr lang="en-US" sz="1200" u="none" strike="noStrike" dirty="0">
                          <a:solidFill>
                            <a:schemeClr val="tx2"/>
                          </a:solidFill>
                          <a:latin typeface="Verdana" pitchFamily="34" charset="0"/>
                          <a:ea typeface="Verdana" pitchFamily="34" charset="0"/>
                        </a:rPr>
                        <a:t> O2</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6" marR="19026" marT="14351"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0" marR="0" marT="0" marB="0" anchor="ctr" anchorCtr="1"/>
                </a:tc>
                <a:tc>
                  <a:txBody>
                    <a:bodyPr/>
                    <a:lstStyle/>
                    <a:p>
                      <a:pPr algn="ctr" fontAlgn="b"/>
                      <a:r>
                        <a:rPr lang="en-US" sz="1200" b="0" i="0" u="none" strike="noStrike" dirty="0">
                          <a:solidFill>
                            <a:srgbClr val="000000"/>
                          </a:solidFill>
                          <a:effectLst/>
                          <a:latin typeface="Verdana" pitchFamily="34" charset="0"/>
                          <a:ea typeface="Verdana" pitchFamily="34" charset="0"/>
                        </a:rPr>
                        <a:t>-</a:t>
                      </a:r>
                    </a:p>
                  </a:txBody>
                  <a:tcPr marL="9525" marR="9525" marT="9525" marB="0" anchor="ctr" anchorCtr="1"/>
                </a:tc>
                <a:tc>
                  <a:txBody>
                    <a:bodyPr/>
                    <a:lstStyle/>
                    <a:p>
                      <a:pPr algn="ctr" fontAlgn="b"/>
                      <a:r>
                        <a:rPr lang="en-US" sz="1200" b="0" i="0" u="none" strike="noStrike" dirty="0">
                          <a:solidFill>
                            <a:srgbClr val="000000"/>
                          </a:solidFill>
                          <a:effectLst/>
                          <a:latin typeface="Verdana" panose="020B0604030504040204" pitchFamily="34" charset="0"/>
                        </a:rPr>
                        <a:t>-</a:t>
                      </a:r>
                    </a:p>
                  </a:txBody>
                  <a:tcPr marL="9525" marR="9525" marT="9525" marB="0" anchor="ctr" anchorCtr="1"/>
                </a:tc>
                <a:tc>
                  <a:txBody>
                    <a:bodyPr/>
                    <a:lstStyle/>
                    <a:p>
                      <a:pPr algn="ctr" fontAlgn="b"/>
                      <a:endParaRPr lang="en-US" sz="1200" b="0" i="0" u="none" strike="noStrike" dirty="0">
                        <a:solidFill>
                          <a:srgbClr val="000000"/>
                        </a:solidFill>
                        <a:effectLst/>
                        <a:latin typeface="Verdana" panose="020B0604030504040204" pitchFamily="34" charset="0"/>
                      </a:endParaRPr>
                    </a:p>
                  </a:txBody>
                  <a:tcPr marL="9525" marR="9525" marT="9525" marB="0" anchor="ctr" anchorCtr="1"/>
                </a:tc>
                <a:extLst>
                  <a:ext uri="{0D108BD9-81ED-4DB2-BD59-A6C34878D82A}">
                    <a16:rowId xmlns="" xmlns:a16="http://schemas.microsoft.com/office/drawing/2014/main" val="10011"/>
                  </a:ext>
                </a:extLst>
              </a:tr>
            </a:tbl>
          </a:graphicData>
        </a:graphic>
      </p:graphicFrame>
      <p:sp>
        <p:nvSpPr>
          <p:cNvPr id="13" name="Rounded Rectangle 12"/>
          <p:cNvSpPr/>
          <p:nvPr/>
        </p:nvSpPr>
        <p:spPr>
          <a:xfrm>
            <a:off x="7028210" y="173936"/>
            <a:ext cx="3902397" cy="419025"/>
          </a:xfrm>
          <a:prstGeom prst="roundRect">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rgbClr val="FFFF00"/>
                </a:solidFill>
                <a:latin typeface="Verdana" panose="020B0604030504040204" pitchFamily="34" charset="0"/>
                <a:ea typeface="Verdana" panose="020B0604030504040204" pitchFamily="34" charset="0"/>
                <a:cs typeface="Verdana" panose="020B0604030504040204" pitchFamily="34" charset="0"/>
              </a:rPr>
              <a:t>INSTALASI PSIKOGERIATRI</a:t>
            </a:r>
            <a:endParaRPr lang="en-US" dirty="0">
              <a:solidFill>
                <a:srgbClr val="FFFF00"/>
              </a:solidFill>
              <a:latin typeface="Verdana" pitchFamily="34" charset="0"/>
              <a:ea typeface="Verdana"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7764" y="88905"/>
            <a:ext cx="936104" cy="936104"/>
          </a:xfrm>
          <a:prstGeom prst="rect">
            <a:avLst/>
          </a:prstGeom>
        </p:spPr>
      </p:pic>
    </p:spTree>
    <p:extLst>
      <p:ext uri="{BB962C8B-B14F-4D97-AF65-F5344CB8AC3E}">
        <p14:creationId xmlns:p14="http://schemas.microsoft.com/office/powerpoint/2010/main" val="201940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6647AB-53FC-4FC4-B329-DC0E1CCA4575}" type="slidenum">
              <a:rPr lang="en-US" smtClean="0"/>
              <a:pPr/>
              <a:t>25</a:t>
            </a:fld>
            <a:endParaRPr lang="en-US"/>
          </a:p>
        </p:txBody>
      </p:sp>
      <p:sp>
        <p:nvSpPr>
          <p:cNvPr id="10" name="Rounded Rectangle 9"/>
          <p:cNvSpPr/>
          <p:nvPr/>
        </p:nvSpPr>
        <p:spPr>
          <a:xfrm>
            <a:off x="3516720" y="131457"/>
            <a:ext cx="4210062" cy="419025"/>
          </a:xfrm>
          <a:prstGeom prst="roundRect">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8" b="1" dirty="0">
                <a:solidFill>
                  <a:srgbClr val="FFFF00"/>
                </a:solidFill>
                <a:latin typeface="Verdana" panose="020B0604030504040204" pitchFamily="34" charset="0"/>
                <a:ea typeface="Verdana" panose="020B0604030504040204" pitchFamily="34" charset="0"/>
                <a:cs typeface="Verdana" panose="020B0604030504040204" pitchFamily="34" charset="0"/>
              </a:rPr>
              <a:t>INSTALASI RAWAT INAP</a:t>
            </a:r>
            <a:endParaRPr lang="en-US" sz="1808" dirty="0">
              <a:solidFill>
                <a:srgbClr val="FFFF00"/>
              </a:solidFill>
            </a:endParaRPr>
          </a:p>
        </p:txBody>
      </p:sp>
      <p:graphicFrame>
        <p:nvGraphicFramePr>
          <p:cNvPr id="11" name="Content Placeholder 6"/>
          <p:cNvGraphicFramePr>
            <a:graphicFrameLocks noGrp="1"/>
          </p:cNvGraphicFramePr>
          <p:nvPr>
            <p:ph idx="1"/>
            <p:extLst>
              <p:ext uri="{D42A27DB-BD31-4B8C-83A1-F6EECF244321}">
                <p14:modId xmlns:p14="http://schemas.microsoft.com/office/powerpoint/2010/main" val="588531055"/>
              </p:ext>
            </p:extLst>
          </p:nvPr>
        </p:nvGraphicFramePr>
        <p:xfrm>
          <a:off x="2142866" y="674367"/>
          <a:ext cx="7653355" cy="6022191"/>
        </p:xfrm>
        <a:graphic>
          <a:graphicData uri="http://schemas.openxmlformats.org/drawingml/2006/table">
            <a:tbl>
              <a:tblPr firstRow="1" bandRow="1">
                <a:tableStyleId>{9D7B26C5-4107-4FEC-AEDC-1716B250A1EF}</a:tableStyleId>
              </a:tblPr>
              <a:tblGrid>
                <a:gridCol w="697892">
                  <a:extLst>
                    <a:ext uri="{9D8B030D-6E8A-4147-A177-3AD203B41FA5}">
                      <a16:colId xmlns="" xmlns:a16="http://schemas.microsoft.com/office/drawing/2014/main" val="20000"/>
                    </a:ext>
                  </a:extLst>
                </a:gridCol>
                <a:gridCol w="3134119">
                  <a:extLst>
                    <a:ext uri="{9D8B030D-6E8A-4147-A177-3AD203B41FA5}">
                      <a16:colId xmlns="" xmlns:a16="http://schemas.microsoft.com/office/drawing/2014/main" val="20001"/>
                    </a:ext>
                  </a:extLst>
                </a:gridCol>
                <a:gridCol w="955336">
                  <a:extLst>
                    <a:ext uri="{9D8B030D-6E8A-4147-A177-3AD203B41FA5}">
                      <a16:colId xmlns="" xmlns:a16="http://schemas.microsoft.com/office/drawing/2014/main" val="20002"/>
                    </a:ext>
                  </a:extLst>
                </a:gridCol>
                <a:gridCol w="955336">
                  <a:extLst>
                    <a:ext uri="{9D8B030D-6E8A-4147-A177-3AD203B41FA5}">
                      <a16:colId xmlns="" xmlns:a16="http://schemas.microsoft.com/office/drawing/2014/main" val="20003"/>
                    </a:ext>
                  </a:extLst>
                </a:gridCol>
                <a:gridCol w="955336">
                  <a:extLst>
                    <a:ext uri="{9D8B030D-6E8A-4147-A177-3AD203B41FA5}">
                      <a16:colId xmlns="" xmlns:a16="http://schemas.microsoft.com/office/drawing/2014/main" val="20004"/>
                    </a:ext>
                  </a:extLst>
                </a:gridCol>
                <a:gridCol w="955336"/>
              </a:tblGrid>
              <a:tr h="570886">
                <a:tc>
                  <a:txBody>
                    <a:bodyPr/>
                    <a:lstStyle/>
                    <a:p>
                      <a:pPr algn="ctr" fontAlgn="ctr"/>
                      <a:r>
                        <a:rPr lang="en-US" sz="1400" u="none" strike="noStrike" dirty="0">
                          <a:solidFill>
                            <a:schemeClr val="tx2"/>
                          </a:solidFill>
                          <a:latin typeface="Verdana" pitchFamily="34" charset="0"/>
                          <a:ea typeface="Verdana" pitchFamily="34" charset="0"/>
                        </a:rPr>
                        <a:t>NO</a:t>
                      </a:r>
                      <a:endParaRPr lang="en-US" sz="1400" b="1"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ctr" fontAlgn="ctr"/>
                      <a:r>
                        <a:rPr lang="en-US" sz="1400" u="none" strike="noStrike" dirty="0">
                          <a:solidFill>
                            <a:schemeClr val="tx2"/>
                          </a:solidFill>
                          <a:latin typeface="Verdana" pitchFamily="34" charset="0"/>
                          <a:ea typeface="Verdana" pitchFamily="34" charset="0"/>
                        </a:rPr>
                        <a:t>JENIS KEGIATAN</a:t>
                      </a:r>
                      <a:endParaRPr lang="en-US" sz="1400" b="1"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ctr" fontAlgn="ctr"/>
                      <a:r>
                        <a:rPr lang="en-US" sz="1400" u="none" strike="noStrike" dirty="0">
                          <a:solidFill>
                            <a:schemeClr val="tx2"/>
                          </a:solidFill>
                          <a:latin typeface="Verdana" pitchFamily="34" charset="0"/>
                          <a:ea typeface="Verdana" pitchFamily="34" charset="0"/>
                        </a:rPr>
                        <a:t>JAN</a:t>
                      </a:r>
                      <a:endParaRPr lang="en-US" sz="1400" b="1"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ctr" fontAlgn="ctr"/>
                      <a:r>
                        <a:rPr lang="en-US" sz="1400" b="1"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19034" marR="19034" marT="14349" marB="0" anchor="ctr"/>
                </a:tc>
                <a:tc>
                  <a:txBody>
                    <a:bodyPr/>
                    <a:lstStyle/>
                    <a:p>
                      <a:pPr algn="ctr" fontAlgn="ctr"/>
                      <a:r>
                        <a:rPr lang="en-US" sz="1400" b="1" i="0" u="none" strike="noStrike"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MAR</a:t>
                      </a:r>
                      <a:endParaRPr lang="en-US" sz="1400" b="1"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ctr" fontAlgn="ctr"/>
                      <a:r>
                        <a:rPr lang="en-US" sz="1400" b="1" i="0" u="none" strike="noStrike"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APR</a:t>
                      </a:r>
                      <a:endParaRPr lang="en-US" sz="1400" b="1"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extLst>
                  <a:ext uri="{0D108BD9-81ED-4DB2-BD59-A6C34878D82A}">
                    <a16:rowId xmlns="" xmlns:a16="http://schemas.microsoft.com/office/drawing/2014/main" val="10000"/>
                  </a:ext>
                </a:extLst>
              </a:tr>
              <a:tr h="456708">
                <a:tc>
                  <a:txBody>
                    <a:bodyPr/>
                    <a:lstStyle/>
                    <a:p>
                      <a:pPr algn="ctr" fontAlgn="ctr"/>
                      <a:r>
                        <a:rPr lang="en-US" sz="1400" u="none" strike="noStrike" dirty="0">
                          <a:solidFill>
                            <a:schemeClr val="tx2"/>
                          </a:solidFill>
                          <a:latin typeface="Verdana" pitchFamily="34" charset="0"/>
                          <a:ea typeface="Verdana" pitchFamily="34" charset="0"/>
                        </a:rPr>
                        <a:t>1</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l" fontAlgn="ctr"/>
                      <a:r>
                        <a:rPr lang="sv-SE" sz="1400" u="none" strike="noStrike" dirty="0">
                          <a:solidFill>
                            <a:schemeClr val="tx2"/>
                          </a:solidFill>
                          <a:latin typeface="Verdana" pitchFamily="34" charset="0"/>
                          <a:ea typeface="Verdana" pitchFamily="34" charset="0"/>
                        </a:rPr>
                        <a:t>Penanganan pasien akut</a:t>
                      </a:r>
                      <a:endParaRPr lang="sv-SE"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ctr" fontAlgn="ctr"/>
                      <a:r>
                        <a:rPr lang="en-US" sz="1400" b="0" i="0" u="none" strike="noStrike" dirty="0">
                          <a:solidFill>
                            <a:srgbClr val="000000"/>
                          </a:solidFill>
                          <a:effectLst/>
                          <a:latin typeface="Verdana" pitchFamily="34" charset="0"/>
                          <a:ea typeface="Verdana" pitchFamily="34" charset="0"/>
                        </a:rPr>
                        <a:t>126</a:t>
                      </a:r>
                    </a:p>
                  </a:txBody>
                  <a:tcPr marL="9525" marR="9525" marT="9525" marB="0" anchor="ctr"/>
                </a:tc>
                <a:tc>
                  <a:txBody>
                    <a:bodyPr/>
                    <a:lstStyle/>
                    <a:p>
                      <a:pPr algn="ctr" fontAlgn="ctr"/>
                      <a:r>
                        <a:rPr lang="en-US" sz="1400" b="0" i="0" u="none" strike="noStrike" dirty="0">
                          <a:solidFill>
                            <a:srgbClr val="000000"/>
                          </a:solidFill>
                          <a:effectLst/>
                          <a:latin typeface="Verdana" pitchFamily="34" charset="0"/>
                          <a:ea typeface="Verdana" pitchFamily="34" charset="0"/>
                        </a:rPr>
                        <a:t>110</a:t>
                      </a:r>
                    </a:p>
                  </a:txBody>
                  <a:tcPr marL="9525" marR="9525" marT="9525" marB="0" anchor="ctr"/>
                </a:tc>
                <a:tc>
                  <a:txBody>
                    <a:bodyPr/>
                    <a:lstStyle/>
                    <a:p>
                      <a:pPr algn="ctr" fontAlgn="ctr"/>
                      <a:r>
                        <a:rPr lang="en-US" sz="1400" b="0" i="0" u="none" strike="noStrike" dirty="0">
                          <a:solidFill>
                            <a:srgbClr val="000000"/>
                          </a:solidFill>
                          <a:effectLst/>
                          <a:latin typeface="Verdana" panose="020B0604030504040204" pitchFamily="34" charset="0"/>
                        </a:rPr>
                        <a:t>126</a:t>
                      </a:r>
                    </a:p>
                  </a:txBody>
                  <a:tcPr marL="9525" marR="9525" marT="9525" marB="0" anchor="ctr"/>
                </a:tc>
                <a:tc>
                  <a:txBody>
                    <a:bodyPr/>
                    <a:lstStyle/>
                    <a:p>
                      <a:pPr algn="ctr" fontAlgn="ctr"/>
                      <a:r>
                        <a:rPr lang="en-US" sz="1400" b="0" i="0" u="none" strike="noStrike" dirty="0">
                          <a:solidFill>
                            <a:srgbClr val="000000"/>
                          </a:solidFill>
                          <a:effectLst/>
                          <a:latin typeface="Verdana"/>
                        </a:rPr>
                        <a:t>138</a:t>
                      </a:r>
                    </a:p>
                  </a:txBody>
                  <a:tcPr marL="9525" marR="9525" marT="9525" marB="0" anchor="ctr"/>
                </a:tc>
                <a:extLst>
                  <a:ext uri="{0D108BD9-81ED-4DB2-BD59-A6C34878D82A}">
                    <a16:rowId xmlns="" xmlns:a16="http://schemas.microsoft.com/office/drawing/2014/main" val="10001"/>
                  </a:ext>
                </a:extLst>
              </a:tr>
              <a:tr h="349218">
                <a:tc>
                  <a:txBody>
                    <a:bodyPr/>
                    <a:lstStyle/>
                    <a:p>
                      <a:pPr algn="ctr" fontAlgn="ctr"/>
                      <a:r>
                        <a:rPr lang="en-US" sz="1400" u="none" strike="noStrike" dirty="0">
                          <a:solidFill>
                            <a:schemeClr val="tx2"/>
                          </a:solidFill>
                          <a:latin typeface="Verdana" pitchFamily="34" charset="0"/>
                          <a:ea typeface="Verdana" pitchFamily="34" charset="0"/>
                        </a:rPr>
                        <a:t>2</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sv-SE" sz="1400" u="none" strike="noStrike" dirty="0">
                          <a:solidFill>
                            <a:schemeClr val="tx2"/>
                          </a:solidFill>
                          <a:latin typeface="Verdana" pitchFamily="34" charset="0"/>
                          <a:ea typeface="Verdana" pitchFamily="34" charset="0"/>
                        </a:rPr>
                        <a:t>Penanganan pasien sub</a:t>
                      </a:r>
                      <a:r>
                        <a:rPr lang="sv-SE" sz="1400" u="none" strike="noStrike" baseline="0" dirty="0">
                          <a:solidFill>
                            <a:schemeClr val="tx2"/>
                          </a:solidFill>
                          <a:latin typeface="Verdana" pitchFamily="34" charset="0"/>
                          <a:ea typeface="Verdana" pitchFamily="34" charset="0"/>
                        </a:rPr>
                        <a:t> akut</a:t>
                      </a:r>
                      <a:endParaRPr lang="sv-SE"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ctr" fontAlgn="ctr"/>
                      <a:r>
                        <a:rPr lang="en-US" sz="1400" b="0" i="0" u="none" strike="noStrike" dirty="0">
                          <a:solidFill>
                            <a:srgbClr val="000000"/>
                          </a:solidFill>
                          <a:effectLst/>
                          <a:latin typeface="Verdana" pitchFamily="34" charset="0"/>
                          <a:ea typeface="Verdana" pitchFamily="34" charset="0"/>
                        </a:rPr>
                        <a:t>6</a:t>
                      </a:r>
                    </a:p>
                  </a:txBody>
                  <a:tcPr marL="9525" marR="9525" marT="9525" marB="0" anchor="ctr"/>
                </a:tc>
                <a:tc>
                  <a:txBody>
                    <a:bodyPr/>
                    <a:lstStyle/>
                    <a:p>
                      <a:pPr algn="ctr" fontAlgn="ctr"/>
                      <a:r>
                        <a:rPr lang="en-US" sz="1400" b="0" i="0" u="none" strike="noStrike">
                          <a:solidFill>
                            <a:srgbClr val="000000"/>
                          </a:solidFill>
                          <a:effectLst/>
                          <a:latin typeface="Verdana" pitchFamily="34" charset="0"/>
                          <a:ea typeface="Verdana" pitchFamily="34" charset="0"/>
                        </a:rPr>
                        <a:t>3</a:t>
                      </a:r>
                    </a:p>
                  </a:txBody>
                  <a:tcPr marL="9525" marR="9525" marT="9525" marB="0" anchor="ctr"/>
                </a:tc>
                <a:tc>
                  <a:txBody>
                    <a:bodyPr/>
                    <a:lstStyle/>
                    <a:p>
                      <a:pPr algn="ctr" fontAlgn="ctr"/>
                      <a:r>
                        <a:rPr lang="en-US" sz="1400" b="0" i="0" u="none" strike="noStrike" dirty="0">
                          <a:solidFill>
                            <a:srgbClr val="000000"/>
                          </a:solidFill>
                          <a:effectLst/>
                          <a:latin typeface="Verdana" panose="020B0604030504040204" pitchFamily="34" charset="0"/>
                        </a:rPr>
                        <a:t>6</a:t>
                      </a:r>
                    </a:p>
                  </a:txBody>
                  <a:tcPr marL="9525" marR="9525" marT="9525" marB="0" anchor="ctr"/>
                </a:tc>
                <a:tc>
                  <a:txBody>
                    <a:bodyPr/>
                    <a:lstStyle/>
                    <a:p>
                      <a:pPr algn="ctr" fontAlgn="ctr"/>
                      <a:r>
                        <a:rPr lang="en-US" sz="1400" b="0" i="0" u="none" strike="noStrike" dirty="0">
                          <a:solidFill>
                            <a:srgbClr val="000000"/>
                          </a:solidFill>
                          <a:effectLst/>
                          <a:latin typeface="Verdana"/>
                        </a:rPr>
                        <a:t>6</a:t>
                      </a:r>
                    </a:p>
                  </a:txBody>
                  <a:tcPr marL="9525" marR="9525" marT="9525" marB="0" anchor="ctr"/>
                </a:tc>
                <a:extLst>
                  <a:ext uri="{0D108BD9-81ED-4DB2-BD59-A6C34878D82A}">
                    <a16:rowId xmlns="" xmlns:a16="http://schemas.microsoft.com/office/drawing/2014/main" val="10002"/>
                  </a:ext>
                </a:extLst>
              </a:tr>
              <a:tr h="450023">
                <a:tc>
                  <a:txBody>
                    <a:bodyPr/>
                    <a:lstStyle/>
                    <a:p>
                      <a:pPr algn="ctr" fontAlgn="ctr"/>
                      <a:r>
                        <a:rPr lang="en-US" sz="1400" u="none" strike="noStrike" dirty="0">
                          <a:solidFill>
                            <a:schemeClr val="tx2"/>
                          </a:solidFill>
                          <a:latin typeface="Verdana" pitchFamily="34" charset="0"/>
                          <a:ea typeface="Verdana" pitchFamily="34" charset="0"/>
                        </a:rPr>
                        <a:t>3</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l" fontAlgn="ctr"/>
                      <a:r>
                        <a:rPr lang="en-US" sz="1400" u="none" strike="noStrike" dirty="0" err="1">
                          <a:solidFill>
                            <a:schemeClr val="tx2"/>
                          </a:solidFill>
                          <a:latin typeface="Verdana" pitchFamily="34" charset="0"/>
                          <a:ea typeface="Verdana" pitchFamily="34" charset="0"/>
                        </a:rPr>
                        <a:t>Penanganan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pasien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melarikan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diri</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ctr" fontAlgn="ctr"/>
                      <a:r>
                        <a:rPr lang="en-US" sz="1400" b="0" i="0" u="none" strike="noStrike">
                          <a:solidFill>
                            <a:srgbClr val="000000"/>
                          </a:solidFill>
                          <a:effectLst/>
                          <a:latin typeface="Verdana" pitchFamily="34" charset="0"/>
                          <a:ea typeface="Verdana" pitchFamily="34" charset="0"/>
                        </a:rPr>
                        <a:t>-</a:t>
                      </a:r>
                    </a:p>
                  </a:txBody>
                  <a:tcPr marL="9525" marR="9525" marT="9525" marB="0" anchor="ctr"/>
                </a:tc>
                <a:tc>
                  <a:txBody>
                    <a:bodyPr/>
                    <a:lstStyle/>
                    <a:p>
                      <a:pPr algn="ctr" fontAlgn="ctr"/>
                      <a:r>
                        <a:rPr lang="en-US" sz="1400" b="0" i="0" u="none" strike="noStrike">
                          <a:solidFill>
                            <a:srgbClr val="000000"/>
                          </a:solidFill>
                          <a:effectLst/>
                          <a:latin typeface="Verdana" pitchFamily="34" charset="0"/>
                          <a:ea typeface="Verdana"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Verdana" panose="020B0604030504040204"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Verdana"/>
                        </a:rPr>
                        <a:t>-</a:t>
                      </a:r>
                    </a:p>
                  </a:txBody>
                  <a:tcPr marL="9525" marR="9525" marT="9525" marB="0" anchor="ctr"/>
                </a:tc>
                <a:extLst>
                  <a:ext uri="{0D108BD9-81ED-4DB2-BD59-A6C34878D82A}">
                    <a16:rowId xmlns="" xmlns:a16="http://schemas.microsoft.com/office/drawing/2014/main" val="10003"/>
                  </a:ext>
                </a:extLst>
              </a:tr>
              <a:tr h="344935">
                <a:tc>
                  <a:txBody>
                    <a:bodyPr/>
                    <a:lstStyle/>
                    <a:p>
                      <a:pPr algn="ctr" fontAlgn="ctr"/>
                      <a:r>
                        <a:rPr lang="en-US" sz="1400" u="none" strike="noStrike" dirty="0">
                          <a:solidFill>
                            <a:schemeClr val="tx2"/>
                          </a:solidFill>
                          <a:latin typeface="Verdana" pitchFamily="34" charset="0"/>
                          <a:ea typeface="Verdana" pitchFamily="34" charset="0"/>
                        </a:rPr>
                        <a:t>4</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l" fontAlgn="ctr"/>
                      <a:r>
                        <a:rPr lang="en-US" sz="1400" u="none" strike="noStrike" dirty="0" err="1">
                          <a:solidFill>
                            <a:schemeClr val="tx2"/>
                          </a:solidFill>
                          <a:latin typeface="Verdana" pitchFamily="34" charset="0"/>
                          <a:ea typeface="Verdana" pitchFamily="34" charset="0"/>
                        </a:rPr>
                        <a:t>Penanganan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pasien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meninggal</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dunia</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mati</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ctr" fontAlgn="ctr"/>
                      <a:r>
                        <a:rPr lang="en-US" sz="140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ctr"/>
                      <a:r>
                        <a:rPr lang="en-US" sz="1400" b="0" i="0" u="none" strike="noStrike">
                          <a:solidFill>
                            <a:srgbClr val="000000"/>
                          </a:solidFill>
                          <a:effectLst/>
                          <a:latin typeface="Verdana" pitchFamily="34" charset="0"/>
                          <a:ea typeface="Verdana"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Verdana" panose="020B0604030504040204"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Verdana"/>
                        </a:rPr>
                        <a:t>-</a:t>
                      </a:r>
                    </a:p>
                  </a:txBody>
                  <a:tcPr marL="9525" marR="9525" marT="9525" marB="0" anchor="ctr"/>
                </a:tc>
                <a:extLst>
                  <a:ext uri="{0D108BD9-81ED-4DB2-BD59-A6C34878D82A}">
                    <a16:rowId xmlns="" xmlns:a16="http://schemas.microsoft.com/office/drawing/2014/main" val="10004"/>
                  </a:ext>
                </a:extLst>
              </a:tr>
              <a:tr h="342532">
                <a:tc>
                  <a:txBody>
                    <a:bodyPr/>
                    <a:lstStyle/>
                    <a:p>
                      <a:pPr algn="ctr" fontAlgn="ctr"/>
                      <a:r>
                        <a:rPr lang="en-US" sz="1400" u="none" strike="noStrike" dirty="0">
                          <a:solidFill>
                            <a:schemeClr val="tx2"/>
                          </a:solidFill>
                          <a:latin typeface="Verdana" pitchFamily="34" charset="0"/>
                          <a:ea typeface="Verdana" pitchFamily="34" charset="0"/>
                        </a:rPr>
                        <a:t>5</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l" fontAlgn="ctr"/>
                      <a:r>
                        <a:rPr lang="fi-FI" sz="1400" u="none" strike="noStrike" dirty="0">
                          <a:solidFill>
                            <a:schemeClr val="tx2"/>
                          </a:solidFill>
                          <a:latin typeface="Verdana" pitchFamily="34" charset="0"/>
                          <a:ea typeface="Verdana" pitchFamily="34" charset="0"/>
                        </a:rPr>
                        <a:t>Penanganan pasien percobaan bunuh diri</a:t>
                      </a:r>
                      <a:endParaRPr lang="fi-FI"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ctr" fontAlgn="ctr"/>
                      <a:r>
                        <a:rPr lang="en-US" sz="1400" b="0" i="0" u="none" strike="noStrike">
                          <a:solidFill>
                            <a:srgbClr val="000000"/>
                          </a:solidFill>
                          <a:effectLst/>
                          <a:latin typeface="Verdana" pitchFamily="34" charset="0"/>
                          <a:ea typeface="Verdana" pitchFamily="34" charset="0"/>
                        </a:rPr>
                        <a:t>-</a:t>
                      </a:r>
                    </a:p>
                  </a:txBody>
                  <a:tcPr marL="9525" marR="9525" marT="9525" marB="0" anchor="ctr"/>
                </a:tc>
                <a:tc>
                  <a:txBody>
                    <a:bodyPr/>
                    <a:lstStyle/>
                    <a:p>
                      <a:pPr algn="ctr" fontAlgn="ctr"/>
                      <a:r>
                        <a:rPr lang="en-US" sz="1400" b="0" i="0" u="none" strike="noStrike">
                          <a:solidFill>
                            <a:srgbClr val="000000"/>
                          </a:solidFill>
                          <a:effectLst/>
                          <a:latin typeface="Verdana" pitchFamily="34" charset="0"/>
                          <a:ea typeface="Verdana"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Verdana" panose="020B0604030504040204"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Verdana"/>
                        </a:rPr>
                        <a:t>-</a:t>
                      </a:r>
                    </a:p>
                  </a:txBody>
                  <a:tcPr marL="9525" marR="9525" marT="9525" marB="0" anchor="ctr"/>
                </a:tc>
                <a:extLst>
                  <a:ext uri="{0D108BD9-81ED-4DB2-BD59-A6C34878D82A}">
                    <a16:rowId xmlns="" xmlns:a16="http://schemas.microsoft.com/office/drawing/2014/main" val="10005"/>
                  </a:ext>
                </a:extLst>
              </a:tr>
              <a:tr h="498402">
                <a:tc>
                  <a:txBody>
                    <a:bodyPr/>
                    <a:lstStyle/>
                    <a:p>
                      <a:pPr algn="ctr" fontAlgn="ctr"/>
                      <a:r>
                        <a:rPr lang="en-US" sz="1400" u="none" strike="noStrike" dirty="0">
                          <a:solidFill>
                            <a:schemeClr val="tx2"/>
                          </a:solidFill>
                          <a:latin typeface="Verdana" pitchFamily="34" charset="0"/>
                          <a:ea typeface="Verdana" pitchFamily="34" charset="0"/>
                        </a:rPr>
                        <a:t>6</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l" fontAlgn="ctr"/>
                      <a:r>
                        <a:rPr lang="en-US" sz="1400" u="none" strike="noStrike" dirty="0" err="1">
                          <a:solidFill>
                            <a:schemeClr val="tx2"/>
                          </a:solidFill>
                          <a:latin typeface="Verdana" pitchFamily="34" charset="0"/>
                          <a:ea typeface="Verdana" pitchFamily="34" charset="0"/>
                        </a:rPr>
                        <a:t>Penanganan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pasien</a:t>
                      </a:r>
                      <a:r>
                        <a:rPr lang="en-US" sz="1400" u="none" strike="noStrike" dirty="0">
                          <a:solidFill>
                            <a:schemeClr val="tx2"/>
                          </a:solidFill>
                          <a:latin typeface="Verdana" pitchFamily="34" charset="0"/>
                          <a:ea typeface="Verdana" pitchFamily="34" charset="0"/>
                        </a:rPr>
                        <a:t> yang </a:t>
                      </a:r>
                      <a:r>
                        <a:rPr lang="en-US" sz="1400" u="none" strike="noStrike" dirty="0" err="1">
                          <a:solidFill>
                            <a:schemeClr val="tx2"/>
                          </a:solidFill>
                          <a:latin typeface="Verdana" pitchFamily="34" charset="0"/>
                          <a:ea typeface="Verdana" pitchFamily="34" charset="0"/>
                        </a:rPr>
                        <a:t>dipindahkan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ke</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ruang</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fisik</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dan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akut</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ctr" fontAlgn="ctr"/>
                      <a:r>
                        <a:rPr lang="en-US" sz="1400" b="0" i="0" u="none" strike="noStrike" dirty="0">
                          <a:solidFill>
                            <a:srgbClr val="000000"/>
                          </a:solidFill>
                          <a:effectLst/>
                          <a:latin typeface="Verdana" pitchFamily="34" charset="0"/>
                          <a:ea typeface="Verdana" pitchFamily="34" charset="0"/>
                        </a:rPr>
                        <a:t>23</a:t>
                      </a:r>
                    </a:p>
                  </a:txBody>
                  <a:tcPr marL="9525" marR="9525" marT="9525" marB="0" anchor="ctr"/>
                </a:tc>
                <a:tc>
                  <a:txBody>
                    <a:bodyPr/>
                    <a:lstStyle/>
                    <a:p>
                      <a:pPr algn="ctr" fontAlgn="ctr"/>
                      <a:r>
                        <a:rPr lang="en-US" sz="1400" b="0" i="0" u="none" strike="noStrike">
                          <a:solidFill>
                            <a:srgbClr val="000000"/>
                          </a:solidFill>
                          <a:effectLst/>
                          <a:latin typeface="Verdana" pitchFamily="34" charset="0"/>
                          <a:ea typeface="Verdana" pitchFamily="34" charset="0"/>
                        </a:rPr>
                        <a:t>23</a:t>
                      </a:r>
                    </a:p>
                  </a:txBody>
                  <a:tcPr marL="9525" marR="9525" marT="9525" marB="0" anchor="ctr"/>
                </a:tc>
                <a:tc>
                  <a:txBody>
                    <a:bodyPr/>
                    <a:lstStyle/>
                    <a:p>
                      <a:pPr algn="ctr" fontAlgn="ctr"/>
                      <a:r>
                        <a:rPr lang="en-US" sz="1400" b="0" i="0" u="none" strike="noStrike" dirty="0">
                          <a:solidFill>
                            <a:srgbClr val="000000"/>
                          </a:solidFill>
                          <a:effectLst/>
                          <a:latin typeface="Verdana" panose="020B0604030504040204" pitchFamily="34" charset="0"/>
                        </a:rPr>
                        <a:t>20</a:t>
                      </a:r>
                    </a:p>
                  </a:txBody>
                  <a:tcPr marL="9525" marR="9525" marT="9525" marB="0" anchor="ctr"/>
                </a:tc>
                <a:tc>
                  <a:txBody>
                    <a:bodyPr/>
                    <a:lstStyle/>
                    <a:p>
                      <a:pPr algn="ctr" fontAlgn="ctr"/>
                      <a:r>
                        <a:rPr lang="en-US" sz="1400" b="0" i="0" u="none" strike="noStrike" dirty="0">
                          <a:solidFill>
                            <a:srgbClr val="000000"/>
                          </a:solidFill>
                          <a:effectLst/>
                          <a:latin typeface="Verdana"/>
                        </a:rPr>
                        <a:t>20</a:t>
                      </a:r>
                    </a:p>
                  </a:txBody>
                  <a:tcPr marL="9525" marR="9525" marT="9525" marB="0" anchor="ctr"/>
                </a:tc>
                <a:extLst>
                  <a:ext uri="{0D108BD9-81ED-4DB2-BD59-A6C34878D82A}">
                    <a16:rowId xmlns="" xmlns:a16="http://schemas.microsoft.com/office/drawing/2014/main" val="10006"/>
                  </a:ext>
                </a:extLst>
              </a:tr>
              <a:tr h="337302">
                <a:tc>
                  <a:txBody>
                    <a:bodyPr/>
                    <a:lstStyle/>
                    <a:p>
                      <a:pPr algn="ctr" fontAlgn="ctr"/>
                      <a:r>
                        <a:rPr lang="en-US" sz="1400" u="none" strike="noStrike" dirty="0">
                          <a:solidFill>
                            <a:schemeClr val="tx2"/>
                          </a:solidFill>
                          <a:latin typeface="Verdana" pitchFamily="34" charset="0"/>
                          <a:ea typeface="Verdana" pitchFamily="34" charset="0"/>
                        </a:rPr>
                        <a:t>7</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l" fontAlgn="ctr"/>
                      <a:r>
                        <a:rPr lang="en-US" sz="1400" u="none" strike="noStrike" dirty="0" err="1">
                          <a:solidFill>
                            <a:schemeClr val="tx2"/>
                          </a:solidFill>
                          <a:latin typeface="Verdana" pitchFamily="34" charset="0"/>
                          <a:ea typeface="Verdana" pitchFamily="34" charset="0"/>
                        </a:rPr>
                        <a:t>Penanganan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pasien</a:t>
                      </a:r>
                      <a:r>
                        <a:rPr lang="en-US" sz="1400" u="none" strike="noStrike" dirty="0">
                          <a:solidFill>
                            <a:schemeClr val="tx2"/>
                          </a:solidFill>
                          <a:latin typeface="Verdana" pitchFamily="34" charset="0"/>
                          <a:ea typeface="Verdana" pitchFamily="34" charset="0"/>
                        </a:rPr>
                        <a:t> yang </a:t>
                      </a:r>
                      <a:r>
                        <a:rPr lang="en-US" sz="1400" u="none" strike="noStrike" dirty="0" err="1">
                          <a:solidFill>
                            <a:schemeClr val="tx2"/>
                          </a:solidFill>
                          <a:latin typeface="Verdana" pitchFamily="34" charset="0"/>
                          <a:ea typeface="Verdana" pitchFamily="34" charset="0"/>
                        </a:rPr>
                        <a:t>dirujuk</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ke</a:t>
                      </a:r>
                      <a:r>
                        <a:rPr lang="en-US" sz="1400" u="none" strike="noStrike" dirty="0">
                          <a:solidFill>
                            <a:schemeClr val="tx2"/>
                          </a:solidFill>
                          <a:latin typeface="Verdana" pitchFamily="34" charset="0"/>
                          <a:ea typeface="Verdana" pitchFamily="34" charset="0"/>
                        </a:rPr>
                        <a:t> RS lain</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ctr" fontAlgn="ctr"/>
                      <a:r>
                        <a:rPr lang="en-US" sz="1400" b="0" i="0" u="none" strike="noStrike">
                          <a:solidFill>
                            <a:srgbClr val="000000"/>
                          </a:solidFill>
                          <a:effectLst/>
                          <a:latin typeface="Verdana" pitchFamily="34" charset="0"/>
                          <a:ea typeface="Verdana" pitchFamily="34" charset="0"/>
                        </a:rPr>
                        <a:t>-</a:t>
                      </a:r>
                    </a:p>
                  </a:txBody>
                  <a:tcPr marL="9525" marR="9525" marT="9525" marB="0" anchor="ctr"/>
                </a:tc>
                <a:tc>
                  <a:txBody>
                    <a:bodyPr/>
                    <a:lstStyle/>
                    <a:p>
                      <a:pPr algn="ctr" fontAlgn="ctr"/>
                      <a:r>
                        <a:rPr lang="en-US" sz="1400" b="0" i="0" u="none" strike="noStrike">
                          <a:solidFill>
                            <a:srgbClr val="000000"/>
                          </a:solidFill>
                          <a:effectLst/>
                          <a:latin typeface="Verdana" pitchFamily="34" charset="0"/>
                          <a:ea typeface="Verdana"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Verdana" panose="020B0604030504040204" pitchFamily="34" charset="0"/>
                        </a:rPr>
                        <a:t>3</a:t>
                      </a:r>
                    </a:p>
                  </a:txBody>
                  <a:tcPr marL="9525" marR="9525" marT="9525" marB="0" anchor="ctr"/>
                </a:tc>
                <a:tc>
                  <a:txBody>
                    <a:bodyPr/>
                    <a:lstStyle/>
                    <a:p>
                      <a:pPr algn="ctr" fontAlgn="ctr"/>
                      <a:r>
                        <a:rPr lang="en-US" sz="1400" b="0" i="0" u="none" strike="noStrike" dirty="0">
                          <a:solidFill>
                            <a:srgbClr val="000000"/>
                          </a:solidFill>
                          <a:effectLst/>
                          <a:latin typeface="Verdana"/>
                        </a:rPr>
                        <a:t>1</a:t>
                      </a:r>
                    </a:p>
                  </a:txBody>
                  <a:tcPr marL="9525" marR="9525" marT="9525" marB="0" anchor="ctr"/>
                </a:tc>
                <a:extLst>
                  <a:ext uri="{0D108BD9-81ED-4DB2-BD59-A6C34878D82A}">
                    <a16:rowId xmlns="" xmlns:a16="http://schemas.microsoft.com/office/drawing/2014/main" val="10007"/>
                  </a:ext>
                </a:extLst>
              </a:tr>
              <a:tr h="389346">
                <a:tc>
                  <a:txBody>
                    <a:bodyPr/>
                    <a:lstStyle/>
                    <a:p>
                      <a:pPr algn="ctr" fontAlgn="ctr"/>
                      <a:r>
                        <a:rPr lang="en-US" sz="1400" u="none" strike="noStrike" dirty="0">
                          <a:solidFill>
                            <a:schemeClr val="tx2"/>
                          </a:solidFill>
                          <a:latin typeface="Verdana" pitchFamily="34" charset="0"/>
                          <a:ea typeface="Verdana" pitchFamily="34" charset="0"/>
                        </a:rPr>
                        <a:t>8</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l" fontAlgn="ctr"/>
                      <a:r>
                        <a:rPr lang="en-US" sz="1400" u="none" strike="noStrike" dirty="0" err="1">
                          <a:solidFill>
                            <a:schemeClr val="tx2"/>
                          </a:solidFill>
                          <a:latin typeface="Verdana" pitchFamily="34" charset="0"/>
                          <a:ea typeface="Verdana" pitchFamily="34" charset="0"/>
                        </a:rPr>
                        <a:t>Insiden</a:t>
                      </a:r>
                      <a:r>
                        <a:rPr lang="en-US" sz="1400" u="none" strike="noStrike" dirty="0">
                          <a:solidFill>
                            <a:schemeClr val="tx2"/>
                          </a:solidFill>
                          <a:latin typeface="Verdana" pitchFamily="34" charset="0"/>
                          <a:ea typeface="Verdana" pitchFamily="34" charset="0"/>
                        </a:rPr>
                        <a:t> Patient Safety</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ctr" fontAlgn="ctr"/>
                      <a:r>
                        <a:rPr lang="en-US" sz="140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ctr"/>
                      <a:r>
                        <a:rPr lang="en-US" sz="1400" b="0" i="0" u="none" strike="noStrike">
                          <a:solidFill>
                            <a:srgbClr val="000000"/>
                          </a:solidFill>
                          <a:effectLst/>
                          <a:latin typeface="Verdana" pitchFamily="34" charset="0"/>
                          <a:ea typeface="Verdana"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Verdana" panose="020B0604030504040204"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Verdana"/>
                        </a:rPr>
                        <a:t>-</a:t>
                      </a:r>
                    </a:p>
                  </a:txBody>
                  <a:tcPr marL="9525" marR="9525" marT="9525" marB="0" anchor="ctr"/>
                </a:tc>
                <a:extLst>
                  <a:ext uri="{0D108BD9-81ED-4DB2-BD59-A6C34878D82A}">
                    <a16:rowId xmlns="" xmlns:a16="http://schemas.microsoft.com/office/drawing/2014/main" val="10008"/>
                  </a:ext>
                </a:extLst>
              </a:tr>
              <a:tr h="295718">
                <a:tc>
                  <a:txBody>
                    <a:bodyPr/>
                    <a:lstStyle/>
                    <a:p>
                      <a:pPr algn="ctr" fontAlgn="ctr"/>
                      <a:r>
                        <a:rPr lang="en-US" sz="1400" u="none" strike="noStrike" dirty="0">
                          <a:solidFill>
                            <a:schemeClr val="tx2"/>
                          </a:solidFill>
                          <a:latin typeface="Verdana" pitchFamily="34" charset="0"/>
                          <a:ea typeface="Verdana" pitchFamily="34" charset="0"/>
                        </a:rPr>
                        <a:t>9</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l" fontAlgn="ctr"/>
                      <a:r>
                        <a:rPr lang="en-US" sz="1400" u="none" strike="noStrike" dirty="0" err="1">
                          <a:solidFill>
                            <a:schemeClr val="tx2"/>
                          </a:solidFill>
                          <a:latin typeface="Verdana" pitchFamily="34" charset="0"/>
                          <a:ea typeface="Verdana" pitchFamily="34" charset="0"/>
                        </a:rPr>
                        <a:t>Insiden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Infeksi</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Nosokomial</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ctr" fontAlgn="ctr"/>
                      <a:r>
                        <a:rPr lang="en-US" sz="140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ctr"/>
                      <a:r>
                        <a:rPr lang="en-US" sz="1400" b="0" i="0" u="none" strike="noStrike">
                          <a:solidFill>
                            <a:srgbClr val="000000"/>
                          </a:solidFill>
                          <a:effectLst/>
                          <a:latin typeface="Verdana" pitchFamily="34" charset="0"/>
                          <a:ea typeface="Verdana"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Verdana" panose="020B0604030504040204"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Verdana"/>
                        </a:rPr>
                        <a:t>-</a:t>
                      </a:r>
                    </a:p>
                  </a:txBody>
                  <a:tcPr marL="9525" marR="9525" marT="9525" marB="0" anchor="ctr"/>
                </a:tc>
                <a:extLst>
                  <a:ext uri="{0D108BD9-81ED-4DB2-BD59-A6C34878D82A}">
                    <a16:rowId xmlns="" xmlns:a16="http://schemas.microsoft.com/office/drawing/2014/main" val="10009"/>
                  </a:ext>
                </a:extLst>
              </a:tr>
              <a:tr h="342583">
                <a:tc>
                  <a:txBody>
                    <a:bodyPr/>
                    <a:lstStyle/>
                    <a:p>
                      <a:pPr algn="ctr" fontAlgn="ctr"/>
                      <a:r>
                        <a:rPr lang="en-US" sz="1400" u="none" strike="noStrike" dirty="0">
                          <a:solidFill>
                            <a:schemeClr val="tx2"/>
                          </a:solidFill>
                          <a:latin typeface="Verdana" pitchFamily="34" charset="0"/>
                          <a:ea typeface="Verdana" pitchFamily="34" charset="0"/>
                        </a:rPr>
                        <a:t>10</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l" fontAlgn="ctr"/>
                      <a:r>
                        <a:rPr lang="en-US" sz="1400" u="none" strike="noStrike" dirty="0" err="1">
                          <a:solidFill>
                            <a:schemeClr val="tx2"/>
                          </a:solidFill>
                          <a:latin typeface="Verdana" pitchFamily="34" charset="0"/>
                          <a:ea typeface="Verdana" pitchFamily="34" charset="0"/>
                        </a:rPr>
                        <a:t>Penanganan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pasien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alergi</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obat</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ctr" fontAlgn="ctr"/>
                      <a:r>
                        <a:rPr lang="en-US" sz="140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ctr"/>
                      <a:r>
                        <a:rPr lang="en-US" sz="1400" b="0" i="0" u="none" strike="noStrike">
                          <a:solidFill>
                            <a:srgbClr val="000000"/>
                          </a:solidFill>
                          <a:effectLst/>
                          <a:latin typeface="Verdana" pitchFamily="34" charset="0"/>
                          <a:ea typeface="Verdana"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Verdana" panose="020B0604030504040204"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Verdana"/>
                        </a:rPr>
                        <a:t>-</a:t>
                      </a:r>
                    </a:p>
                  </a:txBody>
                  <a:tcPr marL="9525" marR="9525" marT="9525" marB="0" anchor="ctr"/>
                </a:tc>
                <a:extLst>
                  <a:ext uri="{0D108BD9-81ED-4DB2-BD59-A6C34878D82A}">
                    <a16:rowId xmlns="" xmlns:a16="http://schemas.microsoft.com/office/drawing/2014/main" val="10010"/>
                  </a:ext>
                </a:extLst>
              </a:tr>
              <a:tr h="740050">
                <a:tc>
                  <a:txBody>
                    <a:bodyPr/>
                    <a:lstStyle/>
                    <a:p>
                      <a:pPr algn="ctr" fontAlgn="ctr"/>
                      <a:r>
                        <a:rPr lang="en-US" sz="1400" u="none" strike="noStrike" dirty="0">
                          <a:solidFill>
                            <a:schemeClr val="tx2"/>
                          </a:solidFill>
                          <a:latin typeface="Verdana" pitchFamily="34" charset="0"/>
                          <a:ea typeface="Verdana" pitchFamily="34" charset="0"/>
                        </a:rPr>
                        <a:t>11</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l" fontAlgn="ctr"/>
                      <a:r>
                        <a:rPr lang="en-US" sz="1400" u="none" strike="noStrike" dirty="0" err="1">
                          <a:solidFill>
                            <a:schemeClr val="tx2"/>
                          </a:solidFill>
                          <a:latin typeface="Verdana" pitchFamily="34" charset="0"/>
                          <a:ea typeface="Verdana" pitchFamily="34" charset="0"/>
                        </a:rPr>
                        <a:t>Penanganan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pasien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masuk</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dengan</a:t>
                      </a:r>
                      <a:r>
                        <a:rPr lang="en-US" sz="1400" u="none" strike="noStrike" dirty="0">
                          <a:solidFill>
                            <a:schemeClr val="tx2"/>
                          </a:solidFill>
                          <a:latin typeface="Verdana" pitchFamily="34" charset="0"/>
                          <a:ea typeface="Verdana" pitchFamily="34" charset="0"/>
                        </a:rPr>
                        <a:t> PGOT/</a:t>
                      </a:r>
                      <a:r>
                        <a:rPr lang="en-US" sz="1400" u="none" strike="noStrike" dirty="0" err="1">
                          <a:solidFill>
                            <a:schemeClr val="tx2"/>
                          </a:solidFill>
                          <a:latin typeface="Verdana" pitchFamily="34" charset="0"/>
                          <a:ea typeface="Verdana" pitchFamily="34" charset="0"/>
                        </a:rPr>
                        <a:t>Pasung</a:t>
                      </a:r>
                      <a:r>
                        <a:rPr lang="en-US" sz="1400" u="none" strike="noStrike" dirty="0">
                          <a:solidFill>
                            <a:schemeClr val="tx2"/>
                          </a:solidFill>
                          <a:latin typeface="Verdana" pitchFamily="34" charset="0"/>
                          <a:ea typeface="Verdana" pitchFamily="34" charset="0"/>
                        </a:rPr>
                        <a:t>/</a:t>
                      </a:r>
                      <a:br>
                        <a:rPr lang="en-US" sz="1400" u="none" strike="noStrike" dirty="0">
                          <a:solidFill>
                            <a:schemeClr val="tx2"/>
                          </a:solidFill>
                          <a:latin typeface="Verdana" pitchFamily="34" charset="0"/>
                          <a:ea typeface="Verdana" pitchFamily="34" charset="0"/>
                        </a:rPr>
                      </a:br>
                      <a:r>
                        <a:rPr lang="en-US" sz="1400" u="none" strike="noStrike" dirty="0">
                          <a:solidFill>
                            <a:schemeClr val="tx2"/>
                          </a:solidFill>
                          <a:latin typeface="Verdana" pitchFamily="34" charset="0"/>
                          <a:ea typeface="Verdana" pitchFamily="34" charset="0"/>
                        </a:rPr>
                        <a:t>PMI/</a:t>
                      </a:r>
                      <a:r>
                        <a:rPr lang="en-US" sz="1400" u="none" strike="noStrike" dirty="0" err="1">
                          <a:solidFill>
                            <a:schemeClr val="tx2"/>
                          </a:solidFill>
                          <a:latin typeface="Verdana" pitchFamily="34" charset="0"/>
                          <a:ea typeface="Verdana" pitchFamily="34" charset="0"/>
                        </a:rPr>
                        <a:t>Integrasi</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Baresos</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ctr" fontAlgn="ctr"/>
                      <a:r>
                        <a:rPr lang="en-US" sz="1400" b="0" i="0" u="none" strike="noStrike" dirty="0">
                          <a:solidFill>
                            <a:srgbClr val="000000"/>
                          </a:solidFill>
                          <a:effectLst/>
                          <a:latin typeface="Verdana" pitchFamily="34" charset="0"/>
                          <a:ea typeface="Verdana" pitchFamily="34" charset="0"/>
                        </a:rPr>
                        <a:t>28</a:t>
                      </a:r>
                    </a:p>
                  </a:txBody>
                  <a:tcPr marL="9525" marR="9525" marT="9525" marB="0" anchor="ctr"/>
                </a:tc>
                <a:tc>
                  <a:txBody>
                    <a:bodyPr/>
                    <a:lstStyle/>
                    <a:p>
                      <a:pPr algn="ctr" fontAlgn="ctr"/>
                      <a:r>
                        <a:rPr lang="en-US" sz="1400" b="0" i="0" u="none" strike="noStrike">
                          <a:solidFill>
                            <a:srgbClr val="000000"/>
                          </a:solidFill>
                          <a:effectLst/>
                          <a:latin typeface="Verdana" pitchFamily="34" charset="0"/>
                          <a:ea typeface="Verdana" pitchFamily="34" charset="0"/>
                        </a:rPr>
                        <a:t>28</a:t>
                      </a:r>
                    </a:p>
                  </a:txBody>
                  <a:tcPr marL="9525" marR="9525" marT="9525" marB="0" anchor="ctr"/>
                </a:tc>
                <a:tc>
                  <a:txBody>
                    <a:bodyPr/>
                    <a:lstStyle/>
                    <a:p>
                      <a:pPr algn="ctr" fontAlgn="ctr"/>
                      <a:r>
                        <a:rPr lang="en-US" sz="1400" b="0" i="0" u="none" strike="noStrike" dirty="0">
                          <a:solidFill>
                            <a:srgbClr val="000000"/>
                          </a:solidFill>
                          <a:effectLst/>
                          <a:latin typeface="Verdana" panose="020B0604030504040204" pitchFamily="34" charset="0"/>
                        </a:rPr>
                        <a:t>27</a:t>
                      </a:r>
                    </a:p>
                  </a:txBody>
                  <a:tcPr marL="9525" marR="9525" marT="9525" marB="0" anchor="ctr"/>
                </a:tc>
                <a:tc>
                  <a:txBody>
                    <a:bodyPr/>
                    <a:lstStyle/>
                    <a:p>
                      <a:pPr algn="ctr" fontAlgn="ctr"/>
                      <a:r>
                        <a:rPr lang="en-US" sz="1400" b="0" i="0" u="none" strike="noStrike" dirty="0">
                          <a:solidFill>
                            <a:srgbClr val="000000"/>
                          </a:solidFill>
                          <a:effectLst/>
                          <a:latin typeface="Verdana"/>
                        </a:rPr>
                        <a:t>37</a:t>
                      </a:r>
                    </a:p>
                  </a:txBody>
                  <a:tcPr marL="9525" marR="9525" marT="9525" marB="0" anchor="ctr"/>
                </a:tc>
                <a:extLst>
                  <a:ext uri="{0D108BD9-81ED-4DB2-BD59-A6C34878D82A}">
                    <a16:rowId xmlns="" xmlns:a16="http://schemas.microsoft.com/office/drawing/2014/main" val="10011"/>
                  </a:ext>
                </a:extLst>
              </a:tr>
              <a:tr h="450023">
                <a:tc>
                  <a:txBody>
                    <a:bodyPr/>
                    <a:lstStyle/>
                    <a:p>
                      <a:pPr algn="ctr"/>
                      <a:r>
                        <a:rPr lang="en-US" sz="1400" dirty="0">
                          <a:solidFill>
                            <a:schemeClr val="tx2"/>
                          </a:solidFill>
                          <a:latin typeface="Verdana" pitchFamily="34" charset="0"/>
                          <a:ea typeface="Verdana" pitchFamily="34" charset="0"/>
                        </a:rPr>
                        <a:t>12</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l" fontAlgn="ctr"/>
                      <a:r>
                        <a:rPr lang="en-US" sz="1400" u="none" strike="noStrike" dirty="0" err="1">
                          <a:solidFill>
                            <a:schemeClr val="tx2"/>
                          </a:solidFill>
                          <a:latin typeface="Verdana" pitchFamily="34" charset="0"/>
                          <a:ea typeface="Verdana" pitchFamily="34" charset="0"/>
                        </a:rPr>
                        <a:t>Penanganan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pasien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Visum</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4" marR="19034" marT="14349" marB="0" anchor="ctr"/>
                </a:tc>
                <a:tc>
                  <a:txBody>
                    <a:bodyPr/>
                    <a:lstStyle/>
                    <a:p>
                      <a:pPr algn="ctr" fontAlgn="ctr"/>
                      <a:r>
                        <a:rPr lang="en-US" sz="140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ctr"/>
                      <a:r>
                        <a:rPr lang="en-US" sz="1400" b="0" i="0" u="none" strike="noStrike" dirty="0">
                          <a:solidFill>
                            <a:srgbClr val="000000"/>
                          </a:solidFill>
                          <a:effectLst/>
                          <a:latin typeface="Verdana" pitchFamily="34" charset="0"/>
                          <a:ea typeface="Verdana" pitchFamily="34" charset="0"/>
                        </a:rPr>
                        <a:t>1</a:t>
                      </a:r>
                    </a:p>
                  </a:txBody>
                  <a:tcPr marL="9525" marR="9525" marT="9525" marB="0" anchor="ctr"/>
                </a:tc>
                <a:tc>
                  <a:txBody>
                    <a:bodyPr/>
                    <a:lstStyle/>
                    <a:p>
                      <a:pPr algn="ctr" fontAlgn="ctr"/>
                      <a:r>
                        <a:rPr lang="en-US" sz="1400" b="0" i="0" u="none" strike="noStrike" dirty="0">
                          <a:solidFill>
                            <a:srgbClr val="000000"/>
                          </a:solidFill>
                          <a:effectLst/>
                          <a:latin typeface="Verdana" panose="020B0604030504040204" pitchFamily="34" charset="0"/>
                        </a:rPr>
                        <a:t>2</a:t>
                      </a:r>
                    </a:p>
                  </a:txBody>
                  <a:tcPr marL="9525" marR="9525" marT="9525" marB="0" anchor="ctr"/>
                </a:tc>
                <a:tc>
                  <a:txBody>
                    <a:bodyPr/>
                    <a:lstStyle/>
                    <a:p>
                      <a:pPr algn="ctr" fontAlgn="ctr"/>
                      <a:r>
                        <a:rPr lang="en-US" sz="1400" b="0" i="0" u="none" strike="noStrike" dirty="0">
                          <a:solidFill>
                            <a:srgbClr val="000000"/>
                          </a:solidFill>
                          <a:effectLst/>
                          <a:latin typeface="Verdana"/>
                        </a:rPr>
                        <a:t>-</a:t>
                      </a:r>
                    </a:p>
                  </a:txBody>
                  <a:tcPr marL="9525" marR="9525" marT="9525" marB="0" anchor="ctr"/>
                </a:tc>
                <a:extLst>
                  <a:ext uri="{0D108BD9-81ED-4DB2-BD59-A6C34878D82A}">
                    <a16:rowId xmlns="" xmlns:a16="http://schemas.microsoft.com/office/drawing/2014/main" val="10012"/>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857" y="154818"/>
            <a:ext cx="917996" cy="917996"/>
          </a:xfrm>
          <a:prstGeom prst="rect">
            <a:avLst/>
          </a:prstGeom>
        </p:spPr>
      </p:pic>
    </p:spTree>
    <p:extLst>
      <p:ext uri="{BB962C8B-B14F-4D97-AF65-F5344CB8AC3E}">
        <p14:creationId xmlns:p14="http://schemas.microsoft.com/office/powerpoint/2010/main" val="155494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6647AB-53FC-4FC4-B329-DC0E1CCA4575}" type="slidenum">
              <a:rPr lang="en-US" smtClean="0"/>
              <a:pPr/>
              <a:t>26</a:t>
            </a:fld>
            <a:endParaRPr lang="en-US"/>
          </a:p>
        </p:txBody>
      </p:sp>
      <p:sp>
        <p:nvSpPr>
          <p:cNvPr id="10" name="Rounded Rectangle 9"/>
          <p:cNvSpPr/>
          <p:nvPr/>
        </p:nvSpPr>
        <p:spPr>
          <a:xfrm>
            <a:off x="935236" y="117335"/>
            <a:ext cx="4210062" cy="419025"/>
          </a:xfrm>
          <a:prstGeom prst="roundRect">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8" b="1" dirty="0">
                <a:solidFill>
                  <a:srgbClr val="FFFF00"/>
                </a:solidFill>
                <a:latin typeface="Verdana" panose="020B0604030504040204" pitchFamily="34" charset="0"/>
                <a:ea typeface="Verdana" panose="020B0604030504040204" pitchFamily="34" charset="0"/>
                <a:cs typeface="Verdana" panose="020B0604030504040204" pitchFamily="34" charset="0"/>
              </a:rPr>
              <a:t>INSTALASI GIGI &amp; MULUT</a:t>
            </a:r>
            <a:endParaRPr lang="en-US" sz="1808" dirty="0">
              <a:solidFill>
                <a:srgbClr val="FFFF00"/>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523145740"/>
              </p:ext>
            </p:extLst>
          </p:nvPr>
        </p:nvGraphicFramePr>
        <p:xfrm>
          <a:off x="215156" y="1124744"/>
          <a:ext cx="8136903" cy="4968551"/>
        </p:xfrm>
        <a:graphic>
          <a:graphicData uri="http://schemas.openxmlformats.org/drawingml/2006/table">
            <a:tbl>
              <a:tblPr firstRow="1" bandRow="1">
                <a:tableStyleId>{9D7B26C5-4107-4FEC-AEDC-1716B250A1EF}</a:tableStyleId>
              </a:tblPr>
              <a:tblGrid>
                <a:gridCol w="1047833">
                  <a:extLst>
                    <a:ext uri="{9D8B030D-6E8A-4147-A177-3AD203B41FA5}">
                      <a16:colId xmlns="" xmlns:a16="http://schemas.microsoft.com/office/drawing/2014/main" val="20000"/>
                    </a:ext>
                  </a:extLst>
                </a:gridCol>
                <a:gridCol w="2436263">
                  <a:extLst>
                    <a:ext uri="{9D8B030D-6E8A-4147-A177-3AD203B41FA5}">
                      <a16:colId xmlns="" xmlns:a16="http://schemas.microsoft.com/office/drawing/2014/main" val="20001"/>
                    </a:ext>
                  </a:extLst>
                </a:gridCol>
                <a:gridCol w="1165562">
                  <a:extLst>
                    <a:ext uri="{9D8B030D-6E8A-4147-A177-3AD203B41FA5}">
                      <a16:colId xmlns="" xmlns:a16="http://schemas.microsoft.com/office/drawing/2014/main" val="20002"/>
                    </a:ext>
                  </a:extLst>
                </a:gridCol>
                <a:gridCol w="1162415">
                  <a:extLst>
                    <a:ext uri="{9D8B030D-6E8A-4147-A177-3AD203B41FA5}">
                      <a16:colId xmlns="" xmlns:a16="http://schemas.microsoft.com/office/drawing/2014/main" val="20003"/>
                    </a:ext>
                  </a:extLst>
                </a:gridCol>
                <a:gridCol w="1162415">
                  <a:extLst>
                    <a:ext uri="{9D8B030D-6E8A-4147-A177-3AD203B41FA5}">
                      <a16:colId xmlns="" xmlns:a16="http://schemas.microsoft.com/office/drawing/2014/main" val="20004"/>
                    </a:ext>
                  </a:extLst>
                </a:gridCol>
                <a:gridCol w="1162415"/>
              </a:tblGrid>
              <a:tr h="578065">
                <a:tc>
                  <a:txBody>
                    <a:bodyPr/>
                    <a:lstStyle/>
                    <a:p>
                      <a:pPr algn="ctr"/>
                      <a:r>
                        <a:rPr lang="en-US" sz="1400" dirty="0">
                          <a:solidFill>
                            <a:schemeClr val="tx2"/>
                          </a:solidFill>
                          <a:latin typeface="Verdana" pitchFamily="34" charset="0"/>
                          <a:ea typeface="Verdana" pitchFamily="34" charset="0"/>
                        </a:rPr>
                        <a:t>NO</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91" marR="182691" marT="68898" marB="68898" anchor="ctr"/>
                </a:tc>
                <a:tc>
                  <a:txBody>
                    <a:bodyPr/>
                    <a:lstStyle/>
                    <a:p>
                      <a:pPr algn="ctr"/>
                      <a:r>
                        <a:rPr lang="en-US" sz="1400" dirty="0">
                          <a:solidFill>
                            <a:schemeClr val="tx2"/>
                          </a:solidFill>
                          <a:latin typeface="Verdana" pitchFamily="34" charset="0"/>
                          <a:ea typeface="Verdana" pitchFamily="34" charset="0"/>
                        </a:rPr>
                        <a:t>JENIS KEGIATAN</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91" marR="182691" marT="68898" marB="68898" anchor="ctr"/>
                </a:tc>
                <a:tc>
                  <a:txBody>
                    <a:bodyPr/>
                    <a:lstStyle/>
                    <a:p>
                      <a:pPr algn="ctr"/>
                      <a:r>
                        <a:rPr lang="en-US" sz="1400" dirty="0">
                          <a:solidFill>
                            <a:schemeClr val="tx2"/>
                          </a:solidFill>
                          <a:latin typeface="Verdana" pitchFamily="34" charset="0"/>
                          <a:ea typeface="Verdana" pitchFamily="34" charset="0"/>
                        </a:rPr>
                        <a:t>JAN</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91" marR="182691" marT="68898" marB="68898" anchor="ctr"/>
                </a:tc>
                <a:tc>
                  <a:txBody>
                    <a:bodyPr/>
                    <a:lstStyle/>
                    <a:p>
                      <a:pPr algn="ct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182691" marR="182691" marT="68898" marB="68898" anchor="ctr"/>
                </a:tc>
                <a:tc>
                  <a:txBody>
                    <a:bodyPr/>
                    <a:lstStyle/>
                    <a:p>
                      <a:pPr algn="ctr"/>
                      <a: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MAR</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91" marR="182691" marT="68898" marB="68898" anchor="ctr"/>
                </a:tc>
                <a:tc>
                  <a:txBody>
                    <a:bodyPr/>
                    <a:lstStyle/>
                    <a:p>
                      <a:pPr algn="ctr"/>
                      <a: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APR</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91" marR="182691" marT="68898" marB="68898" anchor="ctr"/>
                </a:tc>
                <a:extLst>
                  <a:ext uri="{0D108BD9-81ED-4DB2-BD59-A6C34878D82A}">
                    <a16:rowId xmlns="" xmlns:a16="http://schemas.microsoft.com/office/drawing/2014/main" val="10000"/>
                  </a:ext>
                </a:extLst>
              </a:tr>
              <a:tr h="451661">
                <a:tc>
                  <a:txBody>
                    <a:bodyPr/>
                    <a:lstStyle/>
                    <a:p>
                      <a:pPr algn="ctr" fontAlgn="b"/>
                      <a:r>
                        <a:rPr lang="en-US" sz="1400" u="none" strike="noStrike" dirty="0">
                          <a:solidFill>
                            <a:schemeClr val="tx2"/>
                          </a:solidFill>
                          <a:latin typeface="Verdana" pitchFamily="34" charset="0"/>
                          <a:ea typeface="Verdana" pitchFamily="34" charset="0"/>
                        </a:rPr>
                        <a:t>1</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55" marB="0" anchor="ctr"/>
                </a:tc>
                <a:tc>
                  <a:txBody>
                    <a:bodyPr/>
                    <a:lstStyle/>
                    <a:p>
                      <a:pPr algn="l" fontAlgn="b"/>
                      <a:r>
                        <a:rPr lang="en-US" sz="1400" u="none" strike="noStrike" dirty="0" err="1">
                          <a:solidFill>
                            <a:schemeClr val="tx2"/>
                          </a:solidFill>
                          <a:latin typeface="Verdana" pitchFamily="34" charset="0"/>
                          <a:ea typeface="Verdana" pitchFamily="34" charset="0"/>
                        </a:rPr>
                        <a:t>Tumpatan</a:t>
                      </a:r>
                      <a:r>
                        <a:rPr lang="en-US" sz="1400" u="none" strike="noStrike" dirty="0">
                          <a:solidFill>
                            <a:schemeClr val="tx2"/>
                          </a:solidFill>
                          <a:latin typeface="Verdana" pitchFamily="34" charset="0"/>
                          <a:ea typeface="Verdana" pitchFamily="34" charset="0"/>
                        </a:rPr>
                        <a:t> Gigi </a:t>
                      </a:r>
                      <a:r>
                        <a:rPr lang="en-US" sz="1400" u="none" strike="noStrike" dirty="0" err="1">
                          <a:solidFill>
                            <a:schemeClr val="tx2"/>
                          </a:solidFill>
                          <a:latin typeface="Verdana" pitchFamily="34" charset="0"/>
                          <a:ea typeface="Verdana" pitchFamily="34" charset="0"/>
                        </a:rPr>
                        <a:t>Tetap</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55"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5</a:t>
                      </a:r>
                    </a:p>
                  </a:txBody>
                  <a:tcPr marL="9525" marR="9525" marT="9525"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7</a:t>
                      </a:r>
                    </a:p>
                  </a:txBody>
                  <a:tcPr marL="9525" marR="9525" marT="9525" marB="0" anchor="ctr"/>
                </a:tc>
                <a:tc>
                  <a:txBody>
                    <a:bodyPr/>
                    <a:lstStyle/>
                    <a:p>
                      <a:pPr algn="ctr" fontAlgn="b"/>
                      <a:r>
                        <a:rPr lang="en-US" sz="1400" b="0" i="0" u="none" strike="noStrike" dirty="0">
                          <a:solidFill>
                            <a:srgbClr val="000000"/>
                          </a:solidFill>
                          <a:effectLst/>
                          <a:latin typeface="Verdana" panose="020B0604030504040204" pitchFamily="34" charset="0"/>
                        </a:rPr>
                        <a:t>4</a:t>
                      </a:r>
                    </a:p>
                  </a:txBody>
                  <a:tcPr marL="9525" marR="9525" marT="9525" marB="0" anchor="ctr"/>
                </a:tc>
                <a:tc>
                  <a:txBody>
                    <a:bodyPr/>
                    <a:lstStyle/>
                    <a:p>
                      <a:pPr algn="ctr" fontAlgn="b"/>
                      <a:r>
                        <a:rPr lang="en-US" sz="1400" b="0" i="0" u="none" strike="noStrike" dirty="0">
                          <a:solidFill>
                            <a:srgbClr val="000000"/>
                          </a:solidFill>
                          <a:effectLst/>
                          <a:latin typeface="Verdana"/>
                        </a:rPr>
                        <a:t>3</a:t>
                      </a:r>
                    </a:p>
                  </a:txBody>
                  <a:tcPr marL="9525" marR="9525" marT="9525" marB="0" anchor="ctr"/>
                </a:tc>
                <a:extLst>
                  <a:ext uri="{0D108BD9-81ED-4DB2-BD59-A6C34878D82A}">
                    <a16:rowId xmlns="" xmlns:a16="http://schemas.microsoft.com/office/drawing/2014/main" val="10001"/>
                  </a:ext>
                </a:extLst>
              </a:tr>
              <a:tr h="451661">
                <a:tc>
                  <a:txBody>
                    <a:bodyPr/>
                    <a:lstStyle/>
                    <a:p>
                      <a:pPr algn="ctr" fontAlgn="b"/>
                      <a:r>
                        <a:rPr lang="en-US" sz="1400" u="none" strike="noStrike" dirty="0">
                          <a:solidFill>
                            <a:schemeClr val="tx2"/>
                          </a:solidFill>
                          <a:latin typeface="Verdana" pitchFamily="34" charset="0"/>
                          <a:ea typeface="Verdana" pitchFamily="34" charset="0"/>
                        </a:rPr>
                        <a:t>2</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55" marB="0" anchor="ctr"/>
                </a:tc>
                <a:tc>
                  <a:txBody>
                    <a:bodyPr/>
                    <a:lstStyle/>
                    <a:p>
                      <a:pPr algn="l" fontAlgn="b"/>
                      <a:r>
                        <a:rPr lang="en-US" sz="1400" u="none" strike="noStrike" dirty="0" err="1">
                          <a:solidFill>
                            <a:schemeClr val="tx2"/>
                          </a:solidFill>
                          <a:latin typeface="Verdana" pitchFamily="34" charset="0"/>
                          <a:ea typeface="Verdana" pitchFamily="34" charset="0"/>
                        </a:rPr>
                        <a:t>Tumpatan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Gigi</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Sulung</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55"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b"/>
                      <a:r>
                        <a:rPr lang="en-US" sz="1400" b="0" i="0" u="none" strike="noStrike" dirty="0" smtClean="0">
                          <a:solidFill>
                            <a:srgbClr val="000000"/>
                          </a:solidFill>
                          <a:effectLst/>
                          <a:latin typeface="Verdana" panose="020B0604030504040204" pitchFamily="34" charset="0"/>
                        </a:rPr>
                        <a:t>-</a:t>
                      </a:r>
                      <a:endParaRPr lang="en-US" sz="14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b"/>
                      <a:r>
                        <a:rPr lang="en-US" sz="1400" b="0" i="0" u="none" strike="noStrike" dirty="0" smtClean="0">
                          <a:solidFill>
                            <a:srgbClr val="000000"/>
                          </a:solidFill>
                          <a:effectLst/>
                          <a:latin typeface="Verdana"/>
                        </a:rPr>
                        <a:t>-</a:t>
                      </a:r>
                      <a:endParaRPr lang="en-US" sz="14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02"/>
                  </a:ext>
                </a:extLst>
              </a:tr>
              <a:tr h="459508">
                <a:tc>
                  <a:txBody>
                    <a:bodyPr/>
                    <a:lstStyle/>
                    <a:p>
                      <a:pPr algn="ctr" fontAlgn="b"/>
                      <a:r>
                        <a:rPr lang="en-US" sz="1400" u="none" strike="noStrike" dirty="0">
                          <a:solidFill>
                            <a:schemeClr val="tx2"/>
                          </a:solidFill>
                          <a:latin typeface="Verdana" pitchFamily="34" charset="0"/>
                          <a:ea typeface="Verdana" pitchFamily="34" charset="0"/>
                        </a:rPr>
                        <a:t>3</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55" marB="0" anchor="ctr"/>
                </a:tc>
                <a:tc>
                  <a:txBody>
                    <a:bodyPr/>
                    <a:lstStyle/>
                    <a:p>
                      <a:pPr algn="l" fontAlgn="b"/>
                      <a:r>
                        <a:rPr lang="en-US" sz="1400" u="none" strike="noStrike" dirty="0" err="1">
                          <a:solidFill>
                            <a:schemeClr val="tx2"/>
                          </a:solidFill>
                          <a:latin typeface="Verdana" pitchFamily="34" charset="0"/>
                          <a:ea typeface="Verdana" pitchFamily="34" charset="0"/>
                        </a:rPr>
                        <a:t>Tumpatan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Gigi</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Sementara</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55"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4</a:t>
                      </a:r>
                    </a:p>
                  </a:txBody>
                  <a:tcPr marL="9525" marR="9525" marT="9525"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5</a:t>
                      </a:r>
                    </a:p>
                  </a:txBody>
                  <a:tcPr marL="9525" marR="9525" marT="9525" marB="0" anchor="ctr"/>
                </a:tc>
                <a:tc>
                  <a:txBody>
                    <a:bodyPr/>
                    <a:lstStyle/>
                    <a:p>
                      <a:pPr algn="ctr" fontAlgn="b"/>
                      <a:r>
                        <a:rPr lang="en-US" sz="1400" b="0" i="0" u="none" strike="noStrike" dirty="0">
                          <a:solidFill>
                            <a:srgbClr val="000000"/>
                          </a:solidFill>
                          <a:effectLst/>
                          <a:latin typeface="Verdana" panose="020B0604030504040204" pitchFamily="34" charset="0"/>
                        </a:rPr>
                        <a:t>5</a:t>
                      </a:r>
                    </a:p>
                  </a:txBody>
                  <a:tcPr marL="9525" marR="9525" marT="9525" marB="0" anchor="ctr"/>
                </a:tc>
                <a:tc>
                  <a:txBody>
                    <a:bodyPr/>
                    <a:lstStyle/>
                    <a:p>
                      <a:pPr algn="ctr" fontAlgn="b"/>
                      <a:r>
                        <a:rPr lang="en-US" sz="1400" b="0" i="0" u="none" strike="noStrike" dirty="0">
                          <a:solidFill>
                            <a:srgbClr val="000000"/>
                          </a:solidFill>
                          <a:effectLst/>
                          <a:latin typeface="Verdana"/>
                        </a:rPr>
                        <a:t>1</a:t>
                      </a:r>
                    </a:p>
                  </a:txBody>
                  <a:tcPr marL="9525" marR="9525" marT="9525" marB="0" anchor="ctr"/>
                </a:tc>
                <a:extLst>
                  <a:ext uri="{0D108BD9-81ED-4DB2-BD59-A6C34878D82A}">
                    <a16:rowId xmlns="" xmlns:a16="http://schemas.microsoft.com/office/drawing/2014/main" val="10003"/>
                  </a:ext>
                </a:extLst>
              </a:tr>
              <a:tr h="444473">
                <a:tc>
                  <a:txBody>
                    <a:bodyPr/>
                    <a:lstStyle/>
                    <a:p>
                      <a:pPr algn="ctr" fontAlgn="b"/>
                      <a:r>
                        <a:rPr lang="en-US" sz="1400" u="none" strike="noStrike" dirty="0">
                          <a:solidFill>
                            <a:schemeClr val="tx2"/>
                          </a:solidFill>
                          <a:latin typeface="Verdana" pitchFamily="34" charset="0"/>
                          <a:ea typeface="Verdana" pitchFamily="34" charset="0"/>
                        </a:rPr>
                        <a:t>4</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55" marB="0" anchor="ctr"/>
                </a:tc>
                <a:tc>
                  <a:txBody>
                    <a:bodyPr/>
                    <a:lstStyle/>
                    <a:p>
                      <a:pPr algn="l" fontAlgn="b"/>
                      <a:r>
                        <a:rPr lang="en-US" sz="1400" u="none" strike="noStrike" dirty="0" err="1">
                          <a:solidFill>
                            <a:schemeClr val="tx2"/>
                          </a:solidFill>
                          <a:latin typeface="Verdana" pitchFamily="34" charset="0"/>
                          <a:ea typeface="Verdana" pitchFamily="34" charset="0"/>
                        </a:rPr>
                        <a:t>Pengobatan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Pulpa</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55"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1</a:t>
                      </a:r>
                    </a:p>
                  </a:txBody>
                  <a:tcPr marL="9525" marR="9525" marT="9525"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1</a:t>
                      </a:r>
                    </a:p>
                  </a:txBody>
                  <a:tcPr marL="9525" marR="9525" marT="9525" marB="0" anchor="ctr"/>
                </a:tc>
                <a:tc>
                  <a:txBody>
                    <a:bodyPr/>
                    <a:lstStyle/>
                    <a:p>
                      <a:pPr algn="ctr" fontAlgn="b"/>
                      <a:r>
                        <a:rPr lang="en-US" sz="1400" b="0" i="0" u="none" strike="noStrike" dirty="0" smtClean="0">
                          <a:solidFill>
                            <a:srgbClr val="000000"/>
                          </a:solidFill>
                          <a:effectLst/>
                          <a:latin typeface="Verdana" panose="020B0604030504040204" pitchFamily="34" charset="0"/>
                        </a:rPr>
                        <a:t>-</a:t>
                      </a:r>
                      <a:endParaRPr lang="en-US" sz="14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Verdana"/>
                        </a:rPr>
                        <a:t>1</a:t>
                      </a:r>
                    </a:p>
                  </a:txBody>
                  <a:tcPr marL="9525" marR="9525" marT="9525" marB="0" anchor="ctr"/>
                </a:tc>
                <a:extLst>
                  <a:ext uri="{0D108BD9-81ED-4DB2-BD59-A6C34878D82A}">
                    <a16:rowId xmlns="" xmlns:a16="http://schemas.microsoft.com/office/drawing/2014/main" val="10004"/>
                  </a:ext>
                </a:extLst>
              </a:tr>
              <a:tr h="451661">
                <a:tc>
                  <a:txBody>
                    <a:bodyPr/>
                    <a:lstStyle/>
                    <a:p>
                      <a:pPr algn="ctr" fontAlgn="b"/>
                      <a:r>
                        <a:rPr lang="en-US" sz="1400" u="none" strike="noStrike">
                          <a:solidFill>
                            <a:schemeClr val="tx2"/>
                          </a:solidFill>
                          <a:latin typeface="Verdana" pitchFamily="34" charset="0"/>
                          <a:ea typeface="Verdana" pitchFamily="34" charset="0"/>
                        </a:rPr>
                        <a:t>5</a:t>
                      </a:r>
                      <a:endParaRPr lang="en-US" sz="14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55" marB="0" anchor="ctr"/>
                </a:tc>
                <a:tc>
                  <a:txBody>
                    <a:bodyPr/>
                    <a:lstStyle/>
                    <a:p>
                      <a:pPr algn="l" fontAlgn="b"/>
                      <a:r>
                        <a:rPr lang="en-US" sz="1400" u="none" strike="noStrike" dirty="0" err="1">
                          <a:solidFill>
                            <a:schemeClr val="tx2"/>
                          </a:solidFill>
                          <a:latin typeface="Verdana" pitchFamily="34" charset="0"/>
                          <a:ea typeface="Verdana" pitchFamily="34" charset="0"/>
                        </a:rPr>
                        <a:t>Pencabutan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Gigi</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Tetap</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55"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2</a:t>
                      </a:r>
                    </a:p>
                  </a:txBody>
                  <a:tcPr marL="9525" marR="9525" marT="9525"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4</a:t>
                      </a:r>
                    </a:p>
                  </a:txBody>
                  <a:tcPr marL="9525" marR="9525" marT="9525" marB="0" anchor="ctr"/>
                </a:tc>
                <a:tc>
                  <a:txBody>
                    <a:bodyPr/>
                    <a:lstStyle/>
                    <a:p>
                      <a:pPr algn="ctr" fontAlgn="b"/>
                      <a:r>
                        <a:rPr lang="en-US" sz="1400" b="0" i="0" u="none" strike="noStrike" dirty="0">
                          <a:solidFill>
                            <a:srgbClr val="000000"/>
                          </a:solidFill>
                          <a:effectLst/>
                          <a:latin typeface="Verdana" panose="020B0604030504040204" pitchFamily="34" charset="0"/>
                        </a:rPr>
                        <a:t>5</a:t>
                      </a:r>
                    </a:p>
                  </a:txBody>
                  <a:tcPr marL="9525" marR="9525" marT="9525" marB="0" anchor="ctr"/>
                </a:tc>
                <a:tc>
                  <a:txBody>
                    <a:bodyPr/>
                    <a:lstStyle/>
                    <a:p>
                      <a:pPr algn="ctr" fontAlgn="b"/>
                      <a:r>
                        <a:rPr lang="en-US" sz="1400" b="0" i="0" u="none" strike="noStrike" dirty="0">
                          <a:solidFill>
                            <a:srgbClr val="000000"/>
                          </a:solidFill>
                          <a:effectLst/>
                          <a:latin typeface="Verdana"/>
                        </a:rPr>
                        <a:t>1</a:t>
                      </a:r>
                    </a:p>
                  </a:txBody>
                  <a:tcPr marL="9525" marR="9525" marT="9525" marB="0" anchor="ctr"/>
                </a:tc>
                <a:extLst>
                  <a:ext uri="{0D108BD9-81ED-4DB2-BD59-A6C34878D82A}">
                    <a16:rowId xmlns="" xmlns:a16="http://schemas.microsoft.com/office/drawing/2014/main" val="10005"/>
                  </a:ext>
                </a:extLst>
              </a:tr>
              <a:tr h="451661">
                <a:tc>
                  <a:txBody>
                    <a:bodyPr/>
                    <a:lstStyle/>
                    <a:p>
                      <a:pPr algn="ctr" fontAlgn="b"/>
                      <a:r>
                        <a:rPr lang="en-US" sz="1400" u="none" strike="noStrike">
                          <a:solidFill>
                            <a:schemeClr val="tx2"/>
                          </a:solidFill>
                          <a:latin typeface="Verdana" pitchFamily="34" charset="0"/>
                          <a:ea typeface="Verdana" pitchFamily="34" charset="0"/>
                        </a:rPr>
                        <a:t>6</a:t>
                      </a:r>
                      <a:endParaRPr lang="en-US" sz="14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55" marB="0" anchor="ctr"/>
                </a:tc>
                <a:tc>
                  <a:txBody>
                    <a:bodyPr/>
                    <a:lstStyle/>
                    <a:p>
                      <a:pPr algn="l" fontAlgn="b"/>
                      <a:r>
                        <a:rPr lang="en-US" sz="1400" u="none" strike="noStrike" dirty="0" err="1">
                          <a:solidFill>
                            <a:schemeClr val="tx2"/>
                          </a:solidFill>
                          <a:latin typeface="Verdana" pitchFamily="34" charset="0"/>
                          <a:ea typeface="Verdana" pitchFamily="34" charset="0"/>
                        </a:rPr>
                        <a:t>Pencabutan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Gigi</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Sulung</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55"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1</a:t>
                      </a:r>
                    </a:p>
                  </a:txBody>
                  <a:tcPr marL="9525" marR="9525" marT="9525"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b"/>
                      <a:r>
                        <a:rPr lang="en-US" sz="1400" b="0" i="0" u="none" strike="noStrike" dirty="0" smtClean="0">
                          <a:solidFill>
                            <a:srgbClr val="000000"/>
                          </a:solidFill>
                          <a:effectLst/>
                          <a:latin typeface="Verdana" panose="020B0604030504040204" pitchFamily="34" charset="0"/>
                        </a:rPr>
                        <a:t>-</a:t>
                      </a:r>
                      <a:endParaRPr lang="en-US" sz="14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Verdana"/>
                        </a:rPr>
                        <a:t>2</a:t>
                      </a:r>
                    </a:p>
                  </a:txBody>
                  <a:tcPr marL="9525" marR="9525" marT="9525" marB="0" anchor="ctr"/>
                </a:tc>
                <a:extLst>
                  <a:ext uri="{0D108BD9-81ED-4DB2-BD59-A6C34878D82A}">
                    <a16:rowId xmlns="" xmlns:a16="http://schemas.microsoft.com/office/drawing/2014/main" val="10006"/>
                  </a:ext>
                </a:extLst>
              </a:tr>
              <a:tr h="451661">
                <a:tc>
                  <a:txBody>
                    <a:bodyPr/>
                    <a:lstStyle/>
                    <a:p>
                      <a:pPr algn="ctr" fontAlgn="b"/>
                      <a:r>
                        <a:rPr lang="en-US" sz="1400" u="none" strike="noStrike">
                          <a:solidFill>
                            <a:schemeClr val="tx2"/>
                          </a:solidFill>
                          <a:latin typeface="Verdana" pitchFamily="34" charset="0"/>
                          <a:ea typeface="Verdana" pitchFamily="34" charset="0"/>
                        </a:rPr>
                        <a:t>7</a:t>
                      </a:r>
                      <a:endParaRPr lang="en-US" sz="14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55" marB="0" anchor="ctr"/>
                </a:tc>
                <a:tc>
                  <a:txBody>
                    <a:bodyPr/>
                    <a:lstStyle/>
                    <a:p>
                      <a:pPr algn="l" fontAlgn="b"/>
                      <a:r>
                        <a:rPr lang="en-US" sz="1400" u="none" strike="noStrike" dirty="0" err="1">
                          <a:solidFill>
                            <a:schemeClr val="tx2"/>
                          </a:solidFill>
                          <a:latin typeface="Verdana" pitchFamily="34" charset="0"/>
                          <a:ea typeface="Verdana" pitchFamily="34" charset="0"/>
                        </a:rPr>
                        <a:t>Pengobatan</a:t>
                      </a:r>
                      <a:r>
                        <a:rPr lang="en-US" sz="1400" u="none" strike="noStrike" dirty="0">
                          <a:solidFill>
                            <a:schemeClr val="tx2"/>
                          </a:solidFill>
                          <a:latin typeface="Verdana" pitchFamily="34" charset="0"/>
                          <a:ea typeface="Verdana" pitchFamily="34" charset="0"/>
                        </a:rPr>
                        <a:t> Periodontal</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55"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2</a:t>
                      </a:r>
                    </a:p>
                  </a:txBody>
                  <a:tcPr marL="9525" marR="9525" marT="9525"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1</a:t>
                      </a:r>
                    </a:p>
                  </a:txBody>
                  <a:tcPr marL="9525" marR="9525" marT="9525" marB="0" anchor="ctr"/>
                </a:tc>
                <a:tc>
                  <a:txBody>
                    <a:bodyPr/>
                    <a:lstStyle/>
                    <a:p>
                      <a:pPr algn="ctr" fontAlgn="b"/>
                      <a:r>
                        <a:rPr lang="en-US" sz="1400" b="0" i="0" u="none" strike="noStrike" dirty="0" smtClean="0">
                          <a:solidFill>
                            <a:srgbClr val="000000"/>
                          </a:solidFill>
                          <a:effectLst/>
                          <a:latin typeface="Verdana" panose="020B0604030504040204" pitchFamily="34" charset="0"/>
                        </a:rPr>
                        <a:t>-</a:t>
                      </a:r>
                      <a:endParaRPr lang="en-US" sz="14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Verdana"/>
                        </a:rPr>
                        <a:t>2</a:t>
                      </a:r>
                    </a:p>
                  </a:txBody>
                  <a:tcPr marL="9525" marR="9525" marT="9525" marB="0" anchor="ctr"/>
                </a:tc>
                <a:extLst>
                  <a:ext uri="{0D108BD9-81ED-4DB2-BD59-A6C34878D82A}">
                    <a16:rowId xmlns="" xmlns:a16="http://schemas.microsoft.com/office/drawing/2014/main" val="10007"/>
                  </a:ext>
                </a:extLst>
              </a:tr>
              <a:tr h="451661">
                <a:tc>
                  <a:txBody>
                    <a:bodyPr/>
                    <a:lstStyle/>
                    <a:p>
                      <a:pPr algn="ctr" fontAlgn="b"/>
                      <a:r>
                        <a:rPr lang="en-US" sz="1400" u="none" strike="noStrike">
                          <a:solidFill>
                            <a:schemeClr val="tx2"/>
                          </a:solidFill>
                          <a:latin typeface="Verdana" pitchFamily="34" charset="0"/>
                          <a:ea typeface="Verdana" pitchFamily="34" charset="0"/>
                        </a:rPr>
                        <a:t>8</a:t>
                      </a:r>
                      <a:endParaRPr lang="en-US" sz="14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55" marB="0" anchor="ctr"/>
                </a:tc>
                <a:tc>
                  <a:txBody>
                    <a:bodyPr/>
                    <a:lstStyle/>
                    <a:p>
                      <a:pPr algn="l" fontAlgn="b"/>
                      <a:r>
                        <a:rPr lang="en-US" sz="1400" u="none" strike="noStrike" dirty="0" err="1">
                          <a:solidFill>
                            <a:schemeClr val="tx2"/>
                          </a:solidFill>
                          <a:latin typeface="Verdana" pitchFamily="34" charset="0"/>
                          <a:ea typeface="Verdana" pitchFamily="34" charset="0"/>
                        </a:rPr>
                        <a:t>Pengobatan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Abses</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55"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3</a:t>
                      </a:r>
                    </a:p>
                  </a:txBody>
                  <a:tcPr marL="9525" marR="9525" marT="9525"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3</a:t>
                      </a:r>
                    </a:p>
                  </a:txBody>
                  <a:tcPr marL="9525" marR="9525" marT="9525" marB="0" anchor="ctr"/>
                </a:tc>
                <a:tc>
                  <a:txBody>
                    <a:bodyPr/>
                    <a:lstStyle/>
                    <a:p>
                      <a:pPr algn="ctr" fontAlgn="b"/>
                      <a:r>
                        <a:rPr lang="en-US" sz="1400" b="0" i="0" u="none" strike="noStrike" dirty="0">
                          <a:solidFill>
                            <a:srgbClr val="000000"/>
                          </a:solidFill>
                          <a:effectLst/>
                          <a:latin typeface="Verdana" panose="020B0604030504040204" pitchFamily="34" charset="0"/>
                        </a:rPr>
                        <a:t>3</a:t>
                      </a:r>
                    </a:p>
                  </a:txBody>
                  <a:tcPr marL="9525" marR="9525" marT="9525" marB="0" anchor="ctr"/>
                </a:tc>
                <a:tc>
                  <a:txBody>
                    <a:bodyPr/>
                    <a:lstStyle/>
                    <a:p>
                      <a:pPr algn="ctr" fontAlgn="b"/>
                      <a:r>
                        <a:rPr lang="en-US" sz="1400" b="0" i="0" u="none" strike="noStrike" dirty="0" smtClean="0">
                          <a:solidFill>
                            <a:srgbClr val="000000"/>
                          </a:solidFill>
                          <a:effectLst/>
                          <a:latin typeface="Verdana"/>
                        </a:rPr>
                        <a:t>-</a:t>
                      </a:r>
                      <a:endParaRPr lang="en-US" sz="14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08"/>
                  </a:ext>
                </a:extLst>
              </a:tr>
              <a:tr h="459508">
                <a:tc>
                  <a:txBody>
                    <a:bodyPr/>
                    <a:lstStyle/>
                    <a:p>
                      <a:pPr algn="ctr" fontAlgn="b"/>
                      <a:r>
                        <a:rPr lang="en-US" sz="1400" u="none" strike="noStrike" dirty="0">
                          <a:solidFill>
                            <a:schemeClr val="tx2"/>
                          </a:solidFill>
                          <a:latin typeface="Verdana" pitchFamily="34" charset="0"/>
                          <a:ea typeface="Verdana" pitchFamily="34" charset="0"/>
                        </a:rPr>
                        <a:t>9</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55" marB="0" anchor="ctr"/>
                </a:tc>
                <a:tc>
                  <a:txBody>
                    <a:bodyPr/>
                    <a:lstStyle/>
                    <a:p>
                      <a:pPr algn="l" fontAlgn="b"/>
                      <a:r>
                        <a:rPr lang="en-US" sz="1400" u="none" strike="noStrike" dirty="0" err="1">
                          <a:solidFill>
                            <a:schemeClr val="tx2"/>
                          </a:solidFill>
                          <a:latin typeface="Verdana" pitchFamily="34" charset="0"/>
                          <a:ea typeface="Verdana" pitchFamily="34" charset="0"/>
                        </a:rPr>
                        <a:t>Pembersihan</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Karang</a:t>
                      </a:r>
                      <a:r>
                        <a:rPr lang="en-US" sz="1400" u="none" strike="noStrike" dirty="0">
                          <a:solidFill>
                            <a:schemeClr val="tx2"/>
                          </a:solidFill>
                          <a:latin typeface="Verdana" pitchFamily="34" charset="0"/>
                          <a:ea typeface="Verdana" pitchFamily="34" charset="0"/>
                        </a:rPr>
                        <a:t> </a:t>
                      </a:r>
                      <a:r>
                        <a:rPr lang="en-US" sz="1400" u="none" strike="noStrike" dirty="0" err="1">
                          <a:solidFill>
                            <a:schemeClr val="tx2"/>
                          </a:solidFill>
                          <a:latin typeface="Verdana" pitchFamily="34" charset="0"/>
                          <a:ea typeface="Verdana" pitchFamily="34" charset="0"/>
                        </a:rPr>
                        <a:t>Gigi</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55"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3</a:t>
                      </a:r>
                    </a:p>
                  </a:txBody>
                  <a:tcPr marL="9525" marR="9525" marT="9525"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b"/>
                      <a:r>
                        <a:rPr lang="en-US" sz="1400" b="0" i="0" u="none" strike="noStrike" dirty="0" smtClean="0">
                          <a:solidFill>
                            <a:srgbClr val="000000"/>
                          </a:solidFill>
                          <a:effectLst/>
                          <a:latin typeface="Verdana" panose="020B0604030504040204" pitchFamily="34" charset="0"/>
                        </a:rPr>
                        <a:t>-</a:t>
                      </a:r>
                      <a:endParaRPr lang="en-US" sz="1400" b="0" i="0" u="none" strike="noStrike" dirty="0">
                        <a:solidFill>
                          <a:srgbClr val="000000"/>
                        </a:solidFill>
                        <a:effectLst/>
                        <a:latin typeface="Verdana" panose="020B0604030504040204" pitchFamily="34" charset="0"/>
                      </a:endParaRPr>
                    </a:p>
                  </a:txBody>
                  <a:tcPr marL="9525" marR="9525" marT="9525" marB="0" anchor="ctr"/>
                </a:tc>
                <a:tc>
                  <a:txBody>
                    <a:bodyPr/>
                    <a:lstStyle/>
                    <a:p>
                      <a:pPr algn="ctr" fontAlgn="b"/>
                      <a:r>
                        <a:rPr lang="en-US" sz="1400" b="0" i="0" u="none" strike="noStrike" dirty="0">
                          <a:solidFill>
                            <a:srgbClr val="000000"/>
                          </a:solidFill>
                          <a:effectLst/>
                          <a:latin typeface="Verdana"/>
                        </a:rPr>
                        <a:t>3</a:t>
                      </a:r>
                    </a:p>
                  </a:txBody>
                  <a:tcPr marL="9525" marR="9525" marT="9525" marB="0" anchor="ctr"/>
                </a:tc>
                <a:extLst>
                  <a:ext uri="{0D108BD9-81ED-4DB2-BD59-A6C34878D82A}">
                    <a16:rowId xmlns="" xmlns:a16="http://schemas.microsoft.com/office/drawing/2014/main" val="10009"/>
                  </a:ext>
                </a:extLst>
              </a:tr>
              <a:tr h="317031">
                <a:tc>
                  <a:txBody>
                    <a:bodyPr/>
                    <a:lstStyle/>
                    <a:p>
                      <a:pPr algn="ctr" fontAlgn="b"/>
                      <a:r>
                        <a:rPr lang="en-US" sz="1400" u="none" strike="noStrike" dirty="0">
                          <a:solidFill>
                            <a:schemeClr val="tx2"/>
                          </a:solidFill>
                          <a:latin typeface="Verdana" pitchFamily="34" charset="0"/>
                          <a:ea typeface="Verdana" pitchFamily="34" charset="0"/>
                        </a:rPr>
                        <a:t>10</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55" marB="0" anchor="ctr"/>
                </a:tc>
                <a:tc>
                  <a:txBody>
                    <a:bodyPr/>
                    <a:lstStyle/>
                    <a:p>
                      <a:pPr algn="l" fontAlgn="b"/>
                      <a:r>
                        <a:rPr lang="en-US" sz="1400" u="none" strike="noStrike" dirty="0">
                          <a:solidFill>
                            <a:schemeClr val="tx2"/>
                          </a:solidFill>
                          <a:latin typeface="Verdana" pitchFamily="34" charset="0"/>
                          <a:ea typeface="Verdana" pitchFamily="34" charset="0"/>
                        </a:rPr>
                        <a:t>Lain-lain </a:t>
                      </a:r>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0" marR="19030" marT="14355"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94</a:t>
                      </a:r>
                    </a:p>
                  </a:txBody>
                  <a:tcPr marL="9525" marR="9525" marT="9525"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80</a:t>
                      </a:r>
                    </a:p>
                  </a:txBody>
                  <a:tcPr marL="9525" marR="9525" marT="9525" marB="0" anchor="ctr"/>
                </a:tc>
                <a:tc>
                  <a:txBody>
                    <a:bodyPr/>
                    <a:lstStyle/>
                    <a:p>
                      <a:pPr algn="ctr" fontAlgn="b"/>
                      <a:r>
                        <a:rPr lang="en-US" sz="1400" b="0" i="0" u="none" strike="noStrike" dirty="0">
                          <a:solidFill>
                            <a:srgbClr val="000000"/>
                          </a:solidFill>
                          <a:effectLst/>
                          <a:latin typeface="Verdana" panose="020B0604030504040204" pitchFamily="34" charset="0"/>
                        </a:rPr>
                        <a:t>82</a:t>
                      </a:r>
                    </a:p>
                  </a:txBody>
                  <a:tcPr marL="9525" marR="9525" marT="9525" marB="0" anchor="ctr"/>
                </a:tc>
                <a:tc>
                  <a:txBody>
                    <a:bodyPr/>
                    <a:lstStyle/>
                    <a:p>
                      <a:pPr algn="ctr" fontAlgn="b"/>
                      <a:r>
                        <a:rPr lang="en-US" sz="1400" b="0" i="0" u="none" strike="noStrike" dirty="0">
                          <a:solidFill>
                            <a:srgbClr val="000000"/>
                          </a:solidFill>
                          <a:effectLst/>
                          <a:latin typeface="Verdana"/>
                        </a:rPr>
                        <a:t>77</a:t>
                      </a:r>
                    </a:p>
                  </a:txBody>
                  <a:tcPr marL="9525" marR="9525" marT="9525" marB="0" anchor="ctr"/>
                </a:tc>
                <a:extLst>
                  <a:ext uri="{0D108BD9-81ED-4DB2-BD59-A6C34878D82A}">
                    <a16:rowId xmlns="" xmlns:a16="http://schemas.microsoft.com/office/drawing/2014/main" val="10010"/>
                  </a:ext>
                </a:extLst>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79" y="55745"/>
            <a:ext cx="791219" cy="791219"/>
          </a:xfrm>
          <a:prstGeom prst="rect">
            <a:avLst/>
          </a:prstGeom>
        </p:spPr>
      </p:pic>
    </p:spTree>
    <p:extLst>
      <p:ext uri="{BB962C8B-B14F-4D97-AF65-F5344CB8AC3E}">
        <p14:creationId xmlns:p14="http://schemas.microsoft.com/office/powerpoint/2010/main" val="182412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6647AB-53FC-4FC4-B329-DC0E1CCA4575}" type="slidenum">
              <a:rPr lang="en-US" smtClean="0"/>
              <a:pPr/>
              <a:t>27</a:t>
            </a:fld>
            <a:endParaRPr lang="en-US"/>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4105068260"/>
              </p:ext>
            </p:extLst>
          </p:nvPr>
        </p:nvGraphicFramePr>
        <p:xfrm>
          <a:off x="145866" y="767361"/>
          <a:ext cx="7630129" cy="5901993"/>
        </p:xfrm>
        <a:graphic>
          <a:graphicData uri="http://schemas.openxmlformats.org/drawingml/2006/table">
            <a:tbl>
              <a:tblPr firstRow="1" bandRow="1">
                <a:tableStyleId>{9D7B26C5-4107-4FEC-AEDC-1716B250A1EF}</a:tableStyleId>
              </a:tblPr>
              <a:tblGrid>
                <a:gridCol w="585572">
                  <a:extLst>
                    <a:ext uri="{9D8B030D-6E8A-4147-A177-3AD203B41FA5}">
                      <a16:colId xmlns="" xmlns:a16="http://schemas.microsoft.com/office/drawing/2014/main" val="20000"/>
                    </a:ext>
                  </a:extLst>
                </a:gridCol>
                <a:gridCol w="252949">
                  <a:extLst>
                    <a:ext uri="{9D8B030D-6E8A-4147-A177-3AD203B41FA5}">
                      <a16:colId xmlns="" xmlns:a16="http://schemas.microsoft.com/office/drawing/2014/main" val="20001"/>
                    </a:ext>
                  </a:extLst>
                </a:gridCol>
                <a:gridCol w="3321142">
                  <a:extLst>
                    <a:ext uri="{9D8B030D-6E8A-4147-A177-3AD203B41FA5}">
                      <a16:colId xmlns="" xmlns:a16="http://schemas.microsoft.com/office/drawing/2014/main" val="20002"/>
                    </a:ext>
                  </a:extLst>
                </a:gridCol>
                <a:gridCol w="720519">
                  <a:extLst>
                    <a:ext uri="{9D8B030D-6E8A-4147-A177-3AD203B41FA5}">
                      <a16:colId xmlns="" xmlns:a16="http://schemas.microsoft.com/office/drawing/2014/main" val="20003"/>
                    </a:ext>
                  </a:extLst>
                </a:gridCol>
                <a:gridCol w="916649">
                  <a:extLst>
                    <a:ext uri="{9D8B030D-6E8A-4147-A177-3AD203B41FA5}">
                      <a16:colId xmlns="" xmlns:a16="http://schemas.microsoft.com/office/drawing/2014/main" val="20004"/>
                    </a:ext>
                  </a:extLst>
                </a:gridCol>
                <a:gridCol w="916649">
                  <a:extLst>
                    <a:ext uri="{9D8B030D-6E8A-4147-A177-3AD203B41FA5}">
                      <a16:colId xmlns="" xmlns:a16="http://schemas.microsoft.com/office/drawing/2014/main" val="20005"/>
                    </a:ext>
                  </a:extLst>
                </a:gridCol>
                <a:gridCol w="916649"/>
              </a:tblGrid>
              <a:tr h="472540">
                <a:tc gridSpan="2">
                  <a:txBody>
                    <a:bodyPr/>
                    <a:lstStyle/>
                    <a:p>
                      <a:pPr algn="ctr"/>
                      <a:r>
                        <a:rPr lang="en-US" sz="1100" dirty="0">
                          <a:solidFill>
                            <a:schemeClr val="tx2"/>
                          </a:solidFill>
                          <a:latin typeface="Verdana" pitchFamily="34" charset="0"/>
                          <a:ea typeface="Verdana" pitchFamily="34" charset="0"/>
                        </a:rPr>
                        <a:t>NO</a:t>
                      </a:r>
                      <a:endParaRPr lang="en-US" sz="11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16" marR="182716" marT="68780" marB="68780" anchor="ctr"/>
                </a:tc>
                <a:tc hMerge="1">
                  <a:txBody>
                    <a:bodyPr/>
                    <a:lstStyle/>
                    <a:p>
                      <a:endParaRPr lang="en-US"/>
                    </a:p>
                  </a:txBody>
                  <a:tcPr/>
                </a:tc>
                <a:tc>
                  <a:txBody>
                    <a:bodyPr/>
                    <a:lstStyle/>
                    <a:p>
                      <a:pPr algn="ctr"/>
                      <a:r>
                        <a:rPr lang="en-US" sz="1100" dirty="0">
                          <a:solidFill>
                            <a:schemeClr val="tx2"/>
                          </a:solidFill>
                          <a:latin typeface="Verdana" pitchFamily="34" charset="0"/>
                          <a:ea typeface="Verdana" pitchFamily="34" charset="0"/>
                        </a:rPr>
                        <a:t>JENIS KEGIATAN</a:t>
                      </a:r>
                      <a:endParaRPr lang="en-US" sz="11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16" marR="182716" marT="68780" marB="68780" anchor="ctr"/>
                </a:tc>
                <a:tc>
                  <a:txBody>
                    <a:bodyPr/>
                    <a:lstStyle/>
                    <a:p>
                      <a:pPr algn="ctr"/>
                      <a:r>
                        <a:rPr lang="en-US" sz="1100" dirty="0">
                          <a:solidFill>
                            <a:schemeClr val="tx2"/>
                          </a:solidFill>
                          <a:latin typeface="Verdana" pitchFamily="34" charset="0"/>
                          <a:ea typeface="Verdana" pitchFamily="34" charset="0"/>
                        </a:rPr>
                        <a:t>JAN</a:t>
                      </a:r>
                      <a:endParaRPr lang="en-US" sz="11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16" marR="182716" marT="68780" marB="68780" anchor="ctr"/>
                </a:tc>
                <a:tc>
                  <a:txBody>
                    <a:bodyPr/>
                    <a:lstStyle/>
                    <a:p>
                      <a:pPr algn="ctr"/>
                      <a:r>
                        <a:rPr lang="en-US" sz="1100"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182716" marR="182716" marT="68780" marB="68780" anchor="ctr"/>
                </a:tc>
                <a:tc>
                  <a:txBody>
                    <a:bodyPr/>
                    <a:lstStyle/>
                    <a:p>
                      <a:pPr algn="ctr"/>
                      <a:r>
                        <a:rPr lang="en-US" sz="11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MAR</a:t>
                      </a:r>
                      <a:endParaRPr lang="en-US" sz="11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16" marR="182716" marT="68780" marB="68780" anchor="ctr"/>
                </a:tc>
                <a:tc>
                  <a:txBody>
                    <a:bodyPr/>
                    <a:lstStyle/>
                    <a:p>
                      <a:pPr algn="ctr"/>
                      <a:r>
                        <a:rPr lang="en-US" sz="11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APR</a:t>
                      </a:r>
                      <a:endParaRPr lang="en-US" sz="11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16" marR="182716" marT="68780" marB="68780" anchor="ctr"/>
                </a:tc>
                <a:extLst>
                  <a:ext uri="{0D108BD9-81ED-4DB2-BD59-A6C34878D82A}">
                    <a16:rowId xmlns="" xmlns:a16="http://schemas.microsoft.com/office/drawing/2014/main" val="10000"/>
                  </a:ext>
                </a:extLst>
              </a:tr>
              <a:tr h="228109">
                <a:tc gridSpan="3">
                  <a:txBody>
                    <a:bodyPr/>
                    <a:lstStyle/>
                    <a:p>
                      <a:pPr algn="l" fontAlgn="ctr"/>
                      <a:r>
                        <a:rPr lang="en-US" sz="1100" u="none" strike="noStrike" dirty="0">
                          <a:solidFill>
                            <a:schemeClr val="tx2"/>
                          </a:solidFill>
                          <a:latin typeface="Verdana" pitchFamily="34" charset="0"/>
                          <a:ea typeface="Verdana" pitchFamily="34" charset="0"/>
                        </a:rPr>
                        <a:t>TERAPI</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endParaRPr lang="en-US"/>
                    </a:p>
                  </a:txBody>
                  <a:tcPr/>
                </a:tc>
                <a:tc hMerge="1">
                  <a:txBody>
                    <a:bodyPr/>
                    <a:lstStyle/>
                    <a:p>
                      <a:endParaRPr lang="en-US"/>
                    </a:p>
                  </a:txBody>
                  <a:tcPr/>
                </a:tc>
                <a:tc>
                  <a:txBody>
                    <a:bodyPr/>
                    <a:lstStyle/>
                    <a:p>
                      <a:endParaRPr lang="en-US" sz="1100" dirty="0">
                        <a:solidFill>
                          <a:schemeClr val="tx2"/>
                        </a:solidFill>
                        <a:latin typeface="Verdana" pitchFamily="34" charset="0"/>
                        <a:ea typeface="Verdana" pitchFamily="34" charset="0"/>
                      </a:endParaRPr>
                    </a:p>
                  </a:txBody>
                  <a:tcPr marL="19037" marR="19037" marT="14332" marB="0" anchor="ctr"/>
                </a:tc>
                <a:tc>
                  <a:txBody>
                    <a:bodyPr/>
                    <a:lstStyle/>
                    <a:p>
                      <a:endParaRPr lang="en-US" sz="1100" dirty="0">
                        <a:solidFill>
                          <a:schemeClr val="tx2"/>
                        </a:solidFill>
                        <a:latin typeface="Verdana" pitchFamily="34" charset="0"/>
                        <a:ea typeface="Verdana" pitchFamily="34" charset="0"/>
                      </a:endParaRPr>
                    </a:p>
                  </a:txBody>
                  <a:tcPr marL="19037" marR="19037" marT="14332" marB="0" anchor="ctr"/>
                </a:tc>
                <a:tc>
                  <a:txBody>
                    <a:bodyPr/>
                    <a:lstStyle/>
                    <a:p>
                      <a:endParaRPr lang="en-US" sz="1100" dirty="0">
                        <a:solidFill>
                          <a:schemeClr val="tx2"/>
                        </a:solidFill>
                        <a:latin typeface="Verdana" pitchFamily="34" charset="0"/>
                        <a:ea typeface="Verdana" pitchFamily="34" charset="0"/>
                      </a:endParaRPr>
                    </a:p>
                  </a:txBody>
                  <a:tcPr marL="19037" marR="19037" marT="14332" marB="0" anchor="ctr" anchorCtr="1"/>
                </a:tc>
                <a:tc>
                  <a:txBody>
                    <a:bodyPr/>
                    <a:lstStyle/>
                    <a:p>
                      <a:endParaRPr lang="en-US" sz="1100" dirty="0">
                        <a:solidFill>
                          <a:schemeClr val="tx2"/>
                        </a:solidFill>
                        <a:latin typeface="Verdana" pitchFamily="34" charset="0"/>
                        <a:ea typeface="Verdana" pitchFamily="34" charset="0"/>
                      </a:endParaRPr>
                    </a:p>
                  </a:txBody>
                  <a:tcPr marL="19037" marR="19037" marT="14332" marB="0" anchor="ctr" anchorCtr="1"/>
                </a:tc>
                <a:extLst>
                  <a:ext uri="{0D108BD9-81ED-4DB2-BD59-A6C34878D82A}">
                    <a16:rowId xmlns="" xmlns:a16="http://schemas.microsoft.com/office/drawing/2014/main" val="10001"/>
                  </a:ext>
                </a:extLst>
              </a:tr>
              <a:tr h="217055">
                <a:tc>
                  <a:txBody>
                    <a:bodyPr/>
                    <a:lstStyle/>
                    <a:p>
                      <a:pPr algn="ctr" fontAlgn="ctr"/>
                      <a:r>
                        <a:rPr lang="en-US" sz="1100" u="none" strike="noStrike" dirty="0">
                          <a:solidFill>
                            <a:schemeClr val="tx2"/>
                          </a:solidFill>
                          <a:latin typeface="Verdana" pitchFamily="34" charset="0"/>
                          <a:ea typeface="Verdana" pitchFamily="34" charset="0"/>
                        </a:rPr>
                        <a:t>1</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gridSpan="2">
                  <a:txBody>
                    <a:bodyPr/>
                    <a:lstStyle/>
                    <a:p>
                      <a:pPr algn="l" fontAlgn="b"/>
                      <a:r>
                        <a:rPr lang="en-US" sz="1100" u="none" strike="noStrike" dirty="0" err="1">
                          <a:solidFill>
                            <a:schemeClr val="tx2"/>
                          </a:solidFill>
                          <a:latin typeface="Verdana" pitchFamily="34" charset="0"/>
                          <a:ea typeface="Verdana" pitchFamily="34" charset="0"/>
                        </a:rPr>
                        <a:t>Psikotes</a:t>
                      </a:r>
                      <a:r>
                        <a:rPr lang="en-US" sz="1100" u="none" strike="noStrike" dirty="0">
                          <a:solidFill>
                            <a:schemeClr val="tx2"/>
                          </a:solidFill>
                          <a:latin typeface="Verdana" pitchFamily="34" charset="0"/>
                          <a:ea typeface="Verdana" pitchFamily="34" charset="0"/>
                        </a:rPr>
                        <a:t> / </a:t>
                      </a:r>
                      <a:r>
                        <a:rPr lang="en-US" sz="1100" u="none" strike="noStrike" dirty="0" err="1">
                          <a:solidFill>
                            <a:schemeClr val="tx2"/>
                          </a:solidFill>
                          <a:latin typeface="Verdana" pitchFamily="34" charset="0"/>
                          <a:ea typeface="Verdana" pitchFamily="34" charset="0"/>
                        </a:rPr>
                        <a:t>Psikometri</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ctr" fontAlgn="b"/>
                      <a:r>
                        <a:rPr lang="en-US" sz="1100" b="0" i="0" u="none" strike="noStrike" dirty="0" smtClean="0">
                          <a:solidFill>
                            <a:srgbClr val="000000"/>
                          </a:solidFill>
                          <a:effectLst/>
                          <a:latin typeface="Verdana" pitchFamily="34" charset="0"/>
                          <a:ea typeface="Verdana" pitchFamily="34" charset="0"/>
                        </a:rPr>
                        <a:t>-</a:t>
                      </a:r>
                      <a:endParaRPr lang="en-US" sz="1100" b="0" i="0" u="none" strike="noStrike" dirty="0">
                        <a:solidFill>
                          <a:srgbClr val="000000"/>
                        </a:solidFill>
                        <a:effectLst/>
                        <a:latin typeface="Verdana" pitchFamily="34" charset="0"/>
                        <a:ea typeface="Verdana" pitchFamily="34" charset="0"/>
                      </a:endParaRPr>
                    </a:p>
                  </a:txBody>
                  <a:tcPr marL="0" marR="0" marT="0" marB="0" anchor="ctr" anchorCtr="1"/>
                </a:tc>
                <a:tc>
                  <a:txBody>
                    <a:bodyPr/>
                    <a:lstStyle/>
                    <a:p>
                      <a:pPr algn="ctr" fontAlgn="b"/>
                      <a:r>
                        <a:rPr lang="en-US" sz="1100" b="0" i="0" u="none" strike="noStrike" dirty="0" smtClean="0">
                          <a:solidFill>
                            <a:srgbClr val="000000"/>
                          </a:solidFill>
                          <a:effectLst/>
                          <a:latin typeface="Verdana" pitchFamily="34" charset="0"/>
                          <a:ea typeface="Verdana" pitchFamily="34" charset="0"/>
                        </a:rPr>
                        <a:t>-</a:t>
                      </a:r>
                      <a:endParaRPr lang="en-US" sz="1100" b="0" i="0" u="none" strike="noStrike" dirty="0">
                        <a:solidFill>
                          <a:srgbClr val="000000"/>
                        </a:solidFill>
                        <a:effectLst/>
                        <a:latin typeface="Verdana" pitchFamily="34" charset="0"/>
                        <a:ea typeface="Verdana" pitchFamily="34" charset="0"/>
                      </a:endParaRPr>
                    </a:p>
                  </a:txBody>
                  <a:tcPr marL="0" marR="0" marT="0" marB="0" anchor="ctr" anchorCtr="1"/>
                </a:tc>
                <a:extLst>
                  <a:ext uri="{0D108BD9-81ED-4DB2-BD59-A6C34878D82A}">
                    <a16:rowId xmlns="" xmlns:a16="http://schemas.microsoft.com/office/drawing/2014/main" val="10002"/>
                  </a:ext>
                </a:extLst>
              </a:tr>
              <a:tr h="217055">
                <a:tc>
                  <a:txBody>
                    <a:bodyPr/>
                    <a:lstStyle/>
                    <a:p>
                      <a:pPr algn="ctr" fontAlgn="ctr"/>
                      <a:r>
                        <a:rPr lang="en-US" sz="1100" u="none" strike="noStrike" dirty="0">
                          <a:solidFill>
                            <a:schemeClr val="tx2"/>
                          </a:solidFill>
                          <a:latin typeface="Verdana" pitchFamily="34" charset="0"/>
                          <a:ea typeface="Verdana" pitchFamily="34" charset="0"/>
                        </a:rPr>
                        <a:t>2</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gridSpan="2">
                  <a:txBody>
                    <a:bodyPr/>
                    <a:lstStyle/>
                    <a:p>
                      <a:pPr algn="l" fontAlgn="b"/>
                      <a:r>
                        <a:rPr lang="en-US" sz="1100" u="none" strike="noStrike" dirty="0" err="1">
                          <a:solidFill>
                            <a:schemeClr val="tx2"/>
                          </a:solidFill>
                          <a:latin typeface="Verdana" pitchFamily="34" charset="0"/>
                          <a:ea typeface="Verdana" pitchFamily="34" charset="0"/>
                        </a:rPr>
                        <a:t>Psikolog</a:t>
                      </a:r>
                      <a:r>
                        <a:rPr lang="en-US" sz="1100" u="none" strike="noStrike" dirty="0">
                          <a:solidFill>
                            <a:schemeClr val="tx2"/>
                          </a:solidFill>
                          <a:latin typeface="Verdana" pitchFamily="34" charset="0"/>
                          <a:ea typeface="Verdana" pitchFamily="34" charset="0"/>
                        </a:rPr>
                        <a:t> - </a:t>
                      </a:r>
                      <a:r>
                        <a:rPr lang="en-US" sz="1100" u="none" strike="noStrike" dirty="0" err="1">
                          <a:solidFill>
                            <a:schemeClr val="tx2"/>
                          </a:solidFill>
                          <a:latin typeface="Verdana" pitchFamily="34" charset="0"/>
                          <a:ea typeface="Verdana" pitchFamily="34" charset="0"/>
                        </a:rPr>
                        <a:t>Kompleks</a:t>
                      </a:r>
                      <a:r>
                        <a:rPr lang="en-US" sz="1100" u="none" strike="noStrike" dirty="0">
                          <a:solidFill>
                            <a:schemeClr val="tx2"/>
                          </a:solidFill>
                          <a:latin typeface="Verdana" pitchFamily="34" charset="0"/>
                          <a:ea typeface="Verdana" pitchFamily="34" charset="0"/>
                        </a:rPr>
                        <a:t> (&gt; 1 jam)</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ctr" fontAlgn="b"/>
                      <a:r>
                        <a:rPr lang="en-US" sz="1100" b="0" i="0" u="none" strike="noStrike" dirty="0" smtClean="0">
                          <a:solidFill>
                            <a:srgbClr val="000000"/>
                          </a:solidFill>
                          <a:effectLst/>
                          <a:latin typeface="Verdana" pitchFamily="34" charset="0"/>
                          <a:ea typeface="Verdana" pitchFamily="34" charset="0"/>
                        </a:rPr>
                        <a:t>-</a:t>
                      </a:r>
                      <a:endParaRPr lang="en-US" sz="1100" b="0" i="0" u="none" strike="noStrike" dirty="0">
                        <a:solidFill>
                          <a:srgbClr val="000000"/>
                        </a:solidFill>
                        <a:effectLst/>
                        <a:latin typeface="Verdana" pitchFamily="34" charset="0"/>
                        <a:ea typeface="Verdana" pitchFamily="34" charset="0"/>
                      </a:endParaRPr>
                    </a:p>
                  </a:txBody>
                  <a:tcPr marL="0" marR="0" marT="0" marB="0" anchor="ctr" anchorCtr="1"/>
                </a:tc>
                <a:tc>
                  <a:txBody>
                    <a:bodyPr/>
                    <a:lstStyle/>
                    <a:p>
                      <a:pPr algn="ctr" fontAlgn="b"/>
                      <a:r>
                        <a:rPr lang="en-US" sz="1100" b="0" i="0" u="none" strike="noStrike" dirty="0" smtClean="0">
                          <a:solidFill>
                            <a:srgbClr val="000000"/>
                          </a:solidFill>
                          <a:effectLst/>
                          <a:latin typeface="Verdana" pitchFamily="34" charset="0"/>
                          <a:ea typeface="Verdana" pitchFamily="34" charset="0"/>
                        </a:rPr>
                        <a:t>-</a:t>
                      </a:r>
                      <a:endParaRPr lang="en-US" sz="1100" b="0" i="0" u="none" strike="noStrike" dirty="0">
                        <a:solidFill>
                          <a:srgbClr val="000000"/>
                        </a:solidFill>
                        <a:effectLst/>
                        <a:latin typeface="Verdana" pitchFamily="34" charset="0"/>
                        <a:ea typeface="Verdana" pitchFamily="34" charset="0"/>
                      </a:endParaRPr>
                    </a:p>
                  </a:txBody>
                  <a:tcPr marL="0" marR="0" marT="0" marB="0" anchor="ctr" anchorCtr="1"/>
                </a:tc>
                <a:extLst>
                  <a:ext uri="{0D108BD9-81ED-4DB2-BD59-A6C34878D82A}">
                    <a16:rowId xmlns="" xmlns:a16="http://schemas.microsoft.com/office/drawing/2014/main" val="10003"/>
                  </a:ext>
                </a:extLst>
              </a:tr>
              <a:tr h="217055">
                <a:tc>
                  <a:txBody>
                    <a:bodyPr/>
                    <a:lstStyle/>
                    <a:p>
                      <a:pPr algn="ctr" fontAlgn="ctr"/>
                      <a:r>
                        <a:rPr lang="en-US" sz="1100" u="none" strike="noStrike" dirty="0">
                          <a:solidFill>
                            <a:schemeClr val="tx2"/>
                          </a:solidFill>
                          <a:latin typeface="Verdana" pitchFamily="34" charset="0"/>
                          <a:ea typeface="Verdana" pitchFamily="34" charset="0"/>
                        </a:rPr>
                        <a:t>3</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gridSpan="2">
                  <a:txBody>
                    <a:bodyPr/>
                    <a:lstStyle/>
                    <a:p>
                      <a:pPr algn="l" fontAlgn="b"/>
                      <a:r>
                        <a:rPr lang="en-US" sz="1100" u="none" strike="noStrike" dirty="0" err="1">
                          <a:solidFill>
                            <a:schemeClr val="tx2"/>
                          </a:solidFill>
                          <a:latin typeface="Verdana" pitchFamily="34" charset="0"/>
                          <a:ea typeface="Verdana" pitchFamily="34" charset="0"/>
                        </a:rPr>
                        <a:t>Psikolog</a:t>
                      </a:r>
                      <a:r>
                        <a:rPr lang="en-US" sz="1100" u="none" strike="noStrike" dirty="0">
                          <a:solidFill>
                            <a:schemeClr val="tx2"/>
                          </a:solidFill>
                          <a:latin typeface="Verdana" pitchFamily="34" charset="0"/>
                          <a:ea typeface="Verdana" pitchFamily="34" charset="0"/>
                        </a:rPr>
                        <a:t> - </a:t>
                      </a:r>
                      <a:r>
                        <a:rPr lang="en-US" sz="1100" u="none" strike="noStrike" dirty="0" err="1">
                          <a:solidFill>
                            <a:schemeClr val="tx2"/>
                          </a:solidFill>
                          <a:latin typeface="Verdana" pitchFamily="34" charset="0"/>
                          <a:ea typeface="Verdana" pitchFamily="34" charset="0"/>
                        </a:rPr>
                        <a:t>Sedang</a:t>
                      </a:r>
                      <a:r>
                        <a:rPr lang="en-US" sz="1100" u="none" strike="noStrike" dirty="0">
                          <a:solidFill>
                            <a:schemeClr val="tx2"/>
                          </a:solidFill>
                          <a:latin typeface="Verdana" pitchFamily="34" charset="0"/>
                          <a:ea typeface="Verdana" pitchFamily="34" charset="0"/>
                        </a:rPr>
                        <a:t> (½ - 1 jam )</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ctr" fontAlgn="b"/>
                      <a:r>
                        <a:rPr lang="en-US" sz="1100" b="0" i="0" u="none" strike="noStrike" dirty="0" smtClean="0">
                          <a:solidFill>
                            <a:srgbClr val="000000"/>
                          </a:solidFill>
                          <a:effectLst/>
                          <a:latin typeface="Verdana" pitchFamily="34" charset="0"/>
                          <a:ea typeface="Verdana" pitchFamily="34" charset="0"/>
                        </a:rPr>
                        <a:t>-</a:t>
                      </a:r>
                      <a:endParaRPr lang="en-US" sz="1100" b="0" i="0" u="none" strike="noStrike" dirty="0">
                        <a:solidFill>
                          <a:srgbClr val="000000"/>
                        </a:solidFill>
                        <a:effectLst/>
                        <a:latin typeface="Verdana" pitchFamily="34" charset="0"/>
                        <a:ea typeface="Verdana" pitchFamily="34" charset="0"/>
                      </a:endParaRPr>
                    </a:p>
                  </a:txBody>
                  <a:tcPr marL="0" marR="0" marT="0" marB="0" anchor="ctr" anchorCtr="1"/>
                </a:tc>
                <a:tc>
                  <a:txBody>
                    <a:bodyPr/>
                    <a:lstStyle/>
                    <a:p>
                      <a:pPr algn="ctr" fontAlgn="b"/>
                      <a:r>
                        <a:rPr lang="en-US" sz="1100" b="0" i="0" u="none" strike="noStrike" dirty="0" smtClean="0">
                          <a:solidFill>
                            <a:srgbClr val="000000"/>
                          </a:solidFill>
                          <a:effectLst/>
                          <a:latin typeface="Verdana" pitchFamily="34" charset="0"/>
                          <a:ea typeface="Verdana" pitchFamily="34" charset="0"/>
                        </a:rPr>
                        <a:t>-</a:t>
                      </a:r>
                      <a:endParaRPr lang="en-US" sz="1100" b="0" i="0" u="none" strike="noStrike" dirty="0">
                        <a:solidFill>
                          <a:srgbClr val="000000"/>
                        </a:solidFill>
                        <a:effectLst/>
                        <a:latin typeface="Verdana" pitchFamily="34" charset="0"/>
                        <a:ea typeface="Verdana" pitchFamily="34" charset="0"/>
                      </a:endParaRPr>
                    </a:p>
                  </a:txBody>
                  <a:tcPr marL="0" marR="0" marT="0" marB="0" anchor="ctr" anchorCtr="1"/>
                </a:tc>
                <a:extLst>
                  <a:ext uri="{0D108BD9-81ED-4DB2-BD59-A6C34878D82A}">
                    <a16:rowId xmlns="" xmlns:a16="http://schemas.microsoft.com/office/drawing/2014/main" val="10004"/>
                  </a:ext>
                </a:extLst>
              </a:tr>
              <a:tr h="217055">
                <a:tc>
                  <a:txBody>
                    <a:bodyPr/>
                    <a:lstStyle/>
                    <a:p>
                      <a:pPr algn="ctr" fontAlgn="ctr"/>
                      <a:r>
                        <a:rPr lang="en-US" sz="1100" u="none" strike="noStrike" dirty="0">
                          <a:solidFill>
                            <a:schemeClr val="tx2"/>
                          </a:solidFill>
                          <a:latin typeface="Verdana" pitchFamily="34" charset="0"/>
                          <a:ea typeface="Verdana" pitchFamily="34" charset="0"/>
                        </a:rPr>
                        <a:t>4</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gridSpan="2">
                  <a:txBody>
                    <a:bodyPr/>
                    <a:lstStyle/>
                    <a:p>
                      <a:pPr algn="l" fontAlgn="b"/>
                      <a:r>
                        <a:rPr lang="en-US" sz="1100" u="none" strike="noStrike" dirty="0" err="1">
                          <a:solidFill>
                            <a:schemeClr val="tx2"/>
                          </a:solidFill>
                          <a:latin typeface="Verdana" pitchFamily="34" charset="0"/>
                          <a:ea typeface="Verdana" pitchFamily="34" charset="0"/>
                        </a:rPr>
                        <a:t>Psikolog</a:t>
                      </a:r>
                      <a:r>
                        <a:rPr lang="en-US" sz="1100" u="none" strike="noStrike" dirty="0">
                          <a:solidFill>
                            <a:schemeClr val="tx2"/>
                          </a:solidFill>
                          <a:latin typeface="Verdana" pitchFamily="34" charset="0"/>
                          <a:ea typeface="Verdana" pitchFamily="34" charset="0"/>
                        </a:rPr>
                        <a:t> - </a:t>
                      </a:r>
                      <a:r>
                        <a:rPr lang="en-US" sz="1100" u="none" strike="noStrike" dirty="0" err="1">
                          <a:solidFill>
                            <a:schemeClr val="tx2"/>
                          </a:solidFill>
                          <a:latin typeface="Verdana" pitchFamily="34" charset="0"/>
                          <a:ea typeface="Verdana" pitchFamily="34" charset="0"/>
                        </a:rPr>
                        <a:t>Sederhana</a:t>
                      </a:r>
                      <a:r>
                        <a:rPr lang="en-US" sz="1100" u="none" strike="noStrike" dirty="0">
                          <a:solidFill>
                            <a:schemeClr val="tx2"/>
                          </a:solidFill>
                          <a:latin typeface="Verdana" pitchFamily="34" charset="0"/>
                          <a:ea typeface="Verdana" pitchFamily="34" charset="0"/>
                        </a:rPr>
                        <a:t> ( &lt; ½ jam )</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ctr" fontAlgn="b"/>
                      <a:r>
                        <a:rPr lang="en-US" sz="1100" b="0" i="0" u="none" strike="noStrike" dirty="0" smtClean="0">
                          <a:solidFill>
                            <a:srgbClr val="000000"/>
                          </a:solidFill>
                          <a:effectLst/>
                          <a:latin typeface="Verdana" pitchFamily="34" charset="0"/>
                          <a:ea typeface="Verdana" pitchFamily="34" charset="0"/>
                        </a:rPr>
                        <a:t>-</a:t>
                      </a:r>
                      <a:endParaRPr lang="en-US" sz="1100" b="0" i="0" u="none" strike="noStrike" dirty="0">
                        <a:solidFill>
                          <a:srgbClr val="000000"/>
                        </a:solidFill>
                        <a:effectLst/>
                        <a:latin typeface="Verdana" pitchFamily="34" charset="0"/>
                        <a:ea typeface="Verdana" pitchFamily="34" charset="0"/>
                      </a:endParaRPr>
                    </a:p>
                  </a:txBody>
                  <a:tcPr marL="0" marR="0" marT="0" marB="0" anchor="ctr" anchorCtr="1"/>
                </a:tc>
                <a:tc>
                  <a:txBody>
                    <a:bodyPr/>
                    <a:lstStyle/>
                    <a:p>
                      <a:pPr algn="ctr" fontAlgn="b"/>
                      <a:r>
                        <a:rPr lang="en-US" sz="1100" b="0" i="0" u="none" strike="noStrike" dirty="0" smtClean="0">
                          <a:solidFill>
                            <a:srgbClr val="000000"/>
                          </a:solidFill>
                          <a:effectLst/>
                          <a:latin typeface="Verdana" pitchFamily="34" charset="0"/>
                          <a:ea typeface="Verdana" pitchFamily="34" charset="0"/>
                        </a:rPr>
                        <a:t>-</a:t>
                      </a:r>
                      <a:endParaRPr lang="en-US" sz="1100" b="0" i="0" u="none" strike="noStrike" dirty="0">
                        <a:solidFill>
                          <a:srgbClr val="000000"/>
                        </a:solidFill>
                        <a:effectLst/>
                        <a:latin typeface="Verdana" pitchFamily="34" charset="0"/>
                        <a:ea typeface="Verdana" pitchFamily="34" charset="0"/>
                      </a:endParaRPr>
                    </a:p>
                  </a:txBody>
                  <a:tcPr marL="0" marR="0" marT="0" marB="0" anchor="ctr" anchorCtr="1"/>
                </a:tc>
                <a:extLst>
                  <a:ext uri="{0D108BD9-81ED-4DB2-BD59-A6C34878D82A}">
                    <a16:rowId xmlns="" xmlns:a16="http://schemas.microsoft.com/office/drawing/2014/main" val="10005"/>
                  </a:ext>
                </a:extLst>
              </a:tr>
              <a:tr h="217055">
                <a:tc gridSpan="3">
                  <a:txBody>
                    <a:bodyPr/>
                    <a:lstStyle/>
                    <a:p>
                      <a:pPr algn="l" fontAlgn="ctr"/>
                      <a:r>
                        <a:rPr lang="en-US" sz="1100" u="none" strike="noStrike" dirty="0">
                          <a:solidFill>
                            <a:schemeClr val="tx2"/>
                          </a:solidFill>
                          <a:latin typeface="Verdana" pitchFamily="34" charset="0"/>
                          <a:ea typeface="Verdana" pitchFamily="34" charset="0"/>
                        </a:rPr>
                        <a:t>TERAPI WICARA</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endParaRPr lang="en-US"/>
                    </a:p>
                  </a:txBody>
                  <a:tcPr/>
                </a:tc>
                <a:tc hMerge="1">
                  <a:txBody>
                    <a:bodyPr/>
                    <a:lstStyle/>
                    <a:p>
                      <a:endParaRPr lang="en-US"/>
                    </a:p>
                  </a:txBody>
                  <a:tcPr/>
                </a:tc>
                <a:tc>
                  <a:txBody>
                    <a:bodyPr/>
                    <a:lstStyle/>
                    <a:p>
                      <a:pPr algn="ctr" fontAlgn="b"/>
                      <a:endParaRPr lang="en-US" sz="1100" b="0" i="0" u="none" strike="noStrike" dirty="0">
                        <a:solidFill>
                          <a:srgbClr val="000000"/>
                        </a:solidFill>
                        <a:effectLst/>
                        <a:latin typeface="Verdana" pitchFamily="34" charset="0"/>
                        <a:ea typeface="Verdana" pitchFamily="34" charset="0"/>
                      </a:endParaRPr>
                    </a:p>
                  </a:txBody>
                  <a:tcPr marL="0" marR="0" marT="0" marB="0" anchor="ctr"/>
                </a:tc>
                <a:tc>
                  <a:txBody>
                    <a:bodyPr/>
                    <a:lstStyle/>
                    <a:p>
                      <a:pPr algn="ctr" fontAlgn="b"/>
                      <a:endParaRPr lang="en-US" sz="1100" b="0" i="0" u="none" strike="noStrike" dirty="0">
                        <a:solidFill>
                          <a:srgbClr val="000000"/>
                        </a:solidFill>
                        <a:effectLst/>
                        <a:latin typeface="Verdana" pitchFamily="34" charset="0"/>
                        <a:ea typeface="Verdana" pitchFamily="34" charset="0"/>
                      </a:endParaRPr>
                    </a:p>
                  </a:txBody>
                  <a:tcPr marL="0" marR="0" marT="0" marB="0" anchor="ctr"/>
                </a:tc>
                <a:tc>
                  <a:txBody>
                    <a:bodyPr/>
                    <a:lstStyle/>
                    <a:p>
                      <a:pPr algn="ctr" fontAlgn="b"/>
                      <a:endParaRPr lang="en-US" sz="1100" b="0" i="0" u="none" strike="noStrike" dirty="0">
                        <a:solidFill>
                          <a:srgbClr val="000000"/>
                        </a:solidFill>
                        <a:effectLst/>
                        <a:latin typeface="Verdana" pitchFamily="34" charset="0"/>
                        <a:ea typeface="Verdana" pitchFamily="34" charset="0"/>
                      </a:endParaRPr>
                    </a:p>
                  </a:txBody>
                  <a:tcPr marL="0" marR="0" marT="0" marB="0" anchor="ctr" anchorCtr="1"/>
                </a:tc>
                <a:tc>
                  <a:txBody>
                    <a:bodyPr/>
                    <a:lstStyle/>
                    <a:p>
                      <a:pPr algn="ctr" fontAlgn="b"/>
                      <a:endParaRPr lang="en-US" sz="1200" b="0" i="0" u="none" strike="noStrike" dirty="0">
                        <a:solidFill>
                          <a:srgbClr val="000000"/>
                        </a:solidFill>
                        <a:effectLst/>
                        <a:latin typeface="Calibri"/>
                      </a:endParaRPr>
                    </a:p>
                  </a:txBody>
                  <a:tcPr marL="0" marR="0" marT="0" marB="0" anchor="ctr"/>
                </a:tc>
                <a:extLst>
                  <a:ext uri="{0D108BD9-81ED-4DB2-BD59-A6C34878D82A}">
                    <a16:rowId xmlns="" xmlns:a16="http://schemas.microsoft.com/office/drawing/2014/main" val="10006"/>
                  </a:ext>
                </a:extLst>
              </a:tr>
              <a:tr h="217055">
                <a:tc>
                  <a:txBody>
                    <a:bodyPr/>
                    <a:lstStyle/>
                    <a:p>
                      <a:pPr algn="ctr" fontAlgn="ctr"/>
                      <a:r>
                        <a:rPr lang="en-US" sz="1100" u="none" strike="noStrike">
                          <a:solidFill>
                            <a:schemeClr val="tx2"/>
                          </a:solidFill>
                          <a:latin typeface="Verdana" pitchFamily="34" charset="0"/>
                          <a:ea typeface="Verdana" pitchFamily="34" charset="0"/>
                        </a:rPr>
                        <a:t>1</a:t>
                      </a:r>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gridSpan="2">
                  <a:txBody>
                    <a:bodyPr/>
                    <a:lstStyle/>
                    <a:p>
                      <a:pPr algn="l" fontAlgn="b"/>
                      <a:r>
                        <a:rPr lang="en-US" sz="1100" u="none" strike="noStrike" dirty="0" err="1">
                          <a:solidFill>
                            <a:schemeClr val="tx2"/>
                          </a:solidFill>
                          <a:latin typeface="Verdana" pitchFamily="34" charset="0"/>
                          <a:ea typeface="Verdana" pitchFamily="34" charset="0"/>
                        </a:rPr>
                        <a:t>Fungsi</a:t>
                      </a:r>
                      <a:r>
                        <a:rPr lang="en-US" sz="1100" u="none" strike="noStrike" dirty="0">
                          <a:solidFill>
                            <a:schemeClr val="tx2"/>
                          </a:solidFill>
                          <a:latin typeface="Verdana" pitchFamily="34" charset="0"/>
                          <a:ea typeface="Verdana" pitchFamily="34" charset="0"/>
                        </a:rPr>
                        <a:t> </a:t>
                      </a:r>
                      <a:r>
                        <a:rPr lang="en-US" sz="1100" u="none" strike="noStrike" dirty="0" err="1">
                          <a:solidFill>
                            <a:schemeClr val="tx2"/>
                          </a:solidFill>
                          <a:latin typeface="Verdana" pitchFamily="34" charset="0"/>
                          <a:ea typeface="Verdana" pitchFamily="34" charset="0"/>
                        </a:rPr>
                        <a:t>Bahasa</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17</a:t>
                      </a:r>
                    </a:p>
                  </a:txBody>
                  <a:tcPr marL="0" marR="0" marT="0"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ctr" fontAlgn="b"/>
                      <a:r>
                        <a:rPr lang="en-US" sz="1100" b="0" i="0" u="none" strike="noStrike" dirty="0" smtClean="0">
                          <a:solidFill>
                            <a:srgbClr val="000000"/>
                          </a:solidFill>
                          <a:effectLst/>
                          <a:latin typeface="Verdana" pitchFamily="34" charset="0"/>
                          <a:ea typeface="Verdana" pitchFamily="34" charset="0"/>
                        </a:rPr>
                        <a:t>-</a:t>
                      </a:r>
                      <a:endParaRPr lang="en-US" sz="1100" b="0" i="0" u="none" strike="noStrike" dirty="0">
                        <a:solidFill>
                          <a:srgbClr val="000000"/>
                        </a:solidFill>
                        <a:effectLst/>
                        <a:latin typeface="Verdana" pitchFamily="34" charset="0"/>
                        <a:ea typeface="Verdana" pitchFamily="34" charset="0"/>
                      </a:endParaRPr>
                    </a:p>
                  </a:txBody>
                  <a:tcPr marL="0" marR="0" marT="0" marB="0" anchor="ctr" anchorCtr="1"/>
                </a:tc>
                <a:tc>
                  <a:txBody>
                    <a:bodyPr/>
                    <a:lstStyle/>
                    <a:p>
                      <a:pPr algn="ctr" fontAlgn="b"/>
                      <a:r>
                        <a:rPr lang="en-US" sz="1200" b="0" i="0" u="none" strike="noStrike">
                          <a:solidFill>
                            <a:srgbClr val="000000"/>
                          </a:solidFill>
                          <a:effectLst/>
                          <a:latin typeface="Calibri"/>
                        </a:rPr>
                        <a:t>19</a:t>
                      </a:r>
                    </a:p>
                  </a:txBody>
                  <a:tcPr marL="0" marR="0" marT="0" marB="0" anchor="ctr"/>
                </a:tc>
                <a:extLst>
                  <a:ext uri="{0D108BD9-81ED-4DB2-BD59-A6C34878D82A}">
                    <a16:rowId xmlns="" xmlns:a16="http://schemas.microsoft.com/office/drawing/2014/main" val="10007"/>
                  </a:ext>
                </a:extLst>
              </a:tr>
              <a:tr h="217055">
                <a:tc>
                  <a:txBody>
                    <a:bodyPr/>
                    <a:lstStyle/>
                    <a:p>
                      <a:pPr algn="ctr" fontAlgn="ctr"/>
                      <a:r>
                        <a:rPr lang="en-US" sz="1100" u="none" strike="noStrike">
                          <a:solidFill>
                            <a:schemeClr val="tx2"/>
                          </a:solidFill>
                          <a:latin typeface="Verdana" pitchFamily="34" charset="0"/>
                          <a:ea typeface="Verdana" pitchFamily="34" charset="0"/>
                        </a:rPr>
                        <a:t>2</a:t>
                      </a:r>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gridSpan="2">
                  <a:txBody>
                    <a:bodyPr/>
                    <a:lstStyle/>
                    <a:p>
                      <a:pPr algn="l" fontAlgn="b"/>
                      <a:r>
                        <a:rPr lang="en-US" sz="1100" u="none" strike="noStrike" dirty="0" err="1">
                          <a:solidFill>
                            <a:schemeClr val="tx2"/>
                          </a:solidFill>
                          <a:latin typeface="Verdana" pitchFamily="34" charset="0"/>
                          <a:ea typeface="Verdana" pitchFamily="34" charset="0"/>
                        </a:rPr>
                        <a:t>Fungsi</a:t>
                      </a:r>
                      <a:r>
                        <a:rPr lang="en-US" sz="1100" u="none" strike="noStrike" dirty="0">
                          <a:solidFill>
                            <a:schemeClr val="tx2"/>
                          </a:solidFill>
                          <a:latin typeface="Verdana" pitchFamily="34" charset="0"/>
                          <a:ea typeface="Verdana" pitchFamily="34" charset="0"/>
                        </a:rPr>
                        <a:t> </a:t>
                      </a:r>
                      <a:r>
                        <a:rPr lang="en-US" sz="1100" u="none" strike="noStrike" dirty="0" err="1">
                          <a:solidFill>
                            <a:schemeClr val="tx2"/>
                          </a:solidFill>
                          <a:latin typeface="Verdana" pitchFamily="34" charset="0"/>
                          <a:ea typeface="Verdana" pitchFamily="34" charset="0"/>
                        </a:rPr>
                        <a:t>Bicara</a:t>
                      </a:r>
                      <a:r>
                        <a:rPr lang="en-US" sz="1100" u="none" strike="noStrike" dirty="0">
                          <a:solidFill>
                            <a:schemeClr val="tx2"/>
                          </a:solidFill>
                          <a:latin typeface="Verdana" pitchFamily="34" charset="0"/>
                          <a:ea typeface="Verdana" pitchFamily="34" charset="0"/>
                        </a:rPr>
                        <a:t> / </a:t>
                      </a:r>
                      <a:r>
                        <a:rPr lang="en-US" sz="1100" u="none" strike="noStrike" dirty="0" err="1">
                          <a:solidFill>
                            <a:schemeClr val="tx2"/>
                          </a:solidFill>
                          <a:latin typeface="Verdana" pitchFamily="34" charset="0"/>
                          <a:ea typeface="Verdana" pitchFamily="34" charset="0"/>
                        </a:rPr>
                        <a:t>Laku</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17</a:t>
                      </a:r>
                    </a:p>
                  </a:txBody>
                  <a:tcPr marL="0" marR="0" marT="0"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ctr" fontAlgn="b"/>
                      <a:r>
                        <a:rPr lang="en-US" sz="1100" b="0" i="0" u="none" strike="noStrike" dirty="0" smtClean="0">
                          <a:solidFill>
                            <a:srgbClr val="000000"/>
                          </a:solidFill>
                          <a:effectLst/>
                          <a:latin typeface="Verdana" pitchFamily="34" charset="0"/>
                          <a:ea typeface="Verdana" pitchFamily="34" charset="0"/>
                        </a:rPr>
                        <a:t>-</a:t>
                      </a:r>
                      <a:endParaRPr lang="en-US" sz="1100" b="0" i="0" u="none" strike="noStrike" dirty="0">
                        <a:solidFill>
                          <a:srgbClr val="000000"/>
                        </a:solidFill>
                        <a:effectLst/>
                        <a:latin typeface="Verdana" pitchFamily="34" charset="0"/>
                        <a:ea typeface="Verdana" pitchFamily="34" charset="0"/>
                      </a:endParaRPr>
                    </a:p>
                  </a:txBody>
                  <a:tcPr marL="0" marR="0" marT="0" marB="0" anchor="ctr" anchorCtr="1"/>
                </a:tc>
                <a:tc>
                  <a:txBody>
                    <a:bodyPr/>
                    <a:lstStyle/>
                    <a:p>
                      <a:pPr algn="ctr" fontAlgn="b"/>
                      <a:r>
                        <a:rPr lang="en-US" sz="1200" b="0" i="0" u="none" strike="noStrike" dirty="0">
                          <a:solidFill>
                            <a:srgbClr val="000000"/>
                          </a:solidFill>
                          <a:effectLst/>
                          <a:latin typeface="Calibri"/>
                        </a:rPr>
                        <a:t>19</a:t>
                      </a:r>
                    </a:p>
                  </a:txBody>
                  <a:tcPr marL="0" marR="0" marT="0" marB="0" anchor="ctr"/>
                </a:tc>
                <a:extLst>
                  <a:ext uri="{0D108BD9-81ED-4DB2-BD59-A6C34878D82A}">
                    <a16:rowId xmlns="" xmlns:a16="http://schemas.microsoft.com/office/drawing/2014/main" val="10008"/>
                  </a:ext>
                </a:extLst>
              </a:tr>
              <a:tr h="217055">
                <a:tc>
                  <a:txBody>
                    <a:bodyPr/>
                    <a:lstStyle/>
                    <a:p>
                      <a:pPr algn="ctr" fontAlgn="ctr"/>
                      <a:r>
                        <a:rPr lang="en-US" sz="1100" u="none" strike="noStrike">
                          <a:solidFill>
                            <a:schemeClr val="tx2"/>
                          </a:solidFill>
                          <a:latin typeface="Verdana" pitchFamily="34" charset="0"/>
                          <a:ea typeface="Verdana" pitchFamily="34" charset="0"/>
                        </a:rPr>
                        <a:t>3</a:t>
                      </a:r>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gridSpan="2">
                  <a:txBody>
                    <a:bodyPr/>
                    <a:lstStyle/>
                    <a:p>
                      <a:pPr algn="l" fontAlgn="b"/>
                      <a:r>
                        <a:rPr lang="en-US" sz="1100" u="none" strike="noStrike" dirty="0" err="1">
                          <a:solidFill>
                            <a:schemeClr val="tx2"/>
                          </a:solidFill>
                          <a:latin typeface="Verdana" pitchFamily="34" charset="0"/>
                          <a:ea typeface="Verdana" pitchFamily="34" charset="0"/>
                        </a:rPr>
                        <a:t>Fungsi</a:t>
                      </a:r>
                      <a:r>
                        <a:rPr lang="en-US" sz="1100" u="none" strike="noStrike" dirty="0">
                          <a:solidFill>
                            <a:schemeClr val="tx2"/>
                          </a:solidFill>
                          <a:latin typeface="Verdana" pitchFamily="34" charset="0"/>
                          <a:ea typeface="Verdana" pitchFamily="34" charset="0"/>
                        </a:rPr>
                        <a:t> </a:t>
                      </a:r>
                      <a:r>
                        <a:rPr lang="en-US" sz="1100" u="none" strike="noStrike" dirty="0" err="1">
                          <a:solidFill>
                            <a:schemeClr val="tx2"/>
                          </a:solidFill>
                          <a:latin typeface="Verdana" pitchFamily="34" charset="0"/>
                          <a:ea typeface="Verdana" pitchFamily="34" charset="0"/>
                        </a:rPr>
                        <a:t>Menelan</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ctr" fontAlgn="b"/>
                      <a:r>
                        <a:rPr lang="en-US" sz="1100" b="0" i="0" u="none" strike="noStrike" dirty="0" smtClean="0">
                          <a:solidFill>
                            <a:srgbClr val="000000"/>
                          </a:solidFill>
                          <a:effectLst/>
                          <a:latin typeface="Verdana" pitchFamily="34" charset="0"/>
                          <a:ea typeface="Verdana" pitchFamily="34" charset="0"/>
                        </a:rPr>
                        <a:t>-</a:t>
                      </a:r>
                      <a:endParaRPr lang="en-US" sz="1100" b="0" i="0" u="none" strike="noStrike" dirty="0">
                        <a:solidFill>
                          <a:srgbClr val="000000"/>
                        </a:solidFill>
                        <a:effectLst/>
                        <a:latin typeface="Verdana" pitchFamily="34" charset="0"/>
                        <a:ea typeface="Verdana" pitchFamily="34" charset="0"/>
                      </a:endParaRPr>
                    </a:p>
                  </a:txBody>
                  <a:tcPr marL="0" marR="0" marT="0" marB="0" anchor="ctr" anchorCtr="1"/>
                </a:tc>
                <a:tc>
                  <a:txBody>
                    <a:bodyPr/>
                    <a:lstStyle/>
                    <a:p>
                      <a:pPr algn="ctr" fontAlgn="b"/>
                      <a:r>
                        <a:rPr lang="en-US" sz="1100" b="0" i="0" u="none" strike="noStrike" dirty="0" smtClean="0">
                          <a:solidFill>
                            <a:srgbClr val="000000"/>
                          </a:solidFill>
                          <a:effectLst/>
                          <a:latin typeface="Verdana" pitchFamily="34" charset="0"/>
                          <a:ea typeface="Verdana" pitchFamily="34" charset="0"/>
                        </a:rPr>
                        <a:t>-</a:t>
                      </a:r>
                      <a:endParaRPr lang="en-US" sz="1100" b="0" i="0" u="none" strike="noStrike" dirty="0">
                        <a:solidFill>
                          <a:srgbClr val="000000"/>
                        </a:solidFill>
                        <a:effectLst/>
                        <a:latin typeface="Verdana" pitchFamily="34" charset="0"/>
                        <a:ea typeface="Verdana" pitchFamily="34" charset="0"/>
                      </a:endParaRPr>
                    </a:p>
                  </a:txBody>
                  <a:tcPr marL="0" marR="0" marT="0" marB="0" anchor="ctr" anchorCtr="1"/>
                </a:tc>
                <a:extLst>
                  <a:ext uri="{0D108BD9-81ED-4DB2-BD59-A6C34878D82A}">
                    <a16:rowId xmlns="" xmlns:a16="http://schemas.microsoft.com/office/drawing/2014/main" val="10009"/>
                  </a:ext>
                </a:extLst>
              </a:tr>
              <a:tr h="217055">
                <a:tc>
                  <a:txBody>
                    <a:bodyPr/>
                    <a:lstStyle/>
                    <a:p>
                      <a:pPr algn="ctr" fontAlgn="ctr"/>
                      <a:r>
                        <a:rPr lang="en-US" sz="1100" u="none" strike="noStrike">
                          <a:solidFill>
                            <a:schemeClr val="tx2"/>
                          </a:solidFill>
                          <a:latin typeface="Verdana" pitchFamily="34" charset="0"/>
                          <a:ea typeface="Verdana" pitchFamily="34" charset="0"/>
                        </a:rPr>
                        <a:t>4</a:t>
                      </a:r>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gridSpan="2">
                  <a:txBody>
                    <a:bodyPr/>
                    <a:lstStyle/>
                    <a:p>
                      <a:pPr algn="l" fontAlgn="b"/>
                      <a:r>
                        <a:rPr lang="en-US" sz="1100" u="none" strike="noStrike" dirty="0" err="1">
                          <a:solidFill>
                            <a:schemeClr val="tx2"/>
                          </a:solidFill>
                          <a:latin typeface="Verdana" pitchFamily="34" charset="0"/>
                          <a:ea typeface="Verdana" pitchFamily="34" charset="0"/>
                        </a:rPr>
                        <a:t>Dll</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ctr" fontAlgn="b"/>
                      <a:r>
                        <a:rPr lang="en-US" sz="1100" b="0" i="0" u="none" strike="noStrike" dirty="0" smtClean="0">
                          <a:solidFill>
                            <a:srgbClr val="000000"/>
                          </a:solidFill>
                          <a:effectLst/>
                          <a:latin typeface="Verdana" pitchFamily="34" charset="0"/>
                          <a:ea typeface="Verdana" pitchFamily="34" charset="0"/>
                        </a:rPr>
                        <a:t>-</a:t>
                      </a:r>
                      <a:endParaRPr lang="en-US" sz="1100" b="0" i="0" u="none" strike="noStrike" dirty="0">
                        <a:solidFill>
                          <a:srgbClr val="000000"/>
                        </a:solidFill>
                        <a:effectLst/>
                        <a:latin typeface="Verdana" pitchFamily="34" charset="0"/>
                        <a:ea typeface="Verdana" pitchFamily="34" charset="0"/>
                      </a:endParaRPr>
                    </a:p>
                  </a:txBody>
                  <a:tcPr marL="0" marR="0" marT="0" marB="0" anchor="ctr" anchorCtr="1"/>
                </a:tc>
                <a:tc>
                  <a:txBody>
                    <a:bodyPr/>
                    <a:lstStyle/>
                    <a:p>
                      <a:pPr algn="ctr" fontAlgn="b"/>
                      <a:r>
                        <a:rPr lang="en-US" sz="1100" b="0" i="0" u="none" strike="noStrike" dirty="0" smtClean="0">
                          <a:solidFill>
                            <a:srgbClr val="000000"/>
                          </a:solidFill>
                          <a:effectLst/>
                          <a:latin typeface="Verdana" pitchFamily="34" charset="0"/>
                          <a:ea typeface="Verdana" pitchFamily="34" charset="0"/>
                        </a:rPr>
                        <a:t>-</a:t>
                      </a:r>
                      <a:endParaRPr lang="en-US" sz="1100" b="0" i="0" u="none" strike="noStrike" dirty="0">
                        <a:solidFill>
                          <a:srgbClr val="000000"/>
                        </a:solidFill>
                        <a:effectLst/>
                        <a:latin typeface="Verdana" pitchFamily="34" charset="0"/>
                        <a:ea typeface="Verdana" pitchFamily="34" charset="0"/>
                      </a:endParaRPr>
                    </a:p>
                  </a:txBody>
                  <a:tcPr marL="0" marR="0" marT="0" marB="0" anchor="ctr" anchorCtr="1"/>
                </a:tc>
                <a:extLst>
                  <a:ext uri="{0D108BD9-81ED-4DB2-BD59-A6C34878D82A}">
                    <a16:rowId xmlns="" xmlns:a16="http://schemas.microsoft.com/office/drawing/2014/main" val="10010"/>
                  </a:ext>
                </a:extLst>
              </a:tr>
              <a:tr h="229253">
                <a:tc gridSpan="3">
                  <a:txBody>
                    <a:bodyPr/>
                    <a:lstStyle/>
                    <a:p>
                      <a:pPr algn="l" fontAlgn="ctr"/>
                      <a:r>
                        <a:rPr lang="en-US" sz="1100" u="none" strike="noStrike" dirty="0">
                          <a:solidFill>
                            <a:schemeClr val="tx2"/>
                          </a:solidFill>
                          <a:latin typeface="Verdana" pitchFamily="34" charset="0"/>
                          <a:ea typeface="Verdana" pitchFamily="34" charset="0"/>
                        </a:rPr>
                        <a:t>TERAPI OKUPASI</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endParaRPr lang="en-US"/>
                    </a:p>
                  </a:txBody>
                  <a:tcPr/>
                </a:tc>
                <a:tc hMerge="1">
                  <a:txBody>
                    <a:bodyPr/>
                    <a:lstStyle/>
                    <a:p>
                      <a:endParaRPr lang="en-US"/>
                    </a:p>
                  </a:txBody>
                  <a:tcPr/>
                </a:tc>
                <a:tc>
                  <a:txBody>
                    <a:bodyPr/>
                    <a:lstStyle/>
                    <a:p>
                      <a:pPr algn="ctr" fontAlgn="b"/>
                      <a:endParaRPr lang="en-US" sz="1100" b="0" i="0" u="none" strike="noStrike" dirty="0">
                        <a:solidFill>
                          <a:srgbClr val="000000"/>
                        </a:solidFill>
                        <a:effectLst/>
                        <a:latin typeface="Verdana" pitchFamily="34" charset="0"/>
                        <a:ea typeface="Verdana" pitchFamily="34" charset="0"/>
                      </a:endParaRPr>
                    </a:p>
                  </a:txBody>
                  <a:tcPr marL="0" marR="0" marT="0" marB="0" anchor="ctr"/>
                </a:tc>
                <a:tc>
                  <a:txBody>
                    <a:bodyPr/>
                    <a:lstStyle/>
                    <a:p>
                      <a:pPr algn="ctr" fontAlgn="b"/>
                      <a:endParaRPr lang="en-US" sz="1100" b="0" i="0" u="none" strike="noStrike" dirty="0">
                        <a:solidFill>
                          <a:srgbClr val="000000"/>
                        </a:solidFill>
                        <a:effectLst/>
                        <a:latin typeface="Verdana" pitchFamily="34" charset="0"/>
                        <a:ea typeface="Verdana" pitchFamily="34" charset="0"/>
                      </a:endParaRPr>
                    </a:p>
                  </a:txBody>
                  <a:tcPr marL="0" marR="0" marT="0" marB="0" anchor="ctr"/>
                </a:tc>
                <a:tc>
                  <a:txBody>
                    <a:bodyPr/>
                    <a:lstStyle/>
                    <a:p>
                      <a:pPr algn="ctr" fontAlgn="b"/>
                      <a:endParaRPr lang="en-US" sz="1100" b="0" i="0" u="none" strike="noStrike" dirty="0">
                        <a:solidFill>
                          <a:srgbClr val="000000"/>
                        </a:solidFill>
                        <a:effectLst/>
                        <a:latin typeface="Verdana" pitchFamily="34" charset="0"/>
                        <a:ea typeface="Verdana" pitchFamily="34" charset="0"/>
                      </a:endParaRPr>
                    </a:p>
                  </a:txBody>
                  <a:tcPr marL="0" marR="0" marT="0" marB="0" anchor="ctr" anchorCtr="1"/>
                </a:tc>
                <a:tc>
                  <a:txBody>
                    <a:bodyPr/>
                    <a:lstStyle/>
                    <a:p>
                      <a:pPr algn="ctr" fontAlgn="b"/>
                      <a:endParaRPr lang="en-US" sz="1200" b="0" i="0" u="none" strike="noStrike" dirty="0">
                        <a:solidFill>
                          <a:srgbClr val="000000"/>
                        </a:solidFill>
                        <a:effectLst/>
                        <a:latin typeface="Calibri"/>
                      </a:endParaRPr>
                    </a:p>
                  </a:txBody>
                  <a:tcPr marL="0" marR="0" marT="0" marB="0" anchor="ctr"/>
                </a:tc>
                <a:extLst>
                  <a:ext uri="{0D108BD9-81ED-4DB2-BD59-A6C34878D82A}">
                    <a16:rowId xmlns="" xmlns:a16="http://schemas.microsoft.com/office/drawing/2014/main" val="10011"/>
                  </a:ext>
                </a:extLst>
              </a:tr>
              <a:tr h="217055">
                <a:tc>
                  <a:txBody>
                    <a:bodyPr/>
                    <a:lstStyle/>
                    <a:p>
                      <a:pPr algn="ctr" fontAlgn="ctr"/>
                      <a:r>
                        <a:rPr lang="en-US" sz="1100" u="none" strike="noStrike" dirty="0">
                          <a:solidFill>
                            <a:schemeClr val="tx2"/>
                          </a:solidFill>
                          <a:latin typeface="Verdana" pitchFamily="34" charset="0"/>
                          <a:ea typeface="Verdana" pitchFamily="34" charset="0"/>
                        </a:rPr>
                        <a:t>1</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gridSpan="2">
                  <a:txBody>
                    <a:bodyPr/>
                    <a:lstStyle/>
                    <a:p>
                      <a:pPr algn="l" fontAlgn="b"/>
                      <a:r>
                        <a:rPr lang="en-US" sz="1100" u="none" strike="noStrike" dirty="0" err="1">
                          <a:solidFill>
                            <a:schemeClr val="tx2"/>
                          </a:solidFill>
                          <a:latin typeface="Verdana" pitchFamily="34" charset="0"/>
                          <a:ea typeface="Verdana" pitchFamily="34" charset="0"/>
                        </a:rPr>
                        <a:t>Snooslen</a:t>
                      </a:r>
                      <a:r>
                        <a:rPr lang="en-US" sz="1100" u="none" strike="noStrike" dirty="0">
                          <a:solidFill>
                            <a:schemeClr val="tx2"/>
                          </a:solidFill>
                          <a:latin typeface="Verdana" pitchFamily="34" charset="0"/>
                          <a:ea typeface="Verdana" pitchFamily="34" charset="0"/>
                        </a:rPr>
                        <a:t> Room</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4</a:t>
                      </a:r>
                    </a:p>
                  </a:txBody>
                  <a:tcPr marL="0" marR="0" marT="0"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1</a:t>
                      </a:r>
                    </a:p>
                  </a:txBody>
                  <a:tcPr marL="0" marR="0" marT="0" marB="0" anchor="ctr"/>
                </a:tc>
                <a:tc>
                  <a:txBody>
                    <a:bodyPr/>
                    <a:lstStyle/>
                    <a:p>
                      <a:pPr algn="r" fontAlgn="b"/>
                      <a:r>
                        <a:rPr lang="en-US" sz="1200" b="0" i="0" u="none" strike="noStrike" dirty="0">
                          <a:solidFill>
                            <a:srgbClr val="000000"/>
                          </a:solidFill>
                          <a:effectLst/>
                          <a:latin typeface="Calibri" panose="020F0502020204030204" pitchFamily="34" charset="0"/>
                        </a:rPr>
                        <a:t>2</a:t>
                      </a:r>
                    </a:p>
                  </a:txBody>
                  <a:tcPr marL="0" marR="0" marT="0" marB="0" anchor="ctr" anchorCtr="1"/>
                </a:tc>
                <a:tc>
                  <a:txBody>
                    <a:bodyPr/>
                    <a:lstStyle/>
                    <a:p>
                      <a:pPr algn="ctr" fontAlgn="b"/>
                      <a:r>
                        <a:rPr lang="en-US" sz="1200" b="0" i="0" u="none" strike="noStrike" dirty="0">
                          <a:solidFill>
                            <a:srgbClr val="000000"/>
                          </a:solidFill>
                          <a:effectLst/>
                          <a:latin typeface="Calibri"/>
                        </a:rPr>
                        <a:t>2</a:t>
                      </a:r>
                    </a:p>
                  </a:txBody>
                  <a:tcPr marL="0" marR="0" marT="0" marB="0" anchor="ctr"/>
                </a:tc>
                <a:extLst>
                  <a:ext uri="{0D108BD9-81ED-4DB2-BD59-A6C34878D82A}">
                    <a16:rowId xmlns="" xmlns:a16="http://schemas.microsoft.com/office/drawing/2014/main" val="10012"/>
                  </a:ext>
                </a:extLst>
              </a:tr>
              <a:tr h="217055">
                <a:tc>
                  <a:txBody>
                    <a:bodyPr/>
                    <a:lstStyle/>
                    <a:p>
                      <a:pPr algn="ctr" fontAlgn="ctr"/>
                      <a:r>
                        <a:rPr lang="en-US" sz="1100" u="none" strike="noStrike" dirty="0">
                          <a:solidFill>
                            <a:schemeClr val="tx2"/>
                          </a:solidFill>
                          <a:latin typeface="Verdana" pitchFamily="34" charset="0"/>
                          <a:ea typeface="Verdana" pitchFamily="34" charset="0"/>
                        </a:rPr>
                        <a:t>2</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gridSpan="2">
                  <a:txBody>
                    <a:bodyPr/>
                    <a:lstStyle/>
                    <a:p>
                      <a:pPr algn="l" fontAlgn="b"/>
                      <a:r>
                        <a:rPr lang="en-US" sz="1100" u="none" strike="noStrike" dirty="0" err="1">
                          <a:solidFill>
                            <a:schemeClr val="tx2"/>
                          </a:solidFill>
                          <a:latin typeface="Verdana" pitchFamily="34" charset="0"/>
                          <a:ea typeface="Verdana" pitchFamily="34" charset="0"/>
                        </a:rPr>
                        <a:t>Semsory</a:t>
                      </a:r>
                      <a:r>
                        <a:rPr lang="en-US" sz="1100" u="none" strike="noStrike" dirty="0">
                          <a:solidFill>
                            <a:schemeClr val="tx2"/>
                          </a:solidFill>
                          <a:latin typeface="Verdana" pitchFamily="34" charset="0"/>
                          <a:ea typeface="Verdana" pitchFamily="34" charset="0"/>
                        </a:rPr>
                        <a:t> </a:t>
                      </a:r>
                      <a:r>
                        <a:rPr lang="en-US" sz="1100" u="none" strike="noStrike" dirty="0" err="1">
                          <a:solidFill>
                            <a:schemeClr val="tx2"/>
                          </a:solidFill>
                          <a:latin typeface="Verdana" pitchFamily="34" charset="0"/>
                          <a:ea typeface="Verdana" pitchFamily="34" charset="0"/>
                        </a:rPr>
                        <a:t>Integrasi</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61</a:t>
                      </a:r>
                    </a:p>
                  </a:txBody>
                  <a:tcPr marL="0" marR="0" marT="0"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55</a:t>
                      </a:r>
                    </a:p>
                  </a:txBody>
                  <a:tcPr marL="0" marR="0" marT="0" marB="0" anchor="ctr"/>
                </a:tc>
                <a:tc>
                  <a:txBody>
                    <a:bodyPr/>
                    <a:lstStyle/>
                    <a:p>
                      <a:pPr algn="r" fontAlgn="b"/>
                      <a:r>
                        <a:rPr lang="en-US" sz="1200" b="0" i="0" u="none" strike="noStrike" dirty="0">
                          <a:solidFill>
                            <a:srgbClr val="000000"/>
                          </a:solidFill>
                          <a:effectLst/>
                          <a:latin typeface="Calibri" panose="020F0502020204030204" pitchFamily="34" charset="0"/>
                        </a:rPr>
                        <a:t>48</a:t>
                      </a:r>
                    </a:p>
                  </a:txBody>
                  <a:tcPr marL="0" marR="0" marT="0" marB="0" anchor="ctr" anchorCtr="1"/>
                </a:tc>
                <a:tc>
                  <a:txBody>
                    <a:bodyPr/>
                    <a:lstStyle/>
                    <a:p>
                      <a:pPr algn="ctr" fontAlgn="b"/>
                      <a:r>
                        <a:rPr lang="en-US" sz="1200" b="0" i="0" u="none" strike="noStrike" dirty="0">
                          <a:solidFill>
                            <a:srgbClr val="000000"/>
                          </a:solidFill>
                          <a:effectLst/>
                          <a:latin typeface="Calibri"/>
                        </a:rPr>
                        <a:t>56</a:t>
                      </a:r>
                    </a:p>
                  </a:txBody>
                  <a:tcPr marL="0" marR="0" marT="0" marB="0" anchor="ctr"/>
                </a:tc>
                <a:extLst>
                  <a:ext uri="{0D108BD9-81ED-4DB2-BD59-A6C34878D82A}">
                    <a16:rowId xmlns="" xmlns:a16="http://schemas.microsoft.com/office/drawing/2014/main" val="10013"/>
                  </a:ext>
                </a:extLst>
              </a:tr>
              <a:tr h="300383">
                <a:tc>
                  <a:txBody>
                    <a:bodyPr/>
                    <a:lstStyle/>
                    <a:p>
                      <a:pPr algn="ctr" fontAlgn="ctr"/>
                      <a:r>
                        <a:rPr lang="en-US" sz="1100" u="none" strike="noStrike">
                          <a:solidFill>
                            <a:schemeClr val="tx2"/>
                          </a:solidFill>
                          <a:latin typeface="Verdana" pitchFamily="34" charset="0"/>
                          <a:ea typeface="Verdana" pitchFamily="34" charset="0"/>
                        </a:rPr>
                        <a:t>3</a:t>
                      </a:r>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gridSpan="2">
                  <a:txBody>
                    <a:bodyPr/>
                    <a:lstStyle/>
                    <a:p>
                      <a:pPr algn="l" fontAlgn="b"/>
                      <a:r>
                        <a:rPr lang="en-US" sz="1100" u="none" strike="noStrike" dirty="0" err="1">
                          <a:solidFill>
                            <a:schemeClr val="tx2"/>
                          </a:solidFill>
                          <a:latin typeface="Verdana" pitchFamily="34" charset="0"/>
                          <a:ea typeface="Verdana" pitchFamily="34" charset="0"/>
                        </a:rPr>
                        <a:t>Latihan</a:t>
                      </a:r>
                      <a:r>
                        <a:rPr lang="en-US" sz="1100" u="none" strike="noStrike" dirty="0">
                          <a:solidFill>
                            <a:schemeClr val="tx2"/>
                          </a:solidFill>
                          <a:latin typeface="Verdana" pitchFamily="34" charset="0"/>
                          <a:ea typeface="Verdana" pitchFamily="34" charset="0"/>
                        </a:rPr>
                        <a:t> </a:t>
                      </a:r>
                      <a:r>
                        <a:rPr lang="en-US" sz="1100" u="none" strike="noStrike" dirty="0" err="1">
                          <a:solidFill>
                            <a:schemeClr val="tx2"/>
                          </a:solidFill>
                          <a:latin typeface="Verdana" pitchFamily="34" charset="0"/>
                          <a:ea typeface="Verdana" pitchFamily="34" charset="0"/>
                        </a:rPr>
                        <a:t>aktifitas</a:t>
                      </a:r>
                      <a:r>
                        <a:rPr lang="en-US" sz="1100" u="none" strike="noStrike" dirty="0">
                          <a:solidFill>
                            <a:schemeClr val="tx2"/>
                          </a:solidFill>
                          <a:latin typeface="Verdana" pitchFamily="34" charset="0"/>
                          <a:ea typeface="Verdana" pitchFamily="34" charset="0"/>
                        </a:rPr>
                        <a:t> </a:t>
                      </a:r>
                      <a:r>
                        <a:rPr lang="en-US" sz="1100" u="none" strike="noStrike" dirty="0" err="1">
                          <a:solidFill>
                            <a:schemeClr val="tx2"/>
                          </a:solidFill>
                          <a:latin typeface="Verdana" pitchFamily="34" charset="0"/>
                          <a:ea typeface="Verdana" pitchFamily="34" charset="0"/>
                        </a:rPr>
                        <a:t>kehidupan</a:t>
                      </a:r>
                      <a:r>
                        <a:rPr lang="en-US" sz="1100" u="none" strike="noStrike" dirty="0">
                          <a:solidFill>
                            <a:schemeClr val="tx2"/>
                          </a:solidFill>
                          <a:latin typeface="Verdana" pitchFamily="34" charset="0"/>
                          <a:ea typeface="Verdana" pitchFamily="34" charset="0"/>
                        </a:rPr>
                        <a:t> </a:t>
                      </a:r>
                      <a:r>
                        <a:rPr lang="en-US" sz="1100" u="none" strike="noStrike" dirty="0" err="1">
                          <a:solidFill>
                            <a:schemeClr val="tx2"/>
                          </a:solidFill>
                          <a:latin typeface="Verdana" pitchFamily="34" charset="0"/>
                          <a:ea typeface="Verdana" pitchFamily="34" charset="0"/>
                        </a:rPr>
                        <a:t>sehari-hari</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26</a:t>
                      </a:r>
                    </a:p>
                  </a:txBody>
                  <a:tcPr marL="0" marR="0" marT="0"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23</a:t>
                      </a:r>
                    </a:p>
                  </a:txBody>
                  <a:tcPr marL="0" marR="0" marT="0" marB="0" anchor="ctr"/>
                </a:tc>
                <a:tc>
                  <a:txBody>
                    <a:bodyPr/>
                    <a:lstStyle/>
                    <a:p>
                      <a:pPr algn="r" fontAlgn="b"/>
                      <a:r>
                        <a:rPr lang="en-US" sz="1200" b="0" i="0" u="none" strike="noStrike" dirty="0">
                          <a:solidFill>
                            <a:srgbClr val="000000"/>
                          </a:solidFill>
                          <a:effectLst/>
                          <a:latin typeface="Calibri" panose="020F0502020204030204" pitchFamily="34" charset="0"/>
                        </a:rPr>
                        <a:t>23</a:t>
                      </a:r>
                    </a:p>
                  </a:txBody>
                  <a:tcPr marL="0" marR="0" marT="0" marB="0" anchor="ctr" anchorCtr="1"/>
                </a:tc>
                <a:tc>
                  <a:txBody>
                    <a:bodyPr/>
                    <a:lstStyle/>
                    <a:p>
                      <a:pPr algn="ctr" fontAlgn="b"/>
                      <a:r>
                        <a:rPr lang="en-US" sz="1200" b="0" i="0" u="none" strike="noStrike" dirty="0">
                          <a:solidFill>
                            <a:srgbClr val="000000"/>
                          </a:solidFill>
                          <a:effectLst/>
                          <a:latin typeface="Calibri"/>
                        </a:rPr>
                        <a:t>17</a:t>
                      </a:r>
                    </a:p>
                  </a:txBody>
                  <a:tcPr marL="0" marR="0" marT="0" marB="0" anchor="ctr"/>
                </a:tc>
                <a:extLst>
                  <a:ext uri="{0D108BD9-81ED-4DB2-BD59-A6C34878D82A}">
                    <a16:rowId xmlns="" xmlns:a16="http://schemas.microsoft.com/office/drawing/2014/main" val="10014"/>
                  </a:ext>
                </a:extLst>
              </a:tr>
              <a:tr h="217055">
                <a:tc>
                  <a:txBody>
                    <a:bodyPr/>
                    <a:lstStyle/>
                    <a:p>
                      <a:pPr algn="ctr" fontAlgn="ctr"/>
                      <a:r>
                        <a:rPr lang="en-US" sz="1100" u="none" strike="noStrike">
                          <a:solidFill>
                            <a:schemeClr val="tx2"/>
                          </a:solidFill>
                          <a:latin typeface="Verdana" pitchFamily="34" charset="0"/>
                          <a:ea typeface="Verdana" pitchFamily="34" charset="0"/>
                        </a:rPr>
                        <a:t>4</a:t>
                      </a:r>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gridSpan="2">
                  <a:txBody>
                    <a:bodyPr/>
                    <a:lstStyle/>
                    <a:p>
                      <a:pPr algn="l" fontAlgn="b"/>
                      <a:r>
                        <a:rPr lang="en-US" sz="1100" u="none" strike="noStrike" dirty="0">
                          <a:solidFill>
                            <a:schemeClr val="tx2"/>
                          </a:solidFill>
                          <a:latin typeface="Verdana" pitchFamily="34" charset="0"/>
                          <a:ea typeface="Verdana" pitchFamily="34" charset="0"/>
                        </a:rPr>
                        <a:t>Proper Body </a:t>
                      </a:r>
                      <a:r>
                        <a:rPr lang="en-US" sz="1100" u="none" strike="noStrike" dirty="0" err="1">
                          <a:solidFill>
                            <a:schemeClr val="tx2"/>
                          </a:solidFill>
                          <a:latin typeface="Verdana" pitchFamily="34" charset="0"/>
                          <a:ea typeface="Verdana" pitchFamily="34" charset="0"/>
                        </a:rPr>
                        <a:t>Mekanik</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r" fontAlgn="b"/>
                      <a:r>
                        <a:rPr lang="en-US" sz="1200" b="0" i="0" u="none" strike="noStrike" dirty="0" smtClean="0">
                          <a:solidFill>
                            <a:srgbClr val="000000"/>
                          </a:solidFill>
                          <a:effectLst/>
                          <a:latin typeface="Calibri" panose="020F0502020204030204" pitchFamily="34" charset="0"/>
                        </a:rPr>
                        <a:t>-</a:t>
                      </a:r>
                      <a:endParaRPr lang="en-US" sz="1200" b="0" i="0" u="none" strike="noStrike" dirty="0">
                        <a:solidFill>
                          <a:srgbClr val="000000"/>
                        </a:solidFill>
                        <a:effectLst/>
                        <a:latin typeface="Calibri" panose="020F0502020204030204" pitchFamily="34" charset="0"/>
                      </a:endParaRPr>
                    </a:p>
                  </a:txBody>
                  <a:tcPr marL="0" marR="0" marT="0" marB="0" anchor="ctr" anchorCtr="1"/>
                </a:tc>
                <a:tc>
                  <a:txBody>
                    <a:bodyPr/>
                    <a:lstStyle/>
                    <a:p>
                      <a:pPr algn="r" fontAlgn="b"/>
                      <a:r>
                        <a:rPr lang="en-US" sz="1200" b="0" i="0" u="none" strike="noStrike" dirty="0" smtClean="0">
                          <a:solidFill>
                            <a:srgbClr val="000000"/>
                          </a:solidFill>
                          <a:effectLst/>
                          <a:latin typeface="Calibri" panose="020F0502020204030204" pitchFamily="34" charset="0"/>
                        </a:rPr>
                        <a:t>-</a:t>
                      </a:r>
                      <a:endParaRPr lang="en-US" sz="1200" b="0" i="0" u="none" strike="noStrike" dirty="0">
                        <a:solidFill>
                          <a:srgbClr val="000000"/>
                        </a:solidFill>
                        <a:effectLst/>
                        <a:latin typeface="Calibri" panose="020F0502020204030204" pitchFamily="34" charset="0"/>
                      </a:endParaRPr>
                    </a:p>
                  </a:txBody>
                  <a:tcPr marL="0" marR="0" marT="0" marB="0" anchor="ctr" anchorCtr="1"/>
                </a:tc>
                <a:extLst>
                  <a:ext uri="{0D108BD9-81ED-4DB2-BD59-A6C34878D82A}">
                    <a16:rowId xmlns="" xmlns:a16="http://schemas.microsoft.com/office/drawing/2014/main" val="10015"/>
                  </a:ext>
                </a:extLst>
              </a:tr>
              <a:tr h="344271">
                <a:tc>
                  <a:txBody>
                    <a:bodyPr/>
                    <a:lstStyle/>
                    <a:p>
                      <a:pPr algn="ctr" fontAlgn="ctr"/>
                      <a:r>
                        <a:rPr lang="en-US" sz="1100" u="none" strike="noStrike">
                          <a:solidFill>
                            <a:schemeClr val="tx2"/>
                          </a:solidFill>
                          <a:latin typeface="Verdana" pitchFamily="34" charset="0"/>
                          <a:ea typeface="Verdana" pitchFamily="34" charset="0"/>
                        </a:rPr>
                        <a:t>5</a:t>
                      </a:r>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gridSpan="2">
                  <a:txBody>
                    <a:bodyPr/>
                    <a:lstStyle/>
                    <a:p>
                      <a:pPr algn="l" fontAlgn="b"/>
                      <a:r>
                        <a:rPr lang="fi-FI" sz="1100" u="none" strike="noStrike">
                          <a:solidFill>
                            <a:schemeClr val="tx2"/>
                          </a:solidFill>
                          <a:latin typeface="Verdana" pitchFamily="34" charset="0"/>
                          <a:ea typeface="Verdana" pitchFamily="34" charset="0"/>
                        </a:rPr>
                        <a:t>Pembuatan Alat Lontar dan Adaptasi Alat</a:t>
                      </a:r>
                      <a:endParaRPr lang="fi-FI"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pPr algn="l" fontAlgn="b"/>
                      <a:endParaRPr lang="fi-FI"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r" fontAlgn="b"/>
                      <a:r>
                        <a:rPr lang="en-US" sz="1200" b="0" i="0" u="none" strike="noStrike" dirty="0" smtClean="0">
                          <a:solidFill>
                            <a:srgbClr val="000000"/>
                          </a:solidFill>
                          <a:effectLst/>
                          <a:latin typeface="Calibri" panose="020F0502020204030204" pitchFamily="34" charset="0"/>
                        </a:rPr>
                        <a:t>-</a:t>
                      </a:r>
                      <a:endParaRPr lang="en-US" sz="1200" b="0" i="0" u="none" strike="noStrike" dirty="0">
                        <a:solidFill>
                          <a:srgbClr val="000000"/>
                        </a:solidFill>
                        <a:effectLst/>
                        <a:latin typeface="Calibri" panose="020F0502020204030204" pitchFamily="34" charset="0"/>
                      </a:endParaRPr>
                    </a:p>
                  </a:txBody>
                  <a:tcPr marL="0" marR="0" marT="0" marB="0" anchor="ctr" anchorCtr="1"/>
                </a:tc>
                <a:tc>
                  <a:txBody>
                    <a:bodyPr/>
                    <a:lstStyle/>
                    <a:p>
                      <a:pPr algn="r" fontAlgn="b"/>
                      <a:r>
                        <a:rPr lang="en-US" sz="1200" b="0" i="0" u="none" strike="noStrike" dirty="0" smtClean="0">
                          <a:solidFill>
                            <a:srgbClr val="000000"/>
                          </a:solidFill>
                          <a:effectLst/>
                          <a:latin typeface="Calibri" panose="020F0502020204030204" pitchFamily="34" charset="0"/>
                        </a:rPr>
                        <a:t>-</a:t>
                      </a:r>
                      <a:endParaRPr lang="en-US" sz="1200" b="0" i="0" u="none" strike="noStrike" dirty="0">
                        <a:solidFill>
                          <a:srgbClr val="000000"/>
                        </a:solidFill>
                        <a:effectLst/>
                        <a:latin typeface="Calibri" panose="020F0502020204030204" pitchFamily="34" charset="0"/>
                      </a:endParaRPr>
                    </a:p>
                  </a:txBody>
                  <a:tcPr marL="0" marR="0" marT="0" marB="0" anchor="ctr" anchorCtr="1"/>
                </a:tc>
                <a:extLst>
                  <a:ext uri="{0D108BD9-81ED-4DB2-BD59-A6C34878D82A}">
                    <a16:rowId xmlns="" xmlns:a16="http://schemas.microsoft.com/office/drawing/2014/main" val="10016"/>
                  </a:ext>
                </a:extLst>
              </a:tr>
              <a:tr h="217055">
                <a:tc>
                  <a:txBody>
                    <a:bodyPr/>
                    <a:lstStyle/>
                    <a:p>
                      <a:pPr algn="ctr" fontAlgn="ctr"/>
                      <a:r>
                        <a:rPr lang="en-US" sz="1100" u="none" strike="noStrike">
                          <a:solidFill>
                            <a:schemeClr val="tx2"/>
                          </a:solidFill>
                          <a:latin typeface="Verdana" pitchFamily="34" charset="0"/>
                          <a:ea typeface="Verdana" pitchFamily="34" charset="0"/>
                        </a:rPr>
                        <a:t>6</a:t>
                      </a:r>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gridSpan="2">
                  <a:txBody>
                    <a:bodyPr/>
                    <a:lstStyle/>
                    <a:p>
                      <a:pPr algn="l" fontAlgn="b"/>
                      <a:r>
                        <a:rPr lang="en-US" sz="1100" u="none" strike="noStrike">
                          <a:solidFill>
                            <a:schemeClr val="tx2"/>
                          </a:solidFill>
                          <a:latin typeface="Verdana" pitchFamily="34" charset="0"/>
                          <a:ea typeface="Verdana" pitchFamily="34" charset="0"/>
                        </a:rPr>
                        <a:t>Latihan Rileksasi</a:t>
                      </a:r>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r" fontAlgn="b"/>
                      <a:r>
                        <a:rPr lang="en-US" sz="1200" b="0" i="0" u="none" strike="noStrike" dirty="0" smtClean="0">
                          <a:solidFill>
                            <a:srgbClr val="000000"/>
                          </a:solidFill>
                          <a:effectLst/>
                          <a:latin typeface="Calibri" panose="020F0502020204030204" pitchFamily="34" charset="0"/>
                        </a:rPr>
                        <a:t>-</a:t>
                      </a:r>
                      <a:endParaRPr lang="en-US" sz="1200" b="0" i="0" u="none" strike="noStrike" dirty="0">
                        <a:solidFill>
                          <a:srgbClr val="000000"/>
                        </a:solidFill>
                        <a:effectLst/>
                        <a:latin typeface="Calibri" panose="020F0502020204030204" pitchFamily="34" charset="0"/>
                      </a:endParaRPr>
                    </a:p>
                  </a:txBody>
                  <a:tcPr marL="0" marR="0" marT="0" marB="0" anchor="ctr" anchorCtr="1"/>
                </a:tc>
                <a:tc>
                  <a:txBody>
                    <a:bodyPr/>
                    <a:lstStyle/>
                    <a:p>
                      <a:pPr algn="r" fontAlgn="b"/>
                      <a:r>
                        <a:rPr lang="en-US" sz="1200" b="0" i="0" u="none" strike="noStrike" dirty="0" smtClean="0">
                          <a:solidFill>
                            <a:srgbClr val="000000"/>
                          </a:solidFill>
                          <a:effectLst/>
                          <a:latin typeface="Calibri" panose="020F0502020204030204" pitchFamily="34" charset="0"/>
                        </a:rPr>
                        <a:t>-</a:t>
                      </a:r>
                      <a:endParaRPr lang="en-US" sz="1200" b="0" i="0" u="none" strike="noStrike" dirty="0">
                        <a:solidFill>
                          <a:srgbClr val="000000"/>
                        </a:solidFill>
                        <a:effectLst/>
                        <a:latin typeface="Calibri" panose="020F0502020204030204" pitchFamily="34" charset="0"/>
                      </a:endParaRPr>
                    </a:p>
                  </a:txBody>
                  <a:tcPr marL="0" marR="0" marT="0" marB="0" anchor="ctr" anchorCtr="1"/>
                </a:tc>
                <a:extLst>
                  <a:ext uri="{0D108BD9-81ED-4DB2-BD59-A6C34878D82A}">
                    <a16:rowId xmlns="" xmlns:a16="http://schemas.microsoft.com/office/drawing/2014/main" val="10017"/>
                  </a:ext>
                </a:extLst>
              </a:tr>
              <a:tr h="420447">
                <a:tc>
                  <a:txBody>
                    <a:bodyPr/>
                    <a:lstStyle/>
                    <a:p>
                      <a:pPr algn="ctr" fontAlgn="ctr"/>
                      <a:r>
                        <a:rPr lang="en-US" sz="1100" u="none" strike="noStrike">
                          <a:solidFill>
                            <a:schemeClr val="tx2"/>
                          </a:solidFill>
                          <a:latin typeface="Verdana" pitchFamily="34" charset="0"/>
                          <a:ea typeface="Verdana" pitchFamily="34" charset="0"/>
                        </a:rPr>
                        <a:t>7</a:t>
                      </a:r>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gridSpan="2">
                  <a:txBody>
                    <a:bodyPr/>
                    <a:lstStyle/>
                    <a:p>
                      <a:pPr algn="l" fontAlgn="b"/>
                      <a:r>
                        <a:rPr lang="it-IT" sz="1100" u="none" strike="noStrike">
                          <a:solidFill>
                            <a:schemeClr val="tx2"/>
                          </a:solidFill>
                          <a:latin typeface="Verdana" pitchFamily="34" charset="0"/>
                          <a:ea typeface="Verdana" pitchFamily="34" charset="0"/>
                        </a:rPr>
                        <a:t>Analisa &amp; Intervensi, Persepsi, Kognitif, Psikomotor</a:t>
                      </a:r>
                      <a:endParaRPr lang="it-IT"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pPr algn="l" fontAlgn="b"/>
                      <a:endParaRPr lang="it-IT"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36</a:t>
                      </a:r>
                    </a:p>
                  </a:txBody>
                  <a:tcPr marL="0" marR="0" marT="0"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41</a:t>
                      </a:r>
                    </a:p>
                  </a:txBody>
                  <a:tcPr marL="0" marR="0" marT="0" marB="0" anchor="ctr"/>
                </a:tc>
                <a:tc>
                  <a:txBody>
                    <a:bodyPr/>
                    <a:lstStyle/>
                    <a:p>
                      <a:pPr algn="r" fontAlgn="b"/>
                      <a:r>
                        <a:rPr lang="en-US" sz="1200" b="0" i="0" u="none" strike="noStrike" dirty="0">
                          <a:solidFill>
                            <a:srgbClr val="000000"/>
                          </a:solidFill>
                          <a:effectLst/>
                          <a:latin typeface="Calibri" panose="020F0502020204030204" pitchFamily="34" charset="0"/>
                        </a:rPr>
                        <a:t>32</a:t>
                      </a:r>
                    </a:p>
                  </a:txBody>
                  <a:tcPr marL="0" marR="0" marT="0" marB="0" anchor="ctr" anchorCtr="1"/>
                </a:tc>
                <a:tc>
                  <a:txBody>
                    <a:bodyPr/>
                    <a:lstStyle/>
                    <a:p>
                      <a:pPr algn="ctr" fontAlgn="b"/>
                      <a:r>
                        <a:rPr lang="en-US" sz="1200" b="0" i="0" u="none" strike="noStrike" dirty="0">
                          <a:solidFill>
                            <a:srgbClr val="000000"/>
                          </a:solidFill>
                          <a:effectLst/>
                          <a:latin typeface="Calibri"/>
                        </a:rPr>
                        <a:t>37</a:t>
                      </a:r>
                    </a:p>
                  </a:txBody>
                  <a:tcPr marL="0" marR="0" marT="0" marB="0" anchor="ctr"/>
                </a:tc>
                <a:extLst>
                  <a:ext uri="{0D108BD9-81ED-4DB2-BD59-A6C34878D82A}">
                    <a16:rowId xmlns="" xmlns:a16="http://schemas.microsoft.com/office/drawing/2014/main" val="10018"/>
                  </a:ext>
                </a:extLst>
              </a:tr>
              <a:tr h="217055">
                <a:tc>
                  <a:txBody>
                    <a:bodyPr/>
                    <a:lstStyle/>
                    <a:p>
                      <a:pPr algn="ctr" fontAlgn="ctr"/>
                      <a:r>
                        <a:rPr lang="en-US" sz="1100" u="none" strike="noStrike">
                          <a:solidFill>
                            <a:schemeClr val="tx2"/>
                          </a:solidFill>
                          <a:latin typeface="Verdana" pitchFamily="34" charset="0"/>
                          <a:ea typeface="Verdana" pitchFamily="34" charset="0"/>
                        </a:rPr>
                        <a:t>8</a:t>
                      </a:r>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gridSpan="2">
                  <a:txBody>
                    <a:bodyPr/>
                    <a:lstStyle/>
                    <a:p>
                      <a:pPr algn="l" fontAlgn="b"/>
                      <a:r>
                        <a:rPr lang="en-US" sz="1100" u="none" strike="noStrike">
                          <a:solidFill>
                            <a:schemeClr val="tx2"/>
                          </a:solidFill>
                          <a:latin typeface="Verdana" pitchFamily="34" charset="0"/>
                          <a:ea typeface="Verdana" pitchFamily="34" charset="0"/>
                        </a:rPr>
                        <a:t>Terapi Modalitas</a:t>
                      </a:r>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r" fontAlgn="b"/>
                      <a:r>
                        <a:rPr lang="en-US" sz="1200" b="0" i="0" u="none" strike="noStrike" dirty="0" smtClean="0">
                          <a:solidFill>
                            <a:srgbClr val="000000"/>
                          </a:solidFill>
                          <a:effectLst/>
                          <a:latin typeface="Calibri" panose="020F0502020204030204" pitchFamily="34" charset="0"/>
                        </a:rPr>
                        <a:t>-</a:t>
                      </a:r>
                      <a:endParaRPr lang="en-US" sz="1200" b="0" i="0" u="none" strike="noStrike" dirty="0">
                        <a:solidFill>
                          <a:srgbClr val="000000"/>
                        </a:solidFill>
                        <a:effectLst/>
                        <a:latin typeface="Calibri" panose="020F0502020204030204" pitchFamily="34" charset="0"/>
                      </a:endParaRPr>
                    </a:p>
                  </a:txBody>
                  <a:tcPr marL="0" marR="0" marT="0" marB="0" anchor="ctr" anchorCtr="1"/>
                </a:tc>
                <a:tc>
                  <a:txBody>
                    <a:bodyPr/>
                    <a:lstStyle/>
                    <a:p>
                      <a:pPr algn="ctr" fontAlgn="b"/>
                      <a:r>
                        <a:rPr lang="en-US" sz="1200" b="0" i="0" u="none" strike="noStrike" dirty="0" smtClean="0">
                          <a:solidFill>
                            <a:srgbClr val="000000"/>
                          </a:solidFill>
                          <a:effectLst/>
                          <a:latin typeface="Calibri"/>
                        </a:rPr>
                        <a:t>-</a:t>
                      </a:r>
                      <a:endParaRPr lang="en-US" sz="1200" b="0" i="0" u="none" strike="noStrike" dirty="0">
                        <a:solidFill>
                          <a:srgbClr val="000000"/>
                        </a:solidFill>
                        <a:effectLst/>
                        <a:latin typeface="Calibri"/>
                      </a:endParaRPr>
                    </a:p>
                  </a:txBody>
                  <a:tcPr marL="0" marR="0" marT="0" marB="0" anchor="ctr"/>
                </a:tc>
                <a:extLst>
                  <a:ext uri="{0D108BD9-81ED-4DB2-BD59-A6C34878D82A}">
                    <a16:rowId xmlns="" xmlns:a16="http://schemas.microsoft.com/office/drawing/2014/main" val="10019"/>
                  </a:ext>
                </a:extLst>
              </a:tr>
              <a:tr h="217055">
                <a:tc>
                  <a:txBody>
                    <a:bodyPr/>
                    <a:lstStyle/>
                    <a:p>
                      <a:pPr algn="ctr" fontAlgn="ctr"/>
                      <a:r>
                        <a:rPr lang="en-US" sz="1100" u="none" strike="noStrike">
                          <a:solidFill>
                            <a:schemeClr val="tx2"/>
                          </a:solidFill>
                          <a:latin typeface="Verdana" pitchFamily="34" charset="0"/>
                          <a:ea typeface="Verdana" pitchFamily="34" charset="0"/>
                        </a:rPr>
                        <a:t>9</a:t>
                      </a:r>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gridSpan="2">
                  <a:txBody>
                    <a:bodyPr/>
                    <a:lstStyle/>
                    <a:p>
                      <a:pPr algn="l" fontAlgn="b"/>
                      <a:r>
                        <a:rPr lang="en-US" sz="1100" u="none" strike="noStrike" dirty="0" err="1">
                          <a:solidFill>
                            <a:schemeClr val="tx2"/>
                          </a:solidFill>
                          <a:latin typeface="Verdana" pitchFamily="34" charset="0"/>
                          <a:ea typeface="Verdana" pitchFamily="34" charset="0"/>
                        </a:rPr>
                        <a:t>Terapi</a:t>
                      </a:r>
                      <a:r>
                        <a:rPr lang="en-US" sz="1100" u="none" strike="noStrike" dirty="0">
                          <a:solidFill>
                            <a:schemeClr val="tx2"/>
                          </a:solidFill>
                          <a:latin typeface="Verdana" pitchFamily="34" charset="0"/>
                          <a:ea typeface="Verdana" pitchFamily="34" charset="0"/>
                        </a:rPr>
                        <a:t> </a:t>
                      </a:r>
                      <a:r>
                        <a:rPr lang="en-US" sz="1100" u="none" strike="noStrike" dirty="0" err="1">
                          <a:solidFill>
                            <a:schemeClr val="tx2"/>
                          </a:solidFill>
                          <a:latin typeface="Verdana" pitchFamily="34" charset="0"/>
                          <a:ea typeface="Verdana" pitchFamily="34" charset="0"/>
                        </a:rPr>
                        <a:t>Orthopedagoge</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33</a:t>
                      </a:r>
                    </a:p>
                  </a:txBody>
                  <a:tcPr marL="0" marR="0" marT="0"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53</a:t>
                      </a:r>
                    </a:p>
                  </a:txBody>
                  <a:tcPr marL="0" marR="0" marT="0" marB="0" anchor="ctr"/>
                </a:tc>
                <a:tc>
                  <a:txBody>
                    <a:bodyPr/>
                    <a:lstStyle/>
                    <a:p>
                      <a:pPr algn="r" fontAlgn="b"/>
                      <a:r>
                        <a:rPr lang="en-US" sz="1200" b="0" i="0" u="none" strike="noStrike" dirty="0">
                          <a:solidFill>
                            <a:srgbClr val="000000"/>
                          </a:solidFill>
                          <a:effectLst/>
                          <a:latin typeface="Calibri" panose="020F0502020204030204" pitchFamily="34" charset="0"/>
                        </a:rPr>
                        <a:t>39</a:t>
                      </a:r>
                    </a:p>
                  </a:txBody>
                  <a:tcPr marL="0" marR="0" marT="0" marB="0" anchor="ctr" anchorCtr="1"/>
                </a:tc>
                <a:tc>
                  <a:txBody>
                    <a:bodyPr/>
                    <a:lstStyle/>
                    <a:p>
                      <a:pPr algn="ctr" fontAlgn="b"/>
                      <a:r>
                        <a:rPr lang="en-US" sz="1200" b="0" i="0" u="none" strike="noStrike" dirty="0">
                          <a:solidFill>
                            <a:srgbClr val="000000"/>
                          </a:solidFill>
                          <a:effectLst/>
                          <a:latin typeface="Calibri"/>
                        </a:rPr>
                        <a:t>33</a:t>
                      </a:r>
                    </a:p>
                  </a:txBody>
                  <a:tcPr marL="0" marR="0" marT="0" marB="0" anchor="ctr"/>
                </a:tc>
                <a:extLst>
                  <a:ext uri="{0D108BD9-81ED-4DB2-BD59-A6C34878D82A}">
                    <a16:rowId xmlns="" xmlns:a16="http://schemas.microsoft.com/office/drawing/2014/main" val="10020"/>
                  </a:ext>
                </a:extLst>
              </a:tr>
              <a:tr h="217055">
                <a:tc>
                  <a:txBody>
                    <a:bodyPr/>
                    <a:lstStyle/>
                    <a:p>
                      <a:pPr algn="ctr" fontAlgn="ctr"/>
                      <a:r>
                        <a:rPr lang="en-US" sz="1100" u="none" strike="noStrike" dirty="0">
                          <a:solidFill>
                            <a:schemeClr val="tx2"/>
                          </a:solidFill>
                          <a:latin typeface="Verdana" pitchFamily="34" charset="0"/>
                          <a:ea typeface="Verdana" pitchFamily="34" charset="0"/>
                        </a:rPr>
                        <a:t>10</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gridSpan="2">
                  <a:txBody>
                    <a:bodyPr/>
                    <a:lstStyle/>
                    <a:p>
                      <a:pPr algn="l" fontAlgn="b"/>
                      <a:r>
                        <a:rPr lang="en-US" sz="1100" u="none" strike="noStrike" dirty="0" err="1">
                          <a:solidFill>
                            <a:schemeClr val="tx2"/>
                          </a:solidFill>
                          <a:latin typeface="Verdana" pitchFamily="34" charset="0"/>
                          <a:ea typeface="Verdana" pitchFamily="34" charset="0"/>
                        </a:rPr>
                        <a:t>Terapi</a:t>
                      </a:r>
                      <a:r>
                        <a:rPr lang="en-US" sz="1100" u="none" strike="noStrike" dirty="0">
                          <a:solidFill>
                            <a:schemeClr val="tx2"/>
                          </a:solidFill>
                          <a:latin typeface="Verdana" pitchFamily="34" charset="0"/>
                          <a:ea typeface="Verdana" pitchFamily="34" charset="0"/>
                        </a:rPr>
                        <a:t> Biofeedback</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r" fontAlgn="b"/>
                      <a:r>
                        <a:rPr lang="en-US" sz="1200" b="0" i="0" u="none" strike="noStrike" dirty="0" smtClean="0">
                          <a:solidFill>
                            <a:srgbClr val="000000"/>
                          </a:solidFill>
                          <a:effectLst/>
                          <a:latin typeface="Calibri" panose="020F0502020204030204" pitchFamily="34" charset="0"/>
                        </a:rPr>
                        <a:t>-</a:t>
                      </a:r>
                      <a:endParaRPr lang="en-US" sz="1200" b="0" i="0" u="none" strike="noStrike" dirty="0">
                        <a:solidFill>
                          <a:srgbClr val="000000"/>
                        </a:solidFill>
                        <a:effectLst/>
                        <a:latin typeface="Calibri" panose="020F0502020204030204" pitchFamily="34" charset="0"/>
                      </a:endParaRPr>
                    </a:p>
                  </a:txBody>
                  <a:tcPr marL="0" marR="0" marT="0" marB="0" anchor="ctr" anchorCtr="1"/>
                </a:tc>
                <a:tc>
                  <a:txBody>
                    <a:bodyPr/>
                    <a:lstStyle/>
                    <a:p>
                      <a:pPr algn="ctr" fontAlgn="b"/>
                      <a:r>
                        <a:rPr lang="en-US" sz="1200" b="0" i="0" u="none" strike="noStrike" dirty="0">
                          <a:solidFill>
                            <a:srgbClr val="000000"/>
                          </a:solidFill>
                          <a:effectLst/>
                          <a:latin typeface="Calibri"/>
                        </a:rPr>
                        <a:t>3</a:t>
                      </a:r>
                    </a:p>
                  </a:txBody>
                  <a:tcPr marL="0" marR="0" marT="0" marB="0" anchor="ctr"/>
                </a:tc>
                <a:extLst>
                  <a:ext uri="{0D108BD9-81ED-4DB2-BD59-A6C34878D82A}">
                    <a16:rowId xmlns="" xmlns:a16="http://schemas.microsoft.com/office/drawing/2014/main" val="10021"/>
                  </a:ext>
                </a:extLst>
              </a:tr>
              <a:tr h="217055">
                <a:tc>
                  <a:txBody>
                    <a:bodyPr/>
                    <a:lstStyle/>
                    <a:p>
                      <a:pPr algn="ctr" fontAlgn="ctr"/>
                      <a:r>
                        <a:rPr lang="en-US" sz="1100" u="none" strike="noStrike" dirty="0">
                          <a:solidFill>
                            <a:schemeClr val="tx2"/>
                          </a:solidFill>
                          <a:latin typeface="Verdana" pitchFamily="34" charset="0"/>
                          <a:ea typeface="Verdana" pitchFamily="34" charset="0"/>
                        </a:rPr>
                        <a:t>11</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gridSpan="2">
                  <a:txBody>
                    <a:bodyPr/>
                    <a:lstStyle/>
                    <a:p>
                      <a:pPr algn="l" fontAlgn="b"/>
                      <a:r>
                        <a:rPr lang="en-US" sz="1100" u="none" strike="noStrike" dirty="0" err="1">
                          <a:solidFill>
                            <a:schemeClr val="tx2"/>
                          </a:solidFill>
                          <a:latin typeface="Verdana" pitchFamily="34" charset="0"/>
                          <a:ea typeface="Verdana" pitchFamily="34" charset="0"/>
                        </a:rPr>
                        <a:t>Terapi</a:t>
                      </a:r>
                      <a:r>
                        <a:rPr lang="en-US" sz="1100" u="none" strike="noStrike" baseline="0" dirty="0">
                          <a:solidFill>
                            <a:schemeClr val="tx2"/>
                          </a:solidFill>
                          <a:latin typeface="Verdana" pitchFamily="34" charset="0"/>
                          <a:ea typeface="Verdana" pitchFamily="34" charset="0"/>
                        </a:rPr>
                        <a:t> </a:t>
                      </a:r>
                      <a:r>
                        <a:rPr lang="en-US" sz="1100" u="none" strike="noStrike" baseline="0" dirty="0" err="1">
                          <a:solidFill>
                            <a:schemeClr val="tx2"/>
                          </a:solidFill>
                          <a:latin typeface="Verdana" pitchFamily="34" charset="0"/>
                          <a:ea typeface="Verdana" pitchFamily="34" charset="0"/>
                        </a:rPr>
                        <a:t>Neurofeedback</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42</a:t>
                      </a:r>
                    </a:p>
                  </a:txBody>
                  <a:tcPr marL="0" marR="0" marT="0"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5</a:t>
                      </a:r>
                    </a:p>
                  </a:txBody>
                  <a:tcPr marL="0" marR="0" marT="0" marB="0" anchor="ctr"/>
                </a:tc>
                <a:tc>
                  <a:txBody>
                    <a:bodyPr/>
                    <a:lstStyle/>
                    <a:p>
                      <a:pPr algn="r" fontAlgn="b"/>
                      <a:r>
                        <a:rPr lang="en-US" sz="1200" b="0" i="0" u="none" strike="noStrike" dirty="0">
                          <a:solidFill>
                            <a:srgbClr val="000000"/>
                          </a:solidFill>
                          <a:effectLst/>
                          <a:latin typeface="Calibri" panose="020F0502020204030204" pitchFamily="34" charset="0"/>
                        </a:rPr>
                        <a:t>8</a:t>
                      </a:r>
                    </a:p>
                  </a:txBody>
                  <a:tcPr marL="0" marR="0" marT="0" marB="0" anchor="ctr" anchorCtr="1"/>
                </a:tc>
                <a:tc>
                  <a:txBody>
                    <a:bodyPr/>
                    <a:lstStyle/>
                    <a:p>
                      <a:pPr algn="ctr" fontAlgn="b"/>
                      <a:r>
                        <a:rPr lang="en-US" sz="1200" b="0" i="0" u="none" strike="noStrike" dirty="0">
                          <a:solidFill>
                            <a:srgbClr val="000000"/>
                          </a:solidFill>
                          <a:effectLst/>
                          <a:latin typeface="Calibri"/>
                        </a:rPr>
                        <a:t>5</a:t>
                      </a:r>
                    </a:p>
                  </a:txBody>
                  <a:tcPr marL="0" marR="0" marT="0" marB="0" anchor="ctr"/>
                </a:tc>
                <a:extLst>
                  <a:ext uri="{0D108BD9-81ED-4DB2-BD59-A6C34878D82A}">
                    <a16:rowId xmlns="" xmlns:a16="http://schemas.microsoft.com/office/drawing/2014/main" val="10022"/>
                  </a:ext>
                </a:extLst>
              </a:tr>
              <a:tr h="217055">
                <a:tc>
                  <a:txBody>
                    <a:bodyPr/>
                    <a:lstStyle/>
                    <a:p>
                      <a:pPr algn="ctr" fontAlgn="ctr"/>
                      <a:r>
                        <a:rPr lang="en-US" sz="1100" u="none" strike="noStrike" dirty="0">
                          <a:solidFill>
                            <a:schemeClr val="tx2"/>
                          </a:solidFill>
                          <a:latin typeface="Verdana" pitchFamily="34" charset="0"/>
                          <a:ea typeface="Verdana" pitchFamily="34" charset="0"/>
                        </a:rPr>
                        <a:t>12</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gridSpan="2">
                  <a:txBody>
                    <a:bodyPr/>
                    <a:lstStyle/>
                    <a:p>
                      <a:pPr algn="l" fontAlgn="b"/>
                      <a:r>
                        <a:rPr lang="en-US" sz="1100" u="none" strike="noStrike" dirty="0" err="1">
                          <a:solidFill>
                            <a:schemeClr val="tx2"/>
                          </a:solidFill>
                          <a:latin typeface="Verdana" pitchFamily="34" charset="0"/>
                          <a:ea typeface="Verdana" pitchFamily="34" charset="0"/>
                        </a:rPr>
                        <a:t>Dll</a:t>
                      </a:r>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ctr" fontAlgn="b"/>
                      <a:r>
                        <a:rPr lang="en-US" sz="1100" b="0" i="0" u="none" strike="noStrike" dirty="0">
                          <a:solidFill>
                            <a:srgbClr val="000000"/>
                          </a:solidFill>
                          <a:effectLst/>
                          <a:latin typeface="Verdana" pitchFamily="34" charset="0"/>
                          <a:ea typeface="Verdana" pitchFamily="34" charset="0"/>
                        </a:rPr>
                        <a:t>-</a:t>
                      </a:r>
                    </a:p>
                  </a:txBody>
                  <a:tcPr marL="0" marR="0" marT="0" marB="0" anchor="ctr"/>
                </a:tc>
                <a:tc>
                  <a:txBody>
                    <a:bodyPr/>
                    <a:lstStyle/>
                    <a:p>
                      <a:pPr algn="r" fontAlgn="b"/>
                      <a:r>
                        <a:rPr lang="en-US" sz="1200" b="0" i="0" u="none" strike="noStrike" dirty="0">
                          <a:solidFill>
                            <a:srgbClr val="000000"/>
                          </a:solidFill>
                          <a:effectLst/>
                          <a:latin typeface="Calibri" panose="020F0502020204030204" pitchFamily="34" charset="0"/>
                        </a:rPr>
                        <a:t>16</a:t>
                      </a:r>
                    </a:p>
                  </a:txBody>
                  <a:tcPr marL="0" marR="0" marT="0" marB="0" anchor="ctr" anchorCtr="1"/>
                </a:tc>
                <a:tc>
                  <a:txBody>
                    <a:bodyPr/>
                    <a:lstStyle/>
                    <a:p>
                      <a:pPr algn="ctr" fontAlgn="b"/>
                      <a:r>
                        <a:rPr lang="en-US" sz="1200" b="0" i="0" u="none" strike="noStrike" dirty="0">
                          <a:solidFill>
                            <a:srgbClr val="000000"/>
                          </a:solidFill>
                          <a:effectLst/>
                          <a:latin typeface="Calibri"/>
                        </a:rPr>
                        <a:t>16</a:t>
                      </a:r>
                    </a:p>
                  </a:txBody>
                  <a:tcPr marL="0" marR="0" marT="0" marB="0" anchor="ctr"/>
                </a:tc>
                <a:extLst>
                  <a:ext uri="{0D108BD9-81ED-4DB2-BD59-A6C34878D82A}">
                    <a16:rowId xmlns="" xmlns:a16="http://schemas.microsoft.com/office/drawing/2014/main" val="10023"/>
                  </a:ext>
                </a:extLst>
              </a:tr>
            </a:tbl>
          </a:graphicData>
        </a:graphic>
      </p:graphicFrame>
      <p:sp>
        <p:nvSpPr>
          <p:cNvPr id="8" name="Rounded Rectangle 7"/>
          <p:cNvSpPr/>
          <p:nvPr/>
        </p:nvSpPr>
        <p:spPr>
          <a:xfrm>
            <a:off x="935236" y="231858"/>
            <a:ext cx="5891854" cy="419025"/>
          </a:xfrm>
          <a:prstGeom prst="roundRect">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8" b="1" dirty="0">
                <a:solidFill>
                  <a:srgbClr val="FFFF00"/>
                </a:solidFill>
                <a:latin typeface="Verdana" panose="020B0604030504040204" pitchFamily="34" charset="0"/>
                <a:ea typeface="Verdana" panose="020B0604030504040204" pitchFamily="34" charset="0"/>
                <a:cs typeface="Verdana" panose="020B0604030504040204" pitchFamily="34" charset="0"/>
              </a:rPr>
              <a:t>INSTALASI TUMBUH KEMBANG ANAK</a:t>
            </a:r>
            <a:endParaRPr lang="en-US" sz="1808" dirty="0">
              <a:solidFill>
                <a:srgbClr val="FFFF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148" y="117335"/>
            <a:ext cx="648072" cy="648072"/>
          </a:xfrm>
          <a:prstGeom prst="rect">
            <a:avLst/>
          </a:prstGeom>
        </p:spPr>
      </p:pic>
    </p:spTree>
    <p:extLst>
      <p:ext uri="{BB962C8B-B14F-4D97-AF65-F5344CB8AC3E}">
        <p14:creationId xmlns:p14="http://schemas.microsoft.com/office/powerpoint/2010/main" val="217818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6647AB-53FC-4FC4-B329-DC0E1CCA4575}" type="slidenum">
              <a:rPr lang="en-US" smtClean="0"/>
              <a:pPr/>
              <a:t>28</a:t>
            </a:fld>
            <a:endParaRPr lang="en-US"/>
          </a:p>
        </p:txBody>
      </p:sp>
      <p:sp>
        <p:nvSpPr>
          <p:cNvPr id="10" name="Rounded Rectangle 9"/>
          <p:cNvSpPr/>
          <p:nvPr/>
        </p:nvSpPr>
        <p:spPr>
          <a:xfrm>
            <a:off x="1367284" y="211790"/>
            <a:ext cx="4210062" cy="419025"/>
          </a:xfrm>
          <a:prstGeom prst="roundRect">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8" b="1" dirty="0">
                <a:solidFill>
                  <a:srgbClr val="FFFF00"/>
                </a:solidFill>
                <a:latin typeface="Verdana" panose="020B0604030504040204" pitchFamily="34" charset="0"/>
                <a:ea typeface="Verdana" panose="020B0604030504040204" pitchFamily="34" charset="0"/>
                <a:cs typeface="Verdana" panose="020B0604030504040204" pitchFamily="34" charset="0"/>
              </a:rPr>
              <a:t>INSTALASI GAWAT DARURAT</a:t>
            </a:r>
            <a:endParaRPr lang="en-US" sz="1808" dirty="0">
              <a:solidFill>
                <a:srgbClr val="FFFF00"/>
              </a:solidFill>
            </a:endParaRPr>
          </a:p>
        </p:txBody>
      </p:sp>
      <p:sp>
        <p:nvSpPr>
          <p:cNvPr id="8" name="Rounded Rectangle 7"/>
          <p:cNvSpPr/>
          <p:nvPr/>
        </p:nvSpPr>
        <p:spPr>
          <a:xfrm>
            <a:off x="6911900" y="262104"/>
            <a:ext cx="4465574" cy="419025"/>
          </a:xfrm>
          <a:prstGeom prst="roundRect">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8" b="1" dirty="0">
                <a:solidFill>
                  <a:srgbClr val="FFFF00"/>
                </a:solidFill>
                <a:latin typeface="Verdana" panose="020B0604030504040204" pitchFamily="34" charset="0"/>
                <a:ea typeface="Verdana" panose="020B0604030504040204" pitchFamily="34" charset="0"/>
                <a:cs typeface="Verdana" panose="020B0604030504040204" pitchFamily="34" charset="0"/>
              </a:rPr>
              <a:t>INSTALASI ELEKTROMEDIK</a:t>
            </a:r>
            <a:endParaRPr lang="en-US" sz="1808" dirty="0">
              <a:solidFill>
                <a:srgbClr val="FFFF00"/>
              </a:solidFill>
            </a:endParaRPr>
          </a:p>
        </p:txBody>
      </p:sp>
      <p:graphicFrame>
        <p:nvGraphicFramePr>
          <p:cNvPr id="9" name="Content Placeholder 4"/>
          <p:cNvGraphicFramePr>
            <a:graphicFrameLocks/>
          </p:cNvGraphicFramePr>
          <p:nvPr>
            <p:extLst>
              <p:ext uri="{D42A27DB-BD31-4B8C-83A1-F6EECF244321}">
                <p14:modId xmlns:p14="http://schemas.microsoft.com/office/powerpoint/2010/main" val="944869711"/>
              </p:ext>
            </p:extLst>
          </p:nvPr>
        </p:nvGraphicFramePr>
        <p:xfrm>
          <a:off x="214343" y="833347"/>
          <a:ext cx="5401413" cy="5687385"/>
        </p:xfrm>
        <a:graphic>
          <a:graphicData uri="http://schemas.openxmlformats.org/drawingml/2006/table">
            <a:tbl>
              <a:tblPr firstRow="1" bandRow="1">
                <a:tableStyleId>{9D7B26C5-4107-4FEC-AEDC-1716B250A1EF}</a:tableStyleId>
              </a:tblPr>
              <a:tblGrid>
                <a:gridCol w="648885">
                  <a:extLst>
                    <a:ext uri="{9D8B030D-6E8A-4147-A177-3AD203B41FA5}">
                      <a16:colId xmlns="" xmlns:a16="http://schemas.microsoft.com/office/drawing/2014/main" val="20000"/>
                    </a:ext>
                  </a:extLst>
                </a:gridCol>
                <a:gridCol w="1513730">
                  <a:extLst>
                    <a:ext uri="{9D8B030D-6E8A-4147-A177-3AD203B41FA5}">
                      <a16:colId xmlns="" xmlns:a16="http://schemas.microsoft.com/office/drawing/2014/main" val="20001"/>
                    </a:ext>
                  </a:extLst>
                </a:gridCol>
                <a:gridCol w="755385">
                  <a:extLst>
                    <a:ext uri="{9D8B030D-6E8A-4147-A177-3AD203B41FA5}">
                      <a16:colId xmlns="" xmlns:a16="http://schemas.microsoft.com/office/drawing/2014/main" val="20002"/>
                    </a:ext>
                  </a:extLst>
                </a:gridCol>
                <a:gridCol w="755221">
                  <a:extLst>
                    <a:ext uri="{9D8B030D-6E8A-4147-A177-3AD203B41FA5}">
                      <a16:colId xmlns="" xmlns:a16="http://schemas.microsoft.com/office/drawing/2014/main" val="20003"/>
                    </a:ext>
                  </a:extLst>
                </a:gridCol>
                <a:gridCol w="792088">
                  <a:extLst>
                    <a:ext uri="{9D8B030D-6E8A-4147-A177-3AD203B41FA5}">
                      <a16:colId xmlns="" xmlns:a16="http://schemas.microsoft.com/office/drawing/2014/main" val="20004"/>
                    </a:ext>
                  </a:extLst>
                </a:gridCol>
                <a:gridCol w="936104"/>
              </a:tblGrid>
              <a:tr h="682975">
                <a:tc>
                  <a:txBody>
                    <a:bodyPr/>
                    <a:lstStyle/>
                    <a:p>
                      <a:pPr algn="ctr"/>
                      <a:r>
                        <a:rPr lang="en-US" sz="1200" dirty="0">
                          <a:solidFill>
                            <a:schemeClr val="tx2"/>
                          </a:solidFill>
                          <a:latin typeface="Verdana" pitchFamily="34" charset="0"/>
                          <a:ea typeface="Verdana" pitchFamily="34" charset="0"/>
                        </a:rPr>
                        <a:t>NO</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35" marR="182635" marT="68853" marB="68853" anchor="ctr"/>
                </a:tc>
                <a:tc>
                  <a:txBody>
                    <a:bodyPr/>
                    <a:lstStyle/>
                    <a:p>
                      <a:pPr algn="ctr"/>
                      <a:r>
                        <a:rPr lang="en-US" sz="1200" dirty="0">
                          <a:solidFill>
                            <a:schemeClr val="tx2"/>
                          </a:solidFill>
                          <a:latin typeface="Verdana" pitchFamily="34" charset="0"/>
                          <a:ea typeface="Verdana" pitchFamily="34" charset="0"/>
                        </a:rPr>
                        <a:t>JENIS KEGIATAN</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35" marR="182635" marT="68853" marB="68853" anchor="ctr"/>
                </a:tc>
                <a:tc>
                  <a:txBody>
                    <a:bodyPr/>
                    <a:lstStyle/>
                    <a:p>
                      <a:pPr algn="ctr"/>
                      <a:r>
                        <a:rPr lang="en-US" sz="1200" dirty="0">
                          <a:solidFill>
                            <a:schemeClr val="tx2"/>
                          </a:solidFill>
                          <a:latin typeface="Verdana" pitchFamily="34" charset="0"/>
                          <a:ea typeface="Verdana" pitchFamily="34" charset="0"/>
                        </a:rPr>
                        <a:t>JAN</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35" marR="182635" marT="68853" marB="68853" anchor="ctr"/>
                </a:tc>
                <a:tc>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182635" marR="182635" marT="68853" marB="68853" anchor="ctr"/>
                </a:tc>
                <a:tc>
                  <a:txBody>
                    <a:bodyPr/>
                    <a:lstStyle/>
                    <a:p>
                      <a:pPr algn="ctr"/>
                      <a:r>
                        <a:rPr lang="en-US"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MAR</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35" marR="182635" marT="68853" marB="68853" anchor="ctr"/>
                </a:tc>
                <a:tc>
                  <a:txBody>
                    <a:bodyPr/>
                    <a:lstStyle/>
                    <a:p>
                      <a:pPr algn="ctr"/>
                      <a:r>
                        <a:rPr lang="en-US"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APR</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35" marR="182635" marT="68853" marB="68853" anchor="ctr"/>
                </a:tc>
                <a:extLst>
                  <a:ext uri="{0D108BD9-81ED-4DB2-BD59-A6C34878D82A}">
                    <a16:rowId xmlns="" xmlns:a16="http://schemas.microsoft.com/office/drawing/2014/main" val="10000"/>
                  </a:ext>
                </a:extLst>
              </a:tr>
              <a:tr h="392905">
                <a:tc>
                  <a:txBody>
                    <a:bodyPr/>
                    <a:lstStyle/>
                    <a:p>
                      <a:pPr algn="ctr" fontAlgn="ctr"/>
                      <a:r>
                        <a:rPr lang="en-US" sz="1200" u="none" strike="noStrike" dirty="0">
                          <a:solidFill>
                            <a:schemeClr val="tx2"/>
                          </a:solidFill>
                          <a:latin typeface="Verdana" pitchFamily="34" charset="0"/>
                          <a:ea typeface="Verdana" pitchFamily="34" charset="0"/>
                        </a:rPr>
                        <a:t>1</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5" marR="19025" marT="14348" marB="0" anchor="ctr"/>
                </a:tc>
                <a:tc>
                  <a:txBody>
                    <a:bodyPr/>
                    <a:lstStyle/>
                    <a:p>
                      <a:pPr marL="0" lvl="0" indent="0" algn="l"/>
                      <a:r>
                        <a:rPr lang="en-US" sz="1200" dirty="0" err="1">
                          <a:solidFill>
                            <a:schemeClr val="tx2"/>
                          </a:solidFill>
                          <a:latin typeface="Verdana" pitchFamily="34" charset="0"/>
                          <a:ea typeface="Verdana" pitchFamily="34" charset="0"/>
                        </a:rPr>
                        <a:t>Perawatan</a:t>
                      </a:r>
                      <a:r>
                        <a:rPr lang="en-US" sz="1200" dirty="0">
                          <a:solidFill>
                            <a:schemeClr val="tx2"/>
                          </a:solidFill>
                          <a:latin typeface="Verdana" pitchFamily="34" charset="0"/>
                          <a:ea typeface="Verdana" pitchFamily="34" charset="0"/>
                        </a:rPr>
                        <a:t> Luka </a:t>
                      </a:r>
                      <a:r>
                        <a:rPr lang="en-US" sz="1200" dirty="0" err="1">
                          <a:solidFill>
                            <a:schemeClr val="tx2"/>
                          </a:solidFill>
                          <a:latin typeface="Verdana" pitchFamily="34" charset="0"/>
                          <a:ea typeface="Verdana" pitchFamily="34" charset="0"/>
                        </a:rPr>
                        <a:t>Baru</a:t>
                      </a:r>
                      <a:endParaRPr lang="en-US" sz="1200" dirty="0">
                        <a:solidFill>
                          <a:schemeClr val="tx2"/>
                        </a:solidFill>
                        <a:latin typeface="Verdana" pitchFamily="34" charset="0"/>
                        <a:ea typeface="Verdana" pitchFamily="34" charset="0"/>
                        <a:cs typeface="Verdana" panose="020B0604030504040204" pitchFamily="34" charset="0"/>
                      </a:endParaRPr>
                    </a:p>
                  </a:txBody>
                  <a:tcPr marL="182635" marR="182635" marT="68853" marB="68853" anchor="ctr"/>
                </a:tc>
                <a:tc>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4</a:t>
                      </a:r>
                    </a:p>
                  </a:txBody>
                  <a:tcPr marL="182635" marR="182635" marT="68853" marB="68853" anchor="ctr"/>
                </a:tc>
                <a:tc>
                  <a:txBody>
                    <a:bodyPr/>
                    <a:lstStyle/>
                    <a:p>
                      <a:pPr algn="ctr" fontAlgn="ctr"/>
                      <a:r>
                        <a:rPr lang="en-US" sz="1200" b="0" i="0" u="none" strike="noStrike" dirty="0">
                          <a:solidFill>
                            <a:srgbClr val="000000"/>
                          </a:solidFill>
                          <a:effectLst/>
                          <a:latin typeface="Verdana" pitchFamily="34" charset="0"/>
                          <a:ea typeface="Verdana" pitchFamily="34" charset="0"/>
                        </a:rPr>
                        <a:t>3</a:t>
                      </a:r>
                    </a:p>
                  </a:txBody>
                  <a:tcPr marL="9525" marR="9525" marT="9525" marB="0" anchor="ctr"/>
                </a:tc>
                <a:tc>
                  <a:txBody>
                    <a:bodyPr/>
                    <a:lstStyle/>
                    <a:p>
                      <a:pPr algn="ctr" fontAlgn="ctr"/>
                      <a:r>
                        <a:rPr lang="en-US" sz="1200" b="0" i="0" u="none" strike="noStrike" dirty="0" smtClean="0">
                          <a:solidFill>
                            <a:srgbClr val="000000"/>
                          </a:solidFill>
                          <a:effectLst/>
                          <a:latin typeface="Verdana" pitchFamily="34" charset="0"/>
                          <a:ea typeface="Verdana" pitchFamily="34" charset="0"/>
                        </a:rPr>
                        <a:t>5</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ctr"/>
                      <a:r>
                        <a:rPr lang="en-US" sz="1000" b="0" i="0" u="none" strike="noStrike" dirty="0">
                          <a:solidFill>
                            <a:srgbClr val="000000"/>
                          </a:solidFill>
                          <a:effectLst/>
                          <a:latin typeface="Verdana"/>
                        </a:rPr>
                        <a:t>1</a:t>
                      </a:r>
                    </a:p>
                  </a:txBody>
                  <a:tcPr marL="9525" marR="9525" marT="9525" marB="0" anchor="ctr"/>
                </a:tc>
                <a:extLst>
                  <a:ext uri="{0D108BD9-81ED-4DB2-BD59-A6C34878D82A}">
                    <a16:rowId xmlns="" xmlns:a16="http://schemas.microsoft.com/office/drawing/2014/main" val="10001"/>
                  </a:ext>
                </a:extLst>
              </a:tr>
              <a:tr h="322909">
                <a:tc>
                  <a:txBody>
                    <a:bodyPr/>
                    <a:lstStyle/>
                    <a:p>
                      <a:pPr algn="ctr" fontAlgn="ctr"/>
                      <a:r>
                        <a:rPr lang="en-US" sz="1200" u="none" strike="noStrike" dirty="0">
                          <a:solidFill>
                            <a:schemeClr val="tx2"/>
                          </a:solidFill>
                          <a:latin typeface="Verdana" pitchFamily="34" charset="0"/>
                          <a:ea typeface="Verdana" pitchFamily="34" charset="0"/>
                        </a:rPr>
                        <a:t>2</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5" marR="19025" marT="14348" marB="0" anchor="ctr"/>
                </a:tc>
                <a:tc>
                  <a:txBody>
                    <a:bodyPr/>
                    <a:lstStyle/>
                    <a:p>
                      <a:pPr lvl="0" algn="l" fontAlgn="b"/>
                      <a:r>
                        <a:rPr lang="en-US" sz="1200" u="none" strike="noStrike" dirty="0">
                          <a:solidFill>
                            <a:schemeClr val="tx2"/>
                          </a:solidFill>
                          <a:latin typeface="Verdana" pitchFamily="34" charset="0"/>
                          <a:ea typeface="Verdana" pitchFamily="34" charset="0"/>
                        </a:rPr>
                        <a:t>  </a:t>
                      </a:r>
                      <a:r>
                        <a:rPr lang="en-US" sz="1200" u="none" strike="noStrike" dirty="0" err="1">
                          <a:solidFill>
                            <a:schemeClr val="tx2"/>
                          </a:solidFill>
                          <a:latin typeface="Verdana" pitchFamily="34" charset="0"/>
                          <a:ea typeface="Verdana" pitchFamily="34" charset="0"/>
                        </a:rPr>
                        <a:t>Perawatan</a:t>
                      </a:r>
                      <a:r>
                        <a:rPr lang="en-US" sz="1200" u="none" strike="noStrike" dirty="0">
                          <a:solidFill>
                            <a:schemeClr val="tx2"/>
                          </a:solidFill>
                          <a:latin typeface="Verdana" pitchFamily="34" charset="0"/>
                          <a:ea typeface="Verdana" pitchFamily="34" charset="0"/>
                        </a:rPr>
                        <a:t> Luka Lama</a:t>
                      </a:r>
                      <a:endParaRPr lang="en-US" sz="1200" b="0" i="0" u="none" strike="noStrike" dirty="0">
                        <a:solidFill>
                          <a:schemeClr val="tx2"/>
                        </a:solidFill>
                        <a:latin typeface="Verdana" pitchFamily="34" charset="0"/>
                        <a:ea typeface="Verdana" pitchFamily="34" charset="0"/>
                        <a:cs typeface="Verdana" panose="020B0604030504040204" pitchFamily="34" charset="0"/>
                      </a:endParaRPr>
                    </a:p>
                  </a:txBody>
                  <a:tcPr marL="19025" marR="19025" marT="14348"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16</a:t>
                      </a:r>
                    </a:p>
                  </a:txBody>
                  <a:tcPr marL="19030" marR="19030" marT="14348" marB="0" anchor="ctr"/>
                </a:tc>
                <a:tc>
                  <a:txBody>
                    <a:bodyPr/>
                    <a:lstStyle/>
                    <a:p>
                      <a:pPr algn="ctr" fontAlgn="ctr"/>
                      <a:r>
                        <a:rPr lang="en-US" sz="1200" b="0" i="0" u="none" strike="noStrike">
                          <a:solidFill>
                            <a:srgbClr val="000000"/>
                          </a:solidFill>
                          <a:effectLst/>
                          <a:latin typeface="Verdana" pitchFamily="34" charset="0"/>
                          <a:ea typeface="Verdana" pitchFamily="34" charset="0"/>
                        </a:rPr>
                        <a:t>14</a:t>
                      </a:r>
                    </a:p>
                  </a:txBody>
                  <a:tcPr marL="9525" marR="9525" marT="9525" marB="0" anchor="ctr"/>
                </a:tc>
                <a:tc>
                  <a:txBody>
                    <a:bodyPr/>
                    <a:lstStyle/>
                    <a:p>
                      <a:pPr algn="ctr" fontAlgn="ctr"/>
                      <a:r>
                        <a:rPr lang="en-US" sz="1200" b="0" i="0" u="none" strike="noStrike" dirty="0" smtClean="0">
                          <a:solidFill>
                            <a:srgbClr val="000000"/>
                          </a:solidFill>
                          <a:effectLst/>
                          <a:latin typeface="Verdana" pitchFamily="34" charset="0"/>
                          <a:ea typeface="Verdana" pitchFamily="34" charset="0"/>
                        </a:rPr>
                        <a:t>10</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ctr"/>
                      <a:r>
                        <a:rPr lang="en-US" sz="1000" b="0" i="0" u="none" strike="noStrike">
                          <a:solidFill>
                            <a:srgbClr val="000000"/>
                          </a:solidFill>
                          <a:effectLst/>
                          <a:latin typeface="Verdana"/>
                        </a:rPr>
                        <a:t>14</a:t>
                      </a:r>
                    </a:p>
                  </a:txBody>
                  <a:tcPr marL="9525" marR="9525" marT="9525" marB="0" anchor="ctr"/>
                </a:tc>
                <a:extLst>
                  <a:ext uri="{0D108BD9-81ED-4DB2-BD59-A6C34878D82A}">
                    <a16:rowId xmlns="" xmlns:a16="http://schemas.microsoft.com/office/drawing/2014/main" val="10002"/>
                  </a:ext>
                </a:extLst>
              </a:tr>
              <a:tr h="282760">
                <a:tc>
                  <a:txBody>
                    <a:bodyPr/>
                    <a:lstStyle/>
                    <a:p>
                      <a:pPr algn="ctr" fontAlgn="ctr"/>
                      <a:r>
                        <a:rPr lang="en-US" sz="1200" u="none" strike="noStrike" dirty="0">
                          <a:solidFill>
                            <a:schemeClr val="tx2"/>
                          </a:solidFill>
                          <a:latin typeface="Verdana" pitchFamily="34" charset="0"/>
                          <a:ea typeface="Verdana" pitchFamily="34" charset="0"/>
                        </a:rPr>
                        <a:t>3</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5" marR="19025" marT="14348" marB="0" anchor="ctr"/>
                </a:tc>
                <a:tc>
                  <a:txBody>
                    <a:bodyPr/>
                    <a:lstStyle/>
                    <a:p>
                      <a:pPr lvl="0" algn="l" fontAlgn="b"/>
                      <a:r>
                        <a:rPr lang="en-US" sz="1200" u="none" strike="noStrike" dirty="0">
                          <a:solidFill>
                            <a:schemeClr val="tx2"/>
                          </a:solidFill>
                          <a:latin typeface="Verdana" pitchFamily="34" charset="0"/>
                          <a:ea typeface="Verdana" pitchFamily="34" charset="0"/>
                        </a:rPr>
                        <a:t>  </a:t>
                      </a:r>
                      <a:r>
                        <a:rPr lang="en-US" sz="1200" u="none" strike="noStrike" dirty="0" err="1">
                          <a:solidFill>
                            <a:schemeClr val="tx2"/>
                          </a:solidFill>
                          <a:latin typeface="Verdana" pitchFamily="34" charset="0"/>
                          <a:ea typeface="Verdana" pitchFamily="34" charset="0"/>
                        </a:rPr>
                        <a:t>Hecting</a:t>
                      </a:r>
                      <a:r>
                        <a:rPr lang="en-US" sz="1200" u="none" strike="noStrike" dirty="0">
                          <a:solidFill>
                            <a:schemeClr val="tx2"/>
                          </a:solidFill>
                          <a:latin typeface="Verdana" pitchFamily="34" charset="0"/>
                          <a:ea typeface="Verdana" pitchFamily="34" charset="0"/>
                        </a:rPr>
                        <a:t> &lt; 5</a:t>
                      </a:r>
                      <a:endParaRPr lang="en-US" sz="1200" b="0" i="0" u="none" strike="noStrike" dirty="0">
                        <a:solidFill>
                          <a:schemeClr val="tx2"/>
                        </a:solidFill>
                        <a:latin typeface="Verdana" pitchFamily="34" charset="0"/>
                        <a:ea typeface="Verdana" pitchFamily="34" charset="0"/>
                        <a:cs typeface="Verdana" panose="020B0604030504040204" pitchFamily="34" charset="0"/>
                      </a:endParaRPr>
                    </a:p>
                  </a:txBody>
                  <a:tcPr marL="19025" marR="19025" marT="14348"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19030" marR="19030" marT="14348" marB="0" anchor="ctr"/>
                </a:tc>
                <a:tc>
                  <a:txBody>
                    <a:bodyPr/>
                    <a:lstStyle/>
                    <a:p>
                      <a:pPr algn="ctr" fontAlgn="ctr"/>
                      <a:r>
                        <a:rPr lang="en-US" sz="1200" b="0" i="0" u="none" strike="noStrike">
                          <a:solidFill>
                            <a:srgbClr val="000000"/>
                          </a:solidFill>
                          <a:effectLst/>
                          <a:latin typeface="Verdana" pitchFamily="34" charset="0"/>
                          <a:ea typeface="Verdana" pitchFamily="34" charset="0"/>
                        </a:rPr>
                        <a:t>1</a:t>
                      </a:r>
                    </a:p>
                  </a:txBody>
                  <a:tcPr marL="9525" marR="9525" marT="9525" marB="0" anchor="ctr"/>
                </a:tc>
                <a:tc>
                  <a:txBody>
                    <a:bodyPr/>
                    <a:lstStyle/>
                    <a:p>
                      <a:pPr algn="ctr" fontAlgn="ctr"/>
                      <a:r>
                        <a:rPr lang="en-US" sz="1200" b="0" i="0" u="none" strike="noStrike" dirty="0" smtClean="0">
                          <a:solidFill>
                            <a:srgbClr val="000000"/>
                          </a:solidFill>
                          <a:effectLst/>
                          <a:latin typeface="Verdana" pitchFamily="34" charset="0"/>
                          <a:ea typeface="Verdana" pitchFamily="34" charset="0"/>
                        </a:rPr>
                        <a:t>3</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ctr"/>
                      <a:r>
                        <a:rPr lang="en-US" sz="1000" b="0" i="0" u="none" strike="noStrike">
                          <a:solidFill>
                            <a:srgbClr val="000000"/>
                          </a:solidFill>
                          <a:effectLst/>
                          <a:latin typeface="Verdana"/>
                        </a:rPr>
                        <a:t>-</a:t>
                      </a:r>
                    </a:p>
                  </a:txBody>
                  <a:tcPr marL="9525" marR="9525" marT="9525" marB="0" anchor="ctr"/>
                </a:tc>
                <a:extLst>
                  <a:ext uri="{0D108BD9-81ED-4DB2-BD59-A6C34878D82A}">
                    <a16:rowId xmlns="" xmlns:a16="http://schemas.microsoft.com/office/drawing/2014/main" val="10003"/>
                  </a:ext>
                </a:extLst>
              </a:tr>
              <a:tr h="322950">
                <a:tc>
                  <a:txBody>
                    <a:bodyPr/>
                    <a:lstStyle/>
                    <a:p>
                      <a:pPr algn="ctr" fontAlgn="ctr"/>
                      <a:r>
                        <a:rPr lang="en-US" sz="1200" b="0" i="0" u="none" strike="noStrike" dirty="0" smtClean="0">
                          <a:solidFill>
                            <a:schemeClr val="tx2"/>
                          </a:solidFill>
                          <a:latin typeface="Verdana" panose="020B0604030504040204" pitchFamily="34" charset="0"/>
                          <a:ea typeface="Verdana" panose="020B0604030504040204" pitchFamily="34" charset="0"/>
                          <a:cs typeface="Verdana" panose="020B0604030504040204" pitchFamily="34" charset="0"/>
                        </a:rPr>
                        <a:t>4</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5" marR="19025" marT="14348" marB="0" anchor="ctr"/>
                </a:tc>
                <a:tc>
                  <a:txBody>
                    <a:bodyPr/>
                    <a:lstStyle/>
                    <a:p>
                      <a:pPr lvl="0" algn="l" fontAlgn="b"/>
                      <a:r>
                        <a:rPr lang="en-US" sz="1200" b="0" i="0" u="none" strike="noStrike" baseline="0" dirty="0" smtClean="0">
                          <a:solidFill>
                            <a:schemeClr val="tx2"/>
                          </a:solidFill>
                          <a:latin typeface="Verdana" pitchFamily="34" charset="0"/>
                          <a:ea typeface="Verdana" pitchFamily="34" charset="0"/>
                          <a:cs typeface="Verdana" panose="020B0604030504040204" pitchFamily="34" charset="0"/>
                        </a:rPr>
                        <a:t> </a:t>
                      </a:r>
                      <a:r>
                        <a:rPr lang="en-US" sz="1200" b="0" i="0" u="none" strike="noStrike" baseline="0" dirty="0" err="1" smtClean="0">
                          <a:solidFill>
                            <a:schemeClr val="tx2"/>
                          </a:solidFill>
                          <a:latin typeface="Verdana" pitchFamily="34" charset="0"/>
                          <a:ea typeface="Verdana" pitchFamily="34" charset="0"/>
                          <a:cs typeface="Verdana" panose="020B0604030504040204" pitchFamily="34" charset="0"/>
                        </a:rPr>
                        <a:t>Hecting</a:t>
                      </a:r>
                      <a:r>
                        <a:rPr lang="en-US" sz="1200" b="0" i="0" u="none" strike="noStrike" baseline="0" dirty="0" smtClean="0">
                          <a:solidFill>
                            <a:schemeClr val="tx2"/>
                          </a:solidFill>
                          <a:latin typeface="Verdana" pitchFamily="34" charset="0"/>
                          <a:ea typeface="Verdana" pitchFamily="34" charset="0"/>
                          <a:cs typeface="Verdana" panose="020B0604030504040204" pitchFamily="34" charset="0"/>
                        </a:rPr>
                        <a:t> &gt; 5</a:t>
                      </a:r>
                      <a:endParaRPr lang="en-US" sz="1200" b="0" i="0" u="none" strike="noStrike" dirty="0">
                        <a:solidFill>
                          <a:schemeClr val="tx2"/>
                        </a:solidFill>
                        <a:latin typeface="Verdana" pitchFamily="34" charset="0"/>
                        <a:ea typeface="Verdana" pitchFamily="34" charset="0"/>
                        <a:cs typeface="Verdana" panose="020B0604030504040204" pitchFamily="34" charset="0"/>
                      </a:endParaRPr>
                    </a:p>
                  </a:txBody>
                  <a:tcPr marL="19025" marR="19025" marT="14348" marB="0" anchor="ctr"/>
                </a:tc>
                <a:tc>
                  <a:txBody>
                    <a:bodyPr/>
                    <a:lstStyle/>
                    <a:p>
                      <a:pPr algn="ctr" fontAlgn="b"/>
                      <a:r>
                        <a:rPr lang="en-US" sz="1200" b="0" i="0" u="none" strike="noStrike"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tc>
                  <a:txBody>
                    <a:bodyPr/>
                    <a:lstStyle/>
                    <a:p>
                      <a:pPr algn="ctr" fontAlgn="ctr"/>
                      <a:r>
                        <a:rPr lang="en-US" sz="1200" b="0" i="0" u="none" strike="noStrike" dirty="0" smtClean="0">
                          <a:solidFill>
                            <a:srgbClr val="000000"/>
                          </a:solidFill>
                          <a:effectLst/>
                          <a:latin typeface="Verdana" pitchFamily="34" charset="0"/>
                          <a:ea typeface="Verdana" pitchFamily="34" charset="0"/>
                        </a:rPr>
                        <a:t>-</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ctr"/>
                      <a:r>
                        <a:rPr lang="en-US" sz="1200" b="0" i="0" u="none" strike="noStrike" dirty="0" smtClean="0">
                          <a:solidFill>
                            <a:srgbClr val="000000"/>
                          </a:solidFill>
                          <a:effectLst/>
                          <a:latin typeface="Verdana" pitchFamily="34" charset="0"/>
                          <a:ea typeface="Verdana" pitchFamily="34" charset="0"/>
                        </a:rPr>
                        <a:t>1</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ctr"/>
                      <a:r>
                        <a:rPr lang="en-US" sz="1000" b="0" i="0" u="none" strike="noStrike">
                          <a:solidFill>
                            <a:srgbClr val="000000"/>
                          </a:solidFill>
                          <a:effectLst/>
                          <a:latin typeface="Verdana"/>
                        </a:rPr>
                        <a:t>1</a:t>
                      </a:r>
                    </a:p>
                  </a:txBody>
                  <a:tcPr marL="9525" marR="9525" marT="9525" marB="0" anchor="ctr"/>
                </a:tc>
                <a:extLst>
                  <a:ext uri="{0D108BD9-81ED-4DB2-BD59-A6C34878D82A}">
                    <a16:rowId xmlns="" xmlns:a16="http://schemas.microsoft.com/office/drawing/2014/main" val="10013"/>
                  </a:ext>
                </a:extLst>
              </a:tr>
              <a:tr h="322950">
                <a:tc>
                  <a:txBody>
                    <a:bodyPr/>
                    <a:lstStyle/>
                    <a:p>
                      <a:pPr algn="ctr" fontAlgn="ctr"/>
                      <a:r>
                        <a:rPr lang="en-US" sz="1200" b="0" i="0" u="none" strike="noStrike" dirty="0" smtClean="0">
                          <a:solidFill>
                            <a:schemeClr val="tx2"/>
                          </a:solidFill>
                          <a:latin typeface="Verdana" panose="020B0604030504040204" pitchFamily="34" charset="0"/>
                          <a:ea typeface="Verdana" panose="020B0604030504040204" pitchFamily="34" charset="0"/>
                          <a:cs typeface="+mn-cs"/>
                        </a:rPr>
                        <a:t>5</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5" marR="19025" marT="14348" marB="0" anchor="ctr"/>
                </a:tc>
                <a:tc>
                  <a:txBody>
                    <a:bodyPr/>
                    <a:lstStyle/>
                    <a:p>
                      <a:pPr lvl="0" algn="l" fontAlgn="b"/>
                      <a:r>
                        <a:rPr lang="en-US" sz="1200" u="none" strike="noStrike" dirty="0">
                          <a:solidFill>
                            <a:schemeClr val="tx2"/>
                          </a:solidFill>
                          <a:latin typeface="Verdana" pitchFamily="34" charset="0"/>
                          <a:ea typeface="Verdana" pitchFamily="34" charset="0"/>
                        </a:rPr>
                        <a:t>  </a:t>
                      </a:r>
                      <a:r>
                        <a:rPr lang="en-US" sz="1200" u="none" strike="noStrike" dirty="0" err="1">
                          <a:solidFill>
                            <a:schemeClr val="tx2"/>
                          </a:solidFill>
                          <a:latin typeface="Verdana" pitchFamily="34" charset="0"/>
                          <a:ea typeface="Verdana" pitchFamily="34" charset="0"/>
                        </a:rPr>
                        <a:t>Hecting</a:t>
                      </a:r>
                      <a:r>
                        <a:rPr lang="en-US" sz="1200" u="none" strike="noStrike" dirty="0">
                          <a:solidFill>
                            <a:schemeClr val="tx2"/>
                          </a:solidFill>
                          <a:latin typeface="Verdana" pitchFamily="34" charset="0"/>
                          <a:ea typeface="Verdana" pitchFamily="34" charset="0"/>
                        </a:rPr>
                        <a:t> up</a:t>
                      </a:r>
                      <a:endParaRPr lang="en-US" sz="1200" b="0" i="0" u="none" strike="noStrike" dirty="0">
                        <a:solidFill>
                          <a:schemeClr val="tx2"/>
                        </a:solidFill>
                        <a:latin typeface="Verdana" pitchFamily="34" charset="0"/>
                        <a:ea typeface="Verdana" pitchFamily="34" charset="0"/>
                        <a:cs typeface="Verdana" panose="020B0604030504040204" pitchFamily="34" charset="0"/>
                      </a:endParaRPr>
                    </a:p>
                  </a:txBody>
                  <a:tcPr marL="19025" marR="19025" marT="14348"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19030" marR="19030" marT="14348" marB="0" anchor="ctr"/>
                </a:tc>
                <a:tc>
                  <a:txBody>
                    <a:bodyPr/>
                    <a:lstStyle/>
                    <a:p>
                      <a:pPr algn="ctr" fontAlgn="ctr"/>
                      <a:r>
                        <a:rPr lang="en-US" sz="120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ctr"/>
                      <a:r>
                        <a:rPr lang="en-US" sz="1200" b="0" i="0" u="none" strike="noStrike" dirty="0" smtClean="0">
                          <a:solidFill>
                            <a:srgbClr val="000000"/>
                          </a:solidFill>
                          <a:effectLst/>
                          <a:latin typeface="Verdana" pitchFamily="34" charset="0"/>
                          <a:ea typeface="Verdana" pitchFamily="34" charset="0"/>
                        </a:rPr>
                        <a:t>4</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ctr"/>
                      <a:r>
                        <a:rPr lang="en-US" sz="1000" b="0" i="0" u="none" strike="noStrike">
                          <a:solidFill>
                            <a:srgbClr val="000000"/>
                          </a:solidFill>
                          <a:effectLst/>
                          <a:latin typeface="Verdana"/>
                        </a:rPr>
                        <a:t>-</a:t>
                      </a:r>
                    </a:p>
                  </a:txBody>
                  <a:tcPr marL="9525" marR="9525" marT="9525" marB="0" anchor="ctr"/>
                </a:tc>
                <a:extLst>
                  <a:ext uri="{0D108BD9-81ED-4DB2-BD59-A6C34878D82A}">
                    <a16:rowId xmlns="" xmlns:a16="http://schemas.microsoft.com/office/drawing/2014/main" val="10004"/>
                  </a:ext>
                </a:extLst>
              </a:tr>
              <a:tr h="360459">
                <a:tc>
                  <a:txBody>
                    <a:bodyPr/>
                    <a:lstStyle/>
                    <a:p>
                      <a:pPr algn="ctr" fontAlgn="ctr"/>
                      <a:r>
                        <a:rPr lang="en-US" sz="1200" u="none" strike="noStrike" dirty="0" smtClean="0">
                          <a:solidFill>
                            <a:schemeClr val="tx2"/>
                          </a:solidFill>
                          <a:latin typeface="Verdana" pitchFamily="34" charset="0"/>
                          <a:ea typeface="Verdana" pitchFamily="34" charset="0"/>
                        </a:rPr>
                        <a:t>6</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5" marR="19025" marT="14348" marB="0" anchor="ctr"/>
                </a:tc>
                <a:tc>
                  <a:txBody>
                    <a:bodyPr/>
                    <a:lstStyle/>
                    <a:p>
                      <a:pPr lvl="0" algn="l" fontAlgn="b"/>
                      <a:r>
                        <a:rPr lang="en-US" sz="1200" u="none" strike="noStrike" dirty="0">
                          <a:solidFill>
                            <a:schemeClr val="tx2"/>
                          </a:solidFill>
                          <a:latin typeface="Verdana" pitchFamily="34" charset="0"/>
                          <a:ea typeface="Verdana" pitchFamily="34" charset="0"/>
                        </a:rPr>
                        <a:t>  </a:t>
                      </a:r>
                      <a:r>
                        <a:rPr lang="en-US" sz="1200" u="none" strike="noStrike" dirty="0" err="1">
                          <a:solidFill>
                            <a:schemeClr val="tx2"/>
                          </a:solidFill>
                          <a:latin typeface="Verdana" pitchFamily="34" charset="0"/>
                          <a:ea typeface="Verdana" pitchFamily="34" charset="0"/>
                        </a:rPr>
                        <a:t>Askep</a:t>
                      </a:r>
                      <a:r>
                        <a:rPr lang="en-US" sz="1200" u="none" strike="noStrike" dirty="0">
                          <a:solidFill>
                            <a:schemeClr val="tx2"/>
                          </a:solidFill>
                          <a:latin typeface="Verdana" pitchFamily="34" charset="0"/>
                          <a:ea typeface="Verdana" pitchFamily="34" charset="0"/>
                        </a:rPr>
                        <a:t> Critical Care</a:t>
                      </a:r>
                      <a:endParaRPr lang="en-US" sz="1200" b="0" i="0" u="none" strike="noStrike" dirty="0">
                        <a:solidFill>
                          <a:schemeClr val="tx2"/>
                        </a:solidFill>
                        <a:latin typeface="Verdana" pitchFamily="34" charset="0"/>
                        <a:ea typeface="Verdana" pitchFamily="34" charset="0"/>
                        <a:cs typeface="Verdana" panose="020B0604030504040204" pitchFamily="34" charset="0"/>
                      </a:endParaRPr>
                    </a:p>
                  </a:txBody>
                  <a:tcPr marL="19025" marR="19025" marT="14348"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267</a:t>
                      </a:r>
                    </a:p>
                  </a:txBody>
                  <a:tcPr marL="19030" marR="19030" marT="14348" marB="0" anchor="ctr"/>
                </a:tc>
                <a:tc>
                  <a:txBody>
                    <a:bodyPr/>
                    <a:lstStyle/>
                    <a:p>
                      <a:pPr algn="ctr" fontAlgn="ctr"/>
                      <a:r>
                        <a:rPr lang="en-US" sz="1200" b="0" i="0" u="none" strike="noStrike" dirty="0">
                          <a:solidFill>
                            <a:srgbClr val="000000"/>
                          </a:solidFill>
                          <a:effectLst/>
                          <a:latin typeface="Verdana" pitchFamily="34" charset="0"/>
                          <a:ea typeface="Verdana" pitchFamily="34" charset="0"/>
                        </a:rPr>
                        <a:t>293</a:t>
                      </a:r>
                    </a:p>
                  </a:txBody>
                  <a:tcPr marL="9525" marR="9525" marT="9525" marB="0" anchor="ctr"/>
                </a:tc>
                <a:tc>
                  <a:txBody>
                    <a:bodyPr/>
                    <a:lstStyle/>
                    <a:p>
                      <a:pPr algn="ctr" fontAlgn="ctr"/>
                      <a:r>
                        <a:rPr lang="en-US" sz="1200" b="0" i="0" u="none" strike="noStrike" dirty="0" smtClean="0">
                          <a:solidFill>
                            <a:srgbClr val="000000"/>
                          </a:solidFill>
                          <a:effectLst/>
                          <a:latin typeface="Verdana" pitchFamily="34" charset="0"/>
                          <a:ea typeface="Verdana" pitchFamily="34" charset="0"/>
                        </a:rPr>
                        <a:t>283</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ctr"/>
                      <a:r>
                        <a:rPr lang="en-US" sz="1000" b="0" i="0" u="none" strike="noStrike">
                          <a:solidFill>
                            <a:srgbClr val="000000"/>
                          </a:solidFill>
                          <a:effectLst/>
                          <a:latin typeface="Verdana"/>
                        </a:rPr>
                        <a:t>291</a:t>
                      </a:r>
                    </a:p>
                  </a:txBody>
                  <a:tcPr marL="9525" marR="9525" marT="9525" marB="0" anchor="ctr"/>
                </a:tc>
                <a:extLst>
                  <a:ext uri="{0D108BD9-81ED-4DB2-BD59-A6C34878D82A}">
                    <a16:rowId xmlns="" xmlns:a16="http://schemas.microsoft.com/office/drawing/2014/main" val="10005"/>
                  </a:ext>
                </a:extLst>
              </a:tr>
              <a:tr h="320353">
                <a:tc>
                  <a:txBody>
                    <a:bodyPr/>
                    <a:lstStyle/>
                    <a:p>
                      <a:pPr algn="ctr" fontAlgn="ctr"/>
                      <a:r>
                        <a:rPr lang="en-US" sz="1200" u="none" strike="noStrike" dirty="0" smtClean="0">
                          <a:solidFill>
                            <a:schemeClr val="tx2"/>
                          </a:solidFill>
                          <a:latin typeface="Verdana" pitchFamily="34" charset="0"/>
                          <a:ea typeface="Verdana" pitchFamily="34" charset="0"/>
                        </a:rPr>
                        <a:t>7</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5" marR="19025" marT="14348" marB="0" anchor="ctr"/>
                </a:tc>
                <a:tc>
                  <a:txBody>
                    <a:bodyPr/>
                    <a:lstStyle/>
                    <a:p>
                      <a:pPr lvl="0" algn="l" fontAlgn="b"/>
                      <a:r>
                        <a:rPr lang="en-US" sz="1200" u="none" strike="noStrike" dirty="0">
                          <a:solidFill>
                            <a:schemeClr val="tx2"/>
                          </a:solidFill>
                          <a:latin typeface="Verdana" pitchFamily="34" charset="0"/>
                          <a:ea typeface="Verdana" pitchFamily="34" charset="0"/>
                        </a:rPr>
                        <a:t>  </a:t>
                      </a:r>
                      <a:r>
                        <a:rPr lang="en-US" sz="1200" u="none" strike="noStrike" dirty="0" err="1">
                          <a:solidFill>
                            <a:schemeClr val="tx2"/>
                          </a:solidFill>
                          <a:latin typeface="Verdana" pitchFamily="34" charset="0"/>
                          <a:ea typeface="Verdana" pitchFamily="34" charset="0"/>
                        </a:rPr>
                        <a:t>Pelayanan</a:t>
                      </a:r>
                      <a:r>
                        <a:rPr lang="en-US" sz="1200" u="none" strike="noStrike" dirty="0">
                          <a:solidFill>
                            <a:schemeClr val="tx2"/>
                          </a:solidFill>
                          <a:latin typeface="Verdana" pitchFamily="34" charset="0"/>
                          <a:ea typeface="Verdana" pitchFamily="34" charset="0"/>
                        </a:rPr>
                        <a:t> 1 </a:t>
                      </a:r>
                      <a:r>
                        <a:rPr lang="en-US" sz="1200" u="none" strike="noStrike" dirty="0" err="1">
                          <a:solidFill>
                            <a:schemeClr val="tx2"/>
                          </a:solidFill>
                          <a:latin typeface="Verdana" pitchFamily="34" charset="0"/>
                          <a:ea typeface="Verdana" pitchFamily="34" charset="0"/>
                        </a:rPr>
                        <a:t>hari</a:t>
                      </a:r>
                      <a:r>
                        <a:rPr lang="en-US" sz="1200" u="none" strike="noStrike" dirty="0">
                          <a:solidFill>
                            <a:schemeClr val="tx2"/>
                          </a:solidFill>
                          <a:latin typeface="Verdana" pitchFamily="34" charset="0"/>
                          <a:ea typeface="Verdana" pitchFamily="34" charset="0"/>
                        </a:rPr>
                        <a:t> </a:t>
                      </a:r>
                      <a:r>
                        <a:rPr lang="en-US" sz="1200" u="none" strike="noStrike" dirty="0" err="1">
                          <a:solidFill>
                            <a:schemeClr val="tx2"/>
                          </a:solidFill>
                          <a:latin typeface="Verdana" pitchFamily="34" charset="0"/>
                          <a:ea typeface="Verdana" pitchFamily="34" charset="0"/>
                        </a:rPr>
                        <a:t>rawat</a:t>
                      </a:r>
                      <a:endParaRPr lang="en-US" sz="1200" b="0" i="0" u="none" strike="noStrike" dirty="0">
                        <a:solidFill>
                          <a:schemeClr val="tx2"/>
                        </a:solidFill>
                        <a:latin typeface="Verdana" pitchFamily="34" charset="0"/>
                        <a:ea typeface="Verdana" pitchFamily="34" charset="0"/>
                        <a:cs typeface="Verdana" panose="020B0604030504040204" pitchFamily="34" charset="0"/>
                      </a:endParaRPr>
                    </a:p>
                  </a:txBody>
                  <a:tcPr marL="19025" marR="19025" marT="14348"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19030" marR="19030" marT="14348" marB="0" anchor="ctr"/>
                </a:tc>
                <a:tc>
                  <a:txBody>
                    <a:bodyPr/>
                    <a:lstStyle/>
                    <a:p>
                      <a:pPr algn="ctr" fontAlgn="ctr"/>
                      <a:r>
                        <a:rPr lang="en-US" sz="120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ctr"/>
                      <a:r>
                        <a:rPr lang="en-US" sz="1200" b="0" i="0" u="none" strike="noStrike" dirty="0" smtClean="0">
                          <a:solidFill>
                            <a:srgbClr val="000000"/>
                          </a:solidFill>
                          <a:effectLst/>
                          <a:latin typeface="Verdana" pitchFamily="34" charset="0"/>
                          <a:ea typeface="Verdana" pitchFamily="34" charset="0"/>
                        </a:rPr>
                        <a:t>-</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ctr"/>
                      <a:r>
                        <a:rPr lang="en-US" sz="1000" b="0" i="0" u="none" strike="noStrike" dirty="0" smtClean="0">
                          <a:solidFill>
                            <a:srgbClr val="000000"/>
                          </a:solidFill>
                          <a:effectLst/>
                          <a:latin typeface="Verdana"/>
                        </a:rPr>
                        <a:t>-</a:t>
                      </a:r>
                      <a:r>
                        <a:rPr lang="en-US" sz="1000" b="0" i="0" u="none" strike="noStrike" dirty="0">
                          <a:solidFill>
                            <a:srgbClr val="000000"/>
                          </a:solidFill>
                          <a:effectLst/>
                          <a:latin typeface="Verdana"/>
                        </a:rPr>
                        <a:t> </a:t>
                      </a:r>
                    </a:p>
                  </a:txBody>
                  <a:tcPr marL="9525" marR="9525" marT="9525" marB="0" anchor="ctr"/>
                </a:tc>
                <a:extLst>
                  <a:ext uri="{0D108BD9-81ED-4DB2-BD59-A6C34878D82A}">
                    <a16:rowId xmlns="" xmlns:a16="http://schemas.microsoft.com/office/drawing/2014/main" val="10006"/>
                  </a:ext>
                </a:extLst>
              </a:tr>
              <a:tr h="322909">
                <a:tc>
                  <a:txBody>
                    <a:bodyPr/>
                    <a:lstStyle/>
                    <a:p>
                      <a:pPr algn="ctr" fontAlgn="ctr"/>
                      <a:r>
                        <a:rPr lang="en-US" sz="1200" b="0" i="0" u="none" strike="noStrike" dirty="0" smtClean="0">
                          <a:solidFill>
                            <a:schemeClr val="tx2"/>
                          </a:solidFill>
                          <a:latin typeface="Verdana" panose="020B0604030504040204" pitchFamily="34" charset="0"/>
                          <a:ea typeface="Verdana" panose="020B0604030504040204" pitchFamily="34" charset="0"/>
                          <a:cs typeface="Verdana" panose="020B0604030504040204" pitchFamily="34" charset="0"/>
                        </a:rPr>
                        <a:t>8</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5" marR="19025" marT="14348" marB="0" anchor="ctr"/>
                </a:tc>
                <a:tc>
                  <a:txBody>
                    <a:bodyPr/>
                    <a:lstStyle/>
                    <a:p>
                      <a:pPr lvl="0" algn="l" fontAlgn="b"/>
                      <a:r>
                        <a:rPr lang="en-US" sz="1200" b="0" i="0" u="none" strike="noStrike" dirty="0">
                          <a:solidFill>
                            <a:schemeClr val="tx2"/>
                          </a:solidFill>
                          <a:latin typeface="Verdana" pitchFamily="34" charset="0"/>
                          <a:ea typeface="Verdana" pitchFamily="34" charset="0"/>
                          <a:cs typeface="Verdana" panose="020B0604030504040204" pitchFamily="34" charset="0"/>
                        </a:rPr>
                        <a:t>  </a:t>
                      </a:r>
                      <a:r>
                        <a:rPr lang="en-US" sz="1200" b="0" i="0" u="none" strike="noStrike" dirty="0" err="1">
                          <a:solidFill>
                            <a:schemeClr val="tx2"/>
                          </a:solidFill>
                          <a:latin typeface="Verdana" pitchFamily="34" charset="0"/>
                          <a:ea typeface="Verdana" pitchFamily="34" charset="0"/>
                          <a:cs typeface="Verdana" panose="020B0604030504040204" pitchFamily="34" charset="0"/>
                        </a:rPr>
                        <a:t>Pemasangan</a:t>
                      </a:r>
                      <a:r>
                        <a:rPr lang="en-US" sz="1200" b="0" i="0" u="none" strike="noStrike" dirty="0">
                          <a:solidFill>
                            <a:schemeClr val="tx2"/>
                          </a:solidFill>
                          <a:latin typeface="Verdana" pitchFamily="34" charset="0"/>
                          <a:ea typeface="Verdana" pitchFamily="34" charset="0"/>
                          <a:cs typeface="Verdana" panose="020B0604030504040204" pitchFamily="34" charset="0"/>
                        </a:rPr>
                        <a:t> NGT</a:t>
                      </a:r>
                    </a:p>
                  </a:txBody>
                  <a:tcPr marL="19025" marR="19025" marT="14348"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19030" marR="19030" marT="14348" marB="0" anchor="ctr"/>
                </a:tc>
                <a:tc>
                  <a:txBody>
                    <a:bodyPr/>
                    <a:lstStyle/>
                    <a:p>
                      <a:pPr algn="ctr" fontAlgn="ctr"/>
                      <a:r>
                        <a:rPr lang="en-US" sz="120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ctr"/>
                      <a:r>
                        <a:rPr lang="en-US" sz="1200" b="0" i="0" u="none" strike="noStrike" dirty="0" smtClean="0">
                          <a:solidFill>
                            <a:srgbClr val="000000"/>
                          </a:solidFill>
                          <a:effectLst/>
                          <a:latin typeface="Verdana" pitchFamily="34" charset="0"/>
                          <a:ea typeface="Verdana" pitchFamily="34" charset="0"/>
                        </a:rPr>
                        <a:t>-</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ctr"/>
                      <a:r>
                        <a:rPr lang="en-US" sz="1000" b="0" i="0" u="none" strike="noStrike" dirty="0">
                          <a:solidFill>
                            <a:srgbClr val="000000"/>
                          </a:solidFill>
                          <a:effectLst/>
                          <a:latin typeface="Verdana"/>
                        </a:rPr>
                        <a:t> </a:t>
                      </a:r>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07"/>
                  </a:ext>
                </a:extLst>
              </a:tr>
              <a:tr h="322909">
                <a:tc>
                  <a:txBody>
                    <a:bodyPr/>
                    <a:lstStyle/>
                    <a:p>
                      <a:pPr algn="ctr" fontAlgn="ctr"/>
                      <a:r>
                        <a:rPr lang="en-US" sz="1200" b="0" i="0" u="none" strike="noStrike" dirty="0" smtClean="0">
                          <a:solidFill>
                            <a:schemeClr val="tx2"/>
                          </a:solidFill>
                          <a:latin typeface="Verdana" panose="020B0604030504040204" pitchFamily="34" charset="0"/>
                          <a:ea typeface="Verdana" panose="020B0604030504040204" pitchFamily="34" charset="0"/>
                          <a:cs typeface="Verdana" panose="020B0604030504040204" pitchFamily="34" charset="0"/>
                        </a:rPr>
                        <a:t>9</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5" marR="19025" marT="14348" marB="0" anchor="ctr"/>
                </a:tc>
                <a:tc>
                  <a:txBody>
                    <a:bodyPr/>
                    <a:lstStyle/>
                    <a:p>
                      <a:pPr lvl="0" algn="l" fontAlgn="b"/>
                      <a:r>
                        <a:rPr lang="en-US" sz="1200" b="0" i="0" u="none" strike="noStrike" dirty="0">
                          <a:solidFill>
                            <a:schemeClr val="tx2"/>
                          </a:solidFill>
                          <a:latin typeface="Verdana" pitchFamily="34" charset="0"/>
                          <a:ea typeface="Verdana" pitchFamily="34" charset="0"/>
                          <a:cs typeface="Verdana" panose="020B0604030504040204" pitchFamily="34" charset="0"/>
                        </a:rPr>
                        <a:t>  </a:t>
                      </a:r>
                      <a:r>
                        <a:rPr lang="en-US" sz="1200" b="0" i="0" u="none" strike="noStrike" dirty="0" err="1">
                          <a:solidFill>
                            <a:schemeClr val="tx2"/>
                          </a:solidFill>
                          <a:latin typeface="Verdana" pitchFamily="34" charset="0"/>
                          <a:ea typeface="Verdana" pitchFamily="34" charset="0"/>
                          <a:cs typeface="Verdana" panose="020B0604030504040204" pitchFamily="34" charset="0"/>
                        </a:rPr>
                        <a:t>Pemasangan</a:t>
                      </a:r>
                      <a:r>
                        <a:rPr lang="en-US" sz="1200" b="0" i="0" u="none" strike="noStrike" dirty="0">
                          <a:solidFill>
                            <a:schemeClr val="tx2"/>
                          </a:solidFill>
                          <a:latin typeface="Verdana" pitchFamily="34" charset="0"/>
                          <a:ea typeface="Verdana" pitchFamily="34" charset="0"/>
                          <a:cs typeface="Verdana" panose="020B0604030504040204" pitchFamily="34" charset="0"/>
                        </a:rPr>
                        <a:t> DC</a:t>
                      </a:r>
                    </a:p>
                  </a:txBody>
                  <a:tcPr marL="19025" marR="19025" marT="14348"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19030" marR="19030" marT="14348" marB="0" anchor="ctr"/>
                </a:tc>
                <a:tc>
                  <a:txBody>
                    <a:bodyPr/>
                    <a:lstStyle/>
                    <a:p>
                      <a:pPr algn="ctr" fontAlgn="ctr"/>
                      <a:r>
                        <a:rPr lang="en-US" sz="120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ctr"/>
                      <a:r>
                        <a:rPr lang="en-US" sz="1200" b="0" i="0" u="none" strike="noStrike" dirty="0" smtClean="0">
                          <a:solidFill>
                            <a:srgbClr val="000000"/>
                          </a:solidFill>
                          <a:effectLst/>
                          <a:latin typeface="Verdana" pitchFamily="34" charset="0"/>
                          <a:ea typeface="Verdana" pitchFamily="34" charset="0"/>
                        </a:rPr>
                        <a:t>-</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ctr"/>
                      <a:r>
                        <a:rPr lang="en-US" sz="1000" b="0" i="0" u="none" strike="noStrike" dirty="0">
                          <a:solidFill>
                            <a:srgbClr val="000000"/>
                          </a:solidFill>
                          <a:effectLst/>
                          <a:latin typeface="Verdana"/>
                        </a:rPr>
                        <a:t> </a:t>
                      </a:r>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08"/>
                  </a:ext>
                </a:extLst>
              </a:tr>
              <a:tr h="322909">
                <a:tc>
                  <a:txBody>
                    <a:bodyPr/>
                    <a:lstStyle/>
                    <a:p>
                      <a:pPr algn="ctr" fontAlgn="ctr"/>
                      <a:r>
                        <a:rPr lang="en-US" sz="1200" b="0" i="0" u="none" strike="noStrike" dirty="0" smtClean="0">
                          <a:solidFill>
                            <a:schemeClr val="tx2"/>
                          </a:solidFill>
                          <a:latin typeface="Verdana" panose="020B0604030504040204" pitchFamily="34" charset="0"/>
                          <a:ea typeface="Verdana" panose="020B0604030504040204" pitchFamily="34" charset="0"/>
                          <a:cs typeface="Verdana" panose="020B0604030504040204" pitchFamily="34" charset="0"/>
                        </a:rPr>
                        <a:t>10</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5" marR="19025" marT="14348" marB="0" anchor="ctr"/>
                </a:tc>
                <a:tc>
                  <a:txBody>
                    <a:bodyPr/>
                    <a:lstStyle/>
                    <a:p>
                      <a:pPr lvl="0" algn="l" fontAlgn="b"/>
                      <a:r>
                        <a:rPr lang="en-US" sz="1200" u="none" strike="noStrike" dirty="0">
                          <a:solidFill>
                            <a:schemeClr val="tx2"/>
                          </a:solidFill>
                          <a:latin typeface="Verdana" pitchFamily="34" charset="0"/>
                          <a:ea typeface="Verdana" pitchFamily="34" charset="0"/>
                        </a:rPr>
                        <a:t>  </a:t>
                      </a:r>
                      <a:r>
                        <a:rPr lang="en-US" sz="1200" u="none" strike="noStrike" dirty="0" err="1">
                          <a:solidFill>
                            <a:schemeClr val="tx2"/>
                          </a:solidFill>
                          <a:latin typeface="Verdana" pitchFamily="34" charset="0"/>
                          <a:ea typeface="Verdana" pitchFamily="34" charset="0"/>
                        </a:rPr>
                        <a:t>Penggunaan</a:t>
                      </a:r>
                      <a:r>
                        <a:rPr lang="en-US" sz="1200" u="none" strike="noStrike" dirty="0">
                          <a:solidFill>
                            <a:schemeClr val="tx2"/>
                          </a:solidFill>
                          <a:latin typeface="Verdana" pitchFamily="34" charset="0"/>
                          <a:ea typeface="Verdana" pitchFamily="34" charset="0"/>
                        </a:rPr>
                        <a:t> Ambulance</a:t>
                      </a:r>
                      <a:endParaRPr lang="en-US" sz="1200" b="0" i="0" u="none" strike="noStrike" dirty="0">
                        <a:solidFill>
                          <a:schemeClr val="tx2"/>
                        </a:solidFill>
                        <a:latin typeface="Verdana" pitchFamily="34" charset="0"/>
                        <a:ea typeface="Verdana" pitchFamily="34" charset="0"/>
                        <a:cs typeface="Verdana" panose="020B0604030504040204" pitchFamily="34" charset="0"/>
                      </a:endParaRPr>
                    </a:p>
                  </a:txBody>
                  <a:tcPr marL="19025" marR="19025" marT="14348"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19030" marR="19030" marT="14348" marB="0" anchor="ctr"/>
                </a:tc>
                <a:tc>
                  <a:txBody>
                    <a:bodyPr/>
                    <a:lstStyle/>
                    <a:p>
                      <a:pPr algn="ctr" fontAlgn="ctr"/>
                      <a:r>
                        <a:rPr lang="en-US" sz="120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ctr"/>
                      <a:r>
                        <a:rPr lang="en-US" sz="1200" b="0" i="0" u="none" strike="noStrike" dirty="0" smtClean="0">
                          <a:solidFill>
                            <a:srgbClr val="000000"/>
                          </a:solidFill>
                          <a:effectLst/>
                          <a:latin typeface="Verdana" pitchFamily="34" charset="0"/>
                          <a:ea typeface="Verdana" pitchFamily="34" charset="0"/>
                        </a:rPr>
                        <a:t>-</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ctr"/>
                      <a:r>
                        <a:rPr lang="en-US" sz="1000" b="0" i="0" u="none" strike="noStrike" dirty="0">
                          <a:solidFill>
                            <a:srgbClr val="000000"/>
                          </a:solidFill>
                          <a:effectLst/>
                          <a:latin typeface="Verdana"/>
                        </a:rPr>
                        <a:t> </a:t>
                      </a:r>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09"/>
                  </a:ext>
                </a:extLst>
              </a:tr>
              <a:tr h="322909">
                <a:tc>
                  <a:txBody>
                    <a:bodyPr/>
                    <a:lstStyle/>
                    <a:p>
                      <a:pPr algn="ctr" fontAlgn="ctr"/>
                      <a:r>
                        <a:rPr lang="en-US" sz="1200" b="0" i="0" u="none" strike="noStrike" dirty="0" smtClean="0">
                          <a:solidFill>
                            <a:schemeClr val="tx2"/>
                          </a:solidFill>
                          <a:latin typeface="Verdana" panose="020B0604030504040204" pitchFamily="34" charset="0"/>
                          <a:ea typeface="Verdana" panose="020B0604030504040204" pitchFamily="34" charset="0"/>
                          <a:cs typeface="Verdana" panose="020B0604030504040204" pitchFamily="34" charset="0"/>
                        </a:rPr>
                        <a:t>11</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5" marR="19025" marT="14348" marB="0" anchor="ctr"/>
                </a:tc>
                <a:tc>
                  <a:txBody>
                    <a:bodyPr/>
                    <a:lstStyle/>
                    <a:p>
                      <a:pPr lvl="0" algn="l" fontAlgn="b"/>
                      <a:r>
                        <a:rPr lang="en-US" sz="1200" u="none" strike="noStrike" dirty="0">
                          <a:solidFill>
                            <a:schemeClr val="tx2"/>
                          </a:solidFill>
                          <a:latin typeface="Verdana" pitchFamily="34" charset="0"/>
                          <a:ea typeface="Verdana" pitchFamily="34" charset="0"/>
                        </a:rPr>
                        <a:t>  </a:t>
                      </a:r>
                      <a:r>
                        <a:rPr lang="en-US" sz="1200" u="none" strike="noStrike" dirty="0" err="1">
                          <a:solidFill>
                            <a:schemeClr val="tx2"/>
                          </a:solidFill>
                          <a:latin typeface="Verdana" pitchFamily="34" charset="0"/>
                          <a:ea typeface="Verdana" pitchFamily="34" charset="0"/>
                        </a:rPr>
                        <a:t>Pemakaian</a:t>
                      </a:r>
                      <a:r>
                        <a:rPr lang="en-US" sz="1200" u="none" strike="noStrike" dirty="0">
                          <a:solidFill>
                            <a:schemeClr val="tx2"/>
                          </a:solidFill>
                          <a:latin typeface="Verdana" pitchFamily="34" charset="0"/>
                          <a:ea typeface="Verdana" pitchFamily="34" charset="0"/>
                        </a:rPr>
                        <a:t> </a:t>
                      </a:r>
                      <a:r>
                        <a:rPr lang="en-US" sz="1200" u="none" strike="noStrike" dirty="0" err="1">
                          <a:solidFill>
                            <a:schemeClr val="tx2"/>
                          </a:solidFill>
                          <a:latin typeface="Verdana" pitchFamily="34" charset="0"/>
                          <a:ea typeface="Verdana" pitchFamily="34" charset="0"/>
                        </a:rPr>
                        <a:t>Oksigen</a:t>
                      </a:r>
                      <a:endParaRPr lang="en-US" sz="1200" b="0" i="0" u="none" strike="noStrike" dirty="0">
                        <a:solidFill>
                          <a:schemeClr val="tx2"/>
                        </a:solidFill>
                        <a:latin typeface="Verdana" pitchFamily="34" charset="0"/>
                        <a:ea typeface="Verdana" pitchFamily="34" charset="0"/>
                        <a:cs typeface="Verdana" panose="020B0604030504040204" pitchFamily="34" charset="0"/>
                      </a:endParaRPr>
                    </a:p>
                  </a:txBody>
                  <a:tcPr marL="19025" marR="19025" marT="14348"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1</a:t>
                      </a:r>
                    </a:p>
                  </a:txBody>
                  <a:tcPr marL="19030" marR="19030" marT="14348" marB="0" anchor="ctr"/>
                </a:tc>
                <a:tc>
                  <a:txBody>
                    <a:bodyPr/>
                    <a:lstStyle/>
                    <a:p>
                      <a:pPr algn="ctr" fontAlgn="ctr"/>
                      <a:r>
                        <a:rPr lang="en-US" sz="1200" b="0" i="0" u="none" strike="noStrike">
                          <a:solidFill>
                            <a:srgbClr val="000000"/>
                          </a:solidFill>
                          <a:effectLst/>
                          <a:latin typeface="Verdana" pitchFamily="34" charset="0"/>
                          <a:ea typeface="Verdana" pitchFamily="34" charset="0"/>
                        </a:rPr>
                        <a:t>2</a:t>
                      </a:r>
                    </a:p>
                  </a:txBody>
                  <a:tcPr marL="9525" marR="9525" marT="9525" marB="0" anchor="ctr"/>
                </a:tc>
                <a:tc>
                  <a:txBody>
                    <a:bodyPr/>
                    <a:lstStyle/>
                    <a:p>
                      <a:pPr algn="ctr" fontAlgn="ctr"/>
                      <a:r>
                        <a:rPr lang="en-US" sz="1200" b="0" i="0" u="none" strike="noStrike" dirty="0" smtClean="0">
                          <a:solidFill>
                            <a:srgbClr val="000000"/>
                          </a:solidFill>
                          <a:effectLst/>
                          <a:latin typeface="Verdana" pitchFamily="34" charset="0"/>
                          <a:ea typeface="Verdana" pitchFamily="34" charset="0"/>
                        </a:rPr>
                        <a:t>-</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ctr"/>
                      <a:r>
                        <a:rPr lang="en-US" sz="1000" b="0" i="0" u="none" strike="noStrike" dirty="0">
                          <a:solidFill>
                            <a:srgbClr val="000000"/>
                          </a:solidFill>
                          <a:effectLst/>
                          <a:latin typeface="Verdana"/>
                        </a:rPr>
                        <a:t> </a:t>
                      </a:r>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10"/>
                  </a:ext>
                </a:extLst>
              </a:tr>
              <a:tr h="322909">
                <a:tc>
                  <a:txBody>
                    <a:bodyPr/>
                    <a:lstStyle/>
                    <a:p>
                      <a:pPr algn="ctr" fontAlgn="ctr"/>
                      <a:r>
                        <a:rPr lang="en-US" sz="1200" b="0" i="0" u="none" strike="noStrike" dirty="0" smtClean="0">
                          <a:solidFill>
                            <a:schemeClr val="tx2"/>
                          </a:solidFill>
                          <a:latin typeface="Verdana" panose="020B0604030504040204" pitchFamily="34" charset="0"/>
                          <a:ea typeface="Verdana" panose="020B0604030504040204" pitchFamily="34" charset="0"/>
                          <a:cs typeface="Verdana" panose="020B0604030504040204" pitchFamily="34" charset="0"/>
                        </a:rPr>
                        <a:t>12</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5" marR="19025" marT="14348" marB="0" anchor="ctr"/>
                </a:tc>
                <a:tc>
                  <a:txBody>
                    <a:bodyPr/>
                    <a:lstStyle/>
                    <a:p>
                      <a:pPr lvl="0" algn="l" fontAlgn="b"/>
                      <a:r>
                        <a:rPr lang="en-US" sz="1200" u="none" strike="noStrike" dirty="0">
                          <a:solidFill>
                            <a:schemeClr val="tx2"/>
                          </a:solidFill>
                          <a:latin typeface="Verdana" pitchFamily="34" charset="0"/>
                          <a:ea typeface="Verdana" pitchFamily="34" charset="0"/>
                        </a:rPr>
                        <a:t>  </a:t>
                      </a:r>
                      <a:r>
                        <a:rPr lang="en-US" sz="1200" u="none" strike="noStrike" dirty="0" err="1">
                          <a:solidFill>
                            <a:schemeClr val="tx2"/>
                          </a:solidFill>
                          <a:latin typeface="Verdana" pitchFamily="34" charset="0"/>
                          <a:ea typeface="Verdana" pitchFamily="34" charset="0"/>
                        </a:rPr>
                        <a:t>Pemasangan</a:t>
                      </a:r>
                      <a:r>
                        <a:rPr lang="en-US" sz="1200" u="none" strike="noStrike" dirty="0">
                          <a:solidFill>
                            <a:schemeClr val="tx2"/>
                          </a:solidFill>
                          <a:latin typeface="Verdana" pitchFamily="34" charset="0"/>
                          <a:ea typeface="Verdana" pitchFamily="34" charset="0"/>
                        </a:rPr>
                        <a:t> </a:t>
                      </a:r>
                      <a:r>
                        <a:rPr lang="en-US" sz="1200" u="none" strike="noStrike" dirty="0" err="1">
                          <a:solidFill>
                            <a:schemeClr val="tx2"/>
                          </a:solidFill>
                          <a:latin typeface="Verdana" pitchFamily="34" charset="0"/>
                          <a:ea typeface="Verdana" pitchFamily="34" charset="0"/>
                        </a:rPr>
                        <a:t>Infus</a:t>
                      </a:r>
                      <a:endParaRPr lang="en-US" sz="1200" b="0" i="0" u="none" strike="noStrike" dirty="0">
                        <a:solidFill>
                          <a:schemeClr val="tx2"/>
                        </a:solidFill>
                        <a:latin typeface="Verdana" pitchFamily="34" charset="0"/>
                        <a:ea typeface="Verdana" pitchFamily="34" charset="0"/>
                        <a:cs typeface="Verdana" panose="020B0604030504040204" pitchFamily="34" charset="0"/>
                      </a:endParaRPr>
                    </a:p>
                  </a:txBody>
                  <a:tcPr marL="19025" marR="19025" marT="14348"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6</a:t>
                      </a:r>
                    </a:p>
                  </a:txBody>
                  <a:tcPr marL="19030" marR="19030" marT="14348" marB="0" anchor="ctr"/>
                </a:tc>
                <a:tc>
                  <a:txBody>
                    <a:bodyPr/>
                    <a:lstStyle/>
                    <a:p>
                      <a:pPr algn="ctr" fontAlgn="ctr"/>
                      <a:r>
                        <a:rPr lang="en-US" sz="1200" b="0" i="0" u="none" strike="noStrike">
                          <a:solidFill>
                            <a:srgbClr val="000000"/>
                          </a:solidFill>
                          <a:effectLst/>
                          <a:latin typeface="Verdana" pitchFamily="34" charset="0"/>
                          <a:ea typeface="Verdana" pitchFamily="34" charset="0"/>
                        </a:rPr>
                        <a:t>7</a:t>
                      </a:r>
                    </a:p>
                  </a:txBody>
                  <a:tcPr marL="9525" marR="9525" marT="9525" marB="0" anchor="ctr"/>
                </a:tc>
                <a:tc>
                  <a:txBody>
                    <a:bodyPr/>
                    <a:lstStyle/>
                    <a:p>
                      <a:pPr algn="ctr" fontAlgn="ctr"/>
                      <a:r>
                        <a:rPr lang="en-US" sz="1200" b="0" i="0" u="none" strike="noStrike" dirty="0" smtClean="0">
                          <a:solidFill>
                            <a:srgbClr val="000000"/>
                          </a:solidFill>
                          <a:effectLst/>
                          <a:latin typeface="Verdana" pitchFamily="34" charset="0"/>
                          <a:ea typeface="Verdana" pitchFamily="34" charset="0"/>
                        </a:rPr>
                        <a:t>1</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ctr"/>
                      <a:r>
                        <a:rPr lang="en-US" sz="1000" b="0" i="0" u="none" strike="noStrike" dirty="0">
                          <a:solidFill>
                            <a:srgbClr val="000000"/>
                          </a:solidFill>
                          <a:effectLst/>
                          <a:latin typeface="Verdana"/>
                        </a:rPr>
                        <a:t>4</a:t>
                      </a:r>
                    </a:p>
                  </a:txBody>
                  <a:tcPr marL="9525" marR="9525" marT="9525" marB="0" anchor="ctr"/>
                </a:tc>
                <a:extLst>
                  <a:ext uri="{0D108BD9-81ED-4DB2-BD59-A6C34878D82A}">
                    <a16:rowId xmlns="" xmlns:a16="http://schemas.microsoft.com/office/drawing/2014/main" val="10011"/>
                  </a:ext>
                </a:extLst>
              </a:tr>
              <a:tr h="322909">
                <a:tc>
                  <a:txBody>
                    <a:bodyPr/>
                    <a:lstStyle/>
                    <a:p>
                      <a:pPr algn="ctr" fontAlgn="ctr"/>
                      <a:r>
                        <a:rPr lang="en-US" sz="1200" u="none" strike="noStrike" dirty="0" smtClean="0">
                          <a:solidFill>
                            <a:schemeClr val="tx2"/>
                          </a:solidFill>
                          <a:latin typeface="Verdana" pitchFamily="34" charset="0"/>
                          <a:ea typeface="Verdana" pitchFamily="34" charset="0"/>
                        </a:rPr>
                        <a:t>13</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5" marR="19025" marT="14348" marB="0" anchor="ctr"/>
                </a:tc>
                <a:tc>
                  <a:txBody>
                    <a:bodyPr/>
                    <a:lstStyle/>
                    <a:p>
                      <a:pPr lvl="0" algn="l" fontAlgn="b"/>
                      <a:r>
                        <a:rPr lang="en-US" sz="1200" u="none" strike="noStrike" baseline="0" dirty="0">
                          <a:solidFill>
                            <a:schemeClr val="tx2"/>
                          </a:solidFill>
                          <a:latin typeface="Verdana" pitchFamily="34" charset="0"/>
                          <a:ea typeface="Verdana" pitchFamily="34" charset="0"/>
                        </a:rPr>
                        <a:t>  EKG</a:t>
                      </a:r>
                      <a:endParaRPr lang="en-US" sz="1200" b="0" i="0" u="none" strike="noStrike" dirty="0">
                        <a:solidFill>
                          <a:schemeClr val="tx2"/>
                        </a:solidFill>
                        <a:latin typeface="Verdana" pitchFamily="34" charset="0"/>
                        <a:ea typeface="Verdana" pitchFamily="34" charset="0"/>
                        <a:cs typeface="Verdana" panose="020B0604030504040204" pitchFamily="34" charset="0"/>
                      </a:endParaRPr>
                    </a:p>
                  </a:txBody>
                  <a:tcPr marL="19025" marR="19025" marT="14348" marB="0" anchor="ctr"/>
                </a:tc>
                <a:tc>
                  <a:txBody>
                    <a:bodyPr/>
                    <a:lstStyle/>
                    <a:p>
                      <a:pPr algn="ctr" fontAlgn="b"/>
                      <a:r>
                        <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4</a:t>
                      </a:r>
                    </a:p>
                  </a:txBody>
                  <a:tcPr marL="19030" marR="19030" marT="14348" marB="0" anchor="ctr"/>
                </a:tc>
                <a:tc>
                  <a:txBody>
                    <a:bodyPr/>
                    <a:lstStyle/>
                    <a:p>
                      <a:pPr algn="ctr" fontAlgn="ctr"/>
                      <a:r>
                        <a:rPr lang="en-US" sz="1200" b="0" i="0" u="none" strike="noStrike" dirty="0">
                          <a:solidFill>
                            <a:srgbClr val="000000"/>
                          </a:solidFill>
                          <a:effectLst/>
                          <a:latin typeface="Verdana" pitchFamily="34" charset="0"/>
                          <a:ea typeface="Verdana" pitchFamily="34" charset="0"/>
                        </a:rPr>
                        <a:t>3</a:t>
                      </a:r>
                    </a:p>
                  </a:txBody>
                  <a:tcPr marL="9525" marR="9525" marT="9525" marB="0" anchor="ctr"/>
                </a:tc>
                <a:tc>
                  <a:txBody>
                    <a:bodyPr/>
                    <a:lstStyle/>
                    <a:p>
                      <a:pPr algn="ctr" fontAlgn="ctr"/>
                      <a:r>
                        <a:rPr lang="en-US" sz="1200" b="0" i="0" u="none" strike="noStrike" dirty="0" smtClean="0">
                          <a:solidFill>
                            <a:srgbClr val="000000"/>
                          </a:solidFill>
                          <a:effectLst/>
                          <a:latin typeface="Verdana" pitchFamily="34" charset="0"/>
                          <a:ea typeface="Verdana" pitchFamily="34" charset="0"/>
                        </a:rPr>
                        <a:t>4</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ctr"/>
                      <a:r>
                        <a:rPr lang="en-US" sz="1000" b="0" i="0" u="none" strike="noStrike" dirty="0">
                          <a:solidFill>
                            <a:srgbClr val="000000"/>
                          </a:solidFill>
                          <a:effectLst/>
                          <a:latin typeface="Verdana"/>
                        </a:rPr>
                        <a:t>3</a:t>
                      </a:r>
                    </a:p>
                  </a:txBody>
                  <a:tcPr marL="9525" marR="9525" marT="9525" marB="0" anchor="ctr"/>
                </a:tc>
                <a:extLst>
                  <a:ext uri="{0D108BD9-81ED-4DB2-BD59-A6C34878D82A}">
                    <a16:rowId xmlns="" xmlns:a16="http://schemas.microsoft.com/office/drawing/2014/main" val="10012"/>
                  </a:ext>
                </a:extLst>
              </a:tr>
              <a:tr h="322909">
                <a:tc>
                  <a:txBody>
                    <a:bodyPr/>
                    <a:lstStyle/>
                    <a:p>
                      <a:pPr algn="ctr" fontAlgn="ctr"/>
                      <a:r>
                        <a:rPr lang="en-US" sz="1200" b="0" i="0" u="none" strike="noStrike" dirty="0" smtClean="0">
                          <a:solidFill>
                            <a:schemeClr val="tx2"/>
                          </a:solidFill>
                          <a:latin typeface="Verdana" panose="020B0604030504040204" pitchFamily="34" charset="0"/>
                          <a:ea typeface="Verdana" panose="020B0604030504040204" pitchFamily="34" charset="0"/>
                          <a:cs typeface="Verdana" panose="020B0604030504040204" pitchFamily="34" charset="0"/>
                        </a:rPr>
                        <a:t>14</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25" marR="19025" marT="14348" marB="0" anchor="ctr"/>
                </a:tc>
                <a:tc>
                  <a:txBody>
                    <a:bodyPr/>
                    <a:lstStyle/>
                    <a:p>
                      <a:pPr lvl="0" algn="l" fontAlgn="b"/>
                      <a:r>
                        <a:rPr lang="en-US" sz="1200" b="0" i="0" u="none" strike="noStrike" dirty="0" err="1" smtClean="0">
                          <a:solidFill>
                            <a:schemeClr val="tx2"/>
                          </a:solidFill>
                          <a:latin typeface="Verdana" pitchFamily="34" charset="0"/>
                          <a:ea typeface="Verdana" pitchFamily="34" charset="0"/>
                          <a:cs typeface="Verdana" panose="020B0604030504040204" pitchFamily="34" charset="0"/>
                        </a:rPr>
                        <a:t>Ekstraksi</a:t>
                      </a:r>
                      <a:r>
                        <a:rPr lang="en-US" sz="1200" b="0" i="0" u="none" strike="noStrike" dirty="0" smtClean="0">
                          <a:solidFill>
                            <a:schemeClr val="tx2"/>
                          </a:solidFill>
                          <a:latin typeface="Verdana" pitchFamily="34" charset="0"/>
                          <a:ea typeface="Verdana" pitchFamily="34" charset="0"/>
                          <a:cs typeface="Verdana" panose="020B0604030504040204" pitchFamily="34" charset="0"/>
                        </a:rPr>
                        <a:t> Kuku</a:t>
                      </a:r>
                      <a:endParaRPr lang="en-US" sz="1200" b="0" i="0" u="none" strike="noStrike" dirty="0">
                        <a:solidFill>
                          <a:schemeClr val="tx2"/>
                        </a:solidFill>
                        <a:latin typeface="Verdana" pitchFamily="34" charset="0"/>
                        <a:ea typeface="Verdana" pitchFamily="34" charset="0"/>
                        <a:cs typeface="Verdana" panose="020B0604030504040204" pitchFamily="34" charset="0"/>
                      </a:endParaRPr>
                    </a:p>
                  </a:txBody>
                  <a:tcPr marL="19025" marR="19025" marT="14348" marB="0" anchor="ctr"/>
                </a:tc>
                <a:tc>
                  <a:txBody>
                    <a:bodyPr/>
                    <a:lstStyle/>
                    <a:p>
                      <a:pPr algn="ctr" fontAlgn="b"/>
                      <a:r>
                        <a:rPr lang="en-US" sz="1200" b="0" i="0" u="none" strike="noStrike"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tc>
                  <a:txBody>
                    <a:bodyPr/>
                    <a:lstStyle/>
                    <a:p>
                      <a:pPr algn="ctr" fontAlgn="ctr"/>
                      <a:r>
                        <a:rPr lang="en-US" sz="1200" b="0" i="0" u="none" strike="noStrike" dirty="0" smtClean="0">
                          <a:solidFill>
                            <a:srgbClr val="000000"/>
                          </a:solidFill>
                          <a:effectLst/>
                          <a:latin typeface="Verdana" pitchFamily="34" charset="0"/>
                          <a:ea typeface="Verdana" pitchFamily="34" charset="0"/>
                        </a:rPr>
                        <a:t>-</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ctr"/>
                      <a:r>
                        <a:rPr lang="en-US" sz="1200" b="0" i="0" u="none" strike="noStrike" dirty="0" smtClean="0">
                          <a:solidFill>
                            <a:srgbClr val="000000"/>
                          </a:solidFill>
                          <a:effectLst/>
                          <a:latin typeface="Verdana" pitchFamily="34" charset="0"/>
                          <a:ea typeface="Verdana" pitchFamily="34" charset="0"/>
                        </a:rPr>
                        <a:t>2</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ctr"/>
                      <a:r>
                        <a:rPr lang="en-US" sz="1000" b="0" i="0" u="none" strike="noStrike" dirty="0">
                          <a:solidFill>
                            <a:srgbClr val="000000"/>
                          </a:solidFill>
                          <a:effectLst/>
                          <a:latin typeface="Verdana"/>
                        </a:rPr>
                        <a:t> </a:t>
                      </a:r>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14"/>
                  </a:ext>
                </a:extLst>
              </a:tr>
            </a:tbl>
          </a:graphicData>
        </a:graphic>
      </p:graphicFrame>
      <p:graphicFrame>
        <p:nvGraphicFramePr>
          <p:cNvPr id="11" name="Content Placeholder 4"/>
          <p:cNvGraphicFramePr>
            <a:graphicFrameLocks noGrp="1"/>
          </p:cNvGraphicFramePr>
          <p:nvPr>
            <p:ph idx="1"/>
            <p:extLst>
              <p:ext uri="{D42A27DB-BD31-4B8C-83A1-F6EECF244321}">
                <p14:modId xmlns:p14="http://schemas.microsoft.com/office/powerpoint/2010/main" val="1930231325"/>
              </p:ext>
            </p:extLst>
          </p:nvPr>
        </p:nvGraphicFramePr>
        <p:xfrm>
          <a:off x="5975796" y="1052736"/>
          <a:ext cx="5976664" cy="2769032"/>
        </p:xfrm>
        <a:graphic>
          <a:graphicData uri="http://schemas.openxmlformats.org/drawingml/2006/table">
            <a:tbl>
              <a:tblPr firstRow="1" bandRow="1">
                <a:tableStyleId>{9D7B26C5-4107-4FEC-AEDC-1716B250A1EF}</a:tableStyleId>
              </a:tblPr>
              <a:tblGrid>
                <a:gridCol w="648072">
                  <a:extLst>
                    <a:ext uri="{9D8B030D-6E8A-4147-A177-3AD203B41FA5}">
                      <a16:colId xmlns="" xmlns:a16="http://schemas.microsoft.com/office/drawing/2014/main" val="20000"/>
                    </a:ext>
                  </a:extLst>
                </a:gridCol>
                <a:gridCol w="1422424">
                  <a:extLst>
                    <a:ext uri="{9D8B030D-6E8A-4147-A177-3AD203B41FA5}">
                      <a16:colId xmlns="" xmlns:a16="http://schemas.microsoft.com/office/drawing/2014/main" val="20001"/>
                    </a:ext>
                  </a:extLst>
                </a:gridCol>
                <a:gridCol w="953840">
                  <a:extLst>
                    <a:ext uri="{9D8B030D-6E8A-4147-A177-3AD203B41FA5}">
                      <a16:colId xmlns="" xmlns:a16="http://schemas.microsoft.com/office/drawing/2014/main" val="20002"/>
                    </a:ext>
                  </a:extLst>
                </a:gridCol>
                <a:gridCol w="936104">
                  <a:extLst>
                    <a:ext uri="{9D8B030D-6E8A-4147-A177-3AD203B41FA5}">
                      <a16:colId xmlns="" xmlns:a16="http://schemas.microsoft.com/office/drawing/2014/main" val="20003"/>
                    </a:ext>
                  </a:extLst>
                </a:gridCol>
                <a:gridCol w="1152128">
                  <a:extLst>
                    <a:ext uri="{9D8B030D-6E8A-4147-A177-3AD203B41FA5}">
                      <a16:colId xmlns="" xmlns:a16="http://schemas.microsoft.com/office/drawing/2014/main" val="20004"/>
                    </a:ext>
                  </a:extLst>
                </a:gridCol>
                <a:gridCol w="864096"/>
              </a:tblGrid>
              <a:tr h="696093">
                <a:tc>
                  <a:txBody>
                    <a:bodyPr/>
                    <a:lstStyle/>
                    <a:p>
                      <a:pPr algn="ctr"/>
                      <a:r>
                        <a:rPr lang="en-US" sz="1200" dirty="0">
                          <a:solidFill>
                            <a:schemeClr val="tx2"/>
                          </a:solidFill>
                          <a:latin typeface="Verdana" pitchFamily="34" charset="0"/>
                          <a:ea typeface="Verdana" pitchFamily="34" charset="0"/>
                        </a:rPr>
                        <a:t>NO</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24" marR="182724" marT="68886" marB="68886" anchor="ctr"/>
                </a:tc>
                <a:tc>
                  <a:txBody>
                    <a:bodyPr/>
                    <a:lstStyle/>
                    <a:p>
                      <a:pPr algn="ctr"/>
                      <a:r>
                        <a:rPr lang="en-US" sz="1200" dirty="0">
                          <a:solidFill>
                            <a:schemeClr val="tx2"/>
                          </a:solidFill>
                          <a:latin typeface="Verdana" pitchFamily="34" charset="0"/>
                          <a:ea typeface="Verdana" pitchFamily="34" charset="0"/>
                        </a:rPr>
                        <a:t>JENIS KEGIATAN</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24" marR="182724" marT="68886" marB="68886" anchor="ctr"/>
                </a:tc>
                <a:tc>
                  <a:txBody>
                    <a:bodyPr/>
                    <a:lstStyle/>
                    <a:p>
                      <a:pPr algn="ctr"/>
                      <a:r>
                        <a:rPr lang="en-US" sz="1200" dirty="0">
                          <a:solidFill>
                            <a:schemeClr val="tx2"/>
                          </a:solidFill>
                          <a:latin typeface="Verdana" pitchFamily="34" charset="0"/>
                          <a:ea typeface="Verdana" pitchFamily="34" charset="0"/>
                        </a:rPr>
                        <a:t>JAN</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24" marR="182724" marT="68886" marB="68886" anchor="ctr"/>
                </a:tc>
                <a:tc>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182724" marR="182724" marT="68886" marB="68886" anchor="ctr"/>
                </a:tc>
                <a:tc>
                  <a:txBody>
                    <a:bodyPr/>
                    <a:lstStyle/>
                    <a:p>
                      <a:pPr algn="ctr"/>
                      <a:r>
                        <a:rPr lang="en-US"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MAR</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24" marR="182724" marT="68886" marB="68886" anchor="ctr"/>
                </a:tc>
                <a:tc>
                  <a:txBody>
                    <a:bodyPr/>
                    <a:lstStyle/>
                    <a:p>
                      <a:pPr algn="ctr"/>
                      <a:r>
                        <a:rPr lang="en-US"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APR</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24" marR="182724" marT="68886" marB="68886" anchor="ctr"/>
                </a:tc>
                <a:extLst>
                  <a:ext uri="{0D108BD9-81ED-4DB2-BD59-A6C34878D82A}">
                    <a16:rowId xmlns="" xmlns:a16="http://schemas.microsoft.com/office/drawing/2014/main" val="10000"/>
                  </a:ext>
                </a:extLst>
              </a:tr>
              <a:tr h="287304">
                <a:tc>
                  <a:txBody>
                    <a:bodyPr/>
                    <a:lstStyle/>
                    <a:p>
                      <a:pPr algn="ctr" fontAlgn="ctr"/>
                      <a:r>
                        <a:rPr lang="en-US" sz="1200" u="none" strike="noStrike" dirty="0">
                          <a:solidFill>
                            <a:schemeClr val="tx2"/>
                          </a:solidFill>
                          <a:latin typeface="Verdana" pitchFamily="34" charset="0"/>
                          <a:ea typeface="Verdana" pitchFamily="34" charset="0"/>
                        </a:rPr>
                        <a:t>1</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52" marB="0" anchor="ctr"/>
                </a:tc>
                <a:tc>
                  <a:txBody>
                    <a:bodyPr/>
                    <a:lstStyle/>
                    <a:p>
                      <a:pPr algn="l" fontAlgn="b"/>
                      <a:r>
                        <a:rPr lang="en-US" sz="1200" u="none" strike="noStrike" dirty="0">
                          <a:solidFill>
                            <a:schemeClr val="tx2"/>
                          </a:solidFill>
                          <a:latin typeface="Verdana" pitchFamily="34" charset="0"/>
                          <a:ea typeface="Verdana" pitchFamily="34" charset="0"/>
                        </a:rPr>
                        <a:t>ECT KONVENSIONAL</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52"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47</a:t>
                      </a:r>
                    </a:p>
                  </a:txBody>
                  <a:tcPr marL="9525" marR="9525" marT="9525" marB="0" anchor="ctr" anchorCtr="1"/>
                </a:tc>
                <a:tc>
                  <a:txBody>
                    <a:bodyPr/>
                    <a:lstStyle/>
                    <a:p>
                      <a:pPr algn="ctr" fontAlgn="b"/>
                      <a:r>
                        <a:rPr lang="en-US" sz="1200" b="0" i="0" u="none" strike="noStrike" dirty="0">
                          <a:solidFill>
                            <a:srgbClr val="000000"/>
                          </a:solidFill>
                          <a:effectLst/>
                          <a:latin typeface="Verdana" pitchFamily="34" charset="0"/>
                          <a:ea typeface="Verdana" pitchFamily="34" charset="0"/>
                        </a:rPr>
                        <a:t>-</a:t>
                      </a:r>
                    </a:p>
                  </a:txBody>
                  <a:tcPr marL="9525" marR="9525" marT="9525" marB="0" anchor="ctr" anchorCtr="1"/>
                </a:tc>
                <a:tc>
                  <a:txBody>
                    <a:bodyPr/>
                    <a:lstStyle/>
                    <a:p>
                      <a:pPr algn="ctr" fontAlgn="b"/>
                      <a:r>
                        <a:rPr lang="en-US" sz="1200" b="0" i="0" u="none" strike="noStrike" dirty="0" smtClean="0">
                          <a:solidFill>
                            <a:srgbClr val="000000"/>
                          </a:solidFill>
                          <a:effectLst/>
                          <a:latin typeface="Verdana" panose="020B0604030504040204" pitchFamily="34" charset="0"/>
                        </a:rPr>
                        <a:t>-</a:t>
                      </a:r>
                      <a:endParaRPr lang="en-US" sz="1200" b="0" i="0" u="none" strike="noStrike" dirty="0">
                        <a:solidFill>
                          <a:srgbClr val="000000"/>
                        </a:solidFill>
                        <a:effectLst/>
                        <a:latin typeface="Verdana" panose="020B0604030504040204" pitchFamily="34" charset="0"/>
                      </a:endParaRPr>
                    </a:p>
                  </a:txBody>
                  <a:tcPr marL="9525" marR="9525" marT="9525" marB="0" anchor="ctr" anchorCtr="1"/>
                </a:tc>
                <a:tc>
                  <a:txBody>
                    <a:bodyPr/>
                    <a:lstStyle/>
                    <a:p>
                      <a:pPr algn="ctr" fontAlgn="b"/>
                      <a:r>
                        <a:rPr lang="en-US" sz="1000" b="0" i="0" u="none" strike="noStrike" dirty="0">
                          <a:solidFill>
                            <a:srgbClr val="000000"/>
                          </a:solidFill>
                          <a:effectLst/>
                          <a:latin typeface="Verdana"/>
                        </a:rPr>
                        <a:t>21</a:t>
                      </a:r>
                    </a:p>
                  </a:txBody>
                  <a:tcPr marL="9525" marR="9525" marT="9525" marB="0" anchor="ctr"/>
                </a:tc>
                <a:extLst>
                  <a:ext uri="{0D108BD9-81ED-4DB2-BD59-A6C34878D82A}">
                    <a16:rowId xmlns="" xmlns:a16="http://schemas.microsoft.com/office/drawing/2014/main" val="10001"/>
                  </a:ext>
                </a:extLst>
              </a:tr>
              <a:tr h="261343">
                <a:tc>
                  <a:txBody>
                    <a:bodyPr/>
                    <a:lstStyle/>
                    <a:p>
                      <a:pPr algn="ctr" fontAlgn="ctr"/>
                      <a:r>
                        <a:rPr lang="en-US" sz="1200" u="none" strike="noStrike" dirty="0">
                          <a:solidFill>
                            <a:schemeClr val="tx2"/>
                          </a:solidFill>
                          <a:latin typeface="Verdana" pitchFamily="34" charset="0"/>
                          <a:ea typeface="Verdana" pitchFamily="34" charset="0"/>
                        </a:rPr>
                        <a:t>2</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52" marB="0" anchor="ctr"/>
                </a:tc>
                <a:tc>
                  <a:txBody>
                    <a:bodyPr/>
                    <a:lstStyle/>
                    <a:p>
                      <a:pPr algn="l" fontAlgn="b"/>
                      <a:r>
                        <a:rPr lang="en-US" sz="1200" u="none" strike="noStrike" dirty="0">
                          <a:solidFill>
                            <a:schemeClr val="tx2"/>
                          </a:solidFill>
                          <a:latin typeface="Verdana" pitchFamily="34" charset="0"/>
                          <a:ea typeface="Verdana" pitchFamily="34" charset="0"/>
                        </a:rPr>
                        <a:t>MECTA</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52"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a:t>
                      </a:r>
                    </a:p>
                  </a:txBody>
                  <a:tcPr marL="9525" marR="9525" marT="9525" marB="0" anchor="ctr" anchorCtr="1"/>
                </a:tc>
                <a:tc>
                  <a:txBody>
                    <a:bodyPr/>
                    <a:lstStyle/>
                    <a:p>
                      <a:pPr algn="ctr" fontAlgn="b"/>
                      <a:r>
                        <a:rPr lang="en-US" sz="1200" b="0" i="0" u="none" strike="noStrike">
                          <a:solidFill>
                            <a:srgbClr val="000000"/>
                          </a:solidFill>
                          <a:effectLst/>
                          <a:latin typeface="Verdana" pitchFamily="34" charset="0"/>
                          <a:ea typeface="Verdana" pitchFamily="34" charset="0"/>
                        </a:rPr>
                        <a:t>33</a:t>
                      </a:r>
                    </a:p>
                  </a:txBody>
                  <a:tcPr marL="9525" marR="9525" marT="9525" marB="0" anchor="ctr" anchorCtr="1"/>
                </a:tc>
                <a:tc>
                  <a:txBody>
                    <a:bodyPr/>
                    <a:lstStyle/>
                    <a:p>
                      <a:pPr algn="ctr" fontAlgn="b"/>
                      <a:r>
                        <a:rPr lang="en-US" sz="1200" b="0" i="0" u="none" strike="noStrike" dirty="0">
                          <a:solidFill>
                            <a:srgbClr val="000000"/>
                          </a:solidFill>
                          <a:effectLst/>
                          <a:latin typeface="Verdana" panose="020B0604030504040204" pitchFamily="34" charset="0"/>
                        </a:rPr>
                        <a:t>48</a:t>
                      </a:r>
                    </a:p>
                  </a:txBody>
                  <a:tcPr marL="9525" marR="9525" marT="9525" marB="0" anchor="ctr" anchorCtr="1"/>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02"/>
                  </a:ext>
                </a:extLst>
              </a:tr>
              <a:tr h="261136">
                <a:tc>
                  <a:txBody>
                    <a:bodyPr/>
                    <a:lstStyle/>
                    <a:p>
                      <a:pPr algn="ctr" fontAlgn="ctr"/>
                      <a:r>
                        <a:rPr lang="en-US" sz="1200" u="none" strike="noStrike" dirty="0">
                          <a:solidFill>
                            <a:schemeClr val="tx2"/>
                          </a:solidFill>
                          <a:latin typeface="Verdana" pitchFamily="34" charset="0"/>
                          <a:ea typeface="Verdana" pitchFamily="34" charset="0"/>
                        </a:rPr>
                        <a:t>3</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52" marB="0" anchor="ctr"/>
                </a:tc>
                <a:tc>
                  <a:txBody>
                    <a:bodyPr/>
                    <a:lstStyle/>
                    <a:p>
                      <a:pPr algn="l" fontAlgn="b"/>
                      <a:r>
                        <a:rPr lang="en-US" sz="1200" u="none" strike="noStrike" dirty="0">
                          <a:solidFill>
                            <a:schemeClr val="tx2"/>
                          </a:solidFill>
                          <a:latin typeface="Verdana" pitchFamily="34" charset="0"/>
                          <a:ea typeface="Verdana" pitchFamily="34" charset="0"/>
                        </a:rPr>
                        <a:t>EKG</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52"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59</a:t>
                      </a:r>
                    </a:p>
                  </a:txBody>
                  <a:tcPr marL="9525" marR="9525" marT="9525" marB="0" anchor="ctr" anchorCtr="1"/>
                </a:tc>
                <a:tc>
                  <a:txBody>
                    <a:bodyPr/>
                    <a:lstStyle/>
                    <a:p>
                      <a:pPr algn="ctr" fontAlgn="b"/>
                      <a:r>
                        <a:rPr lang="en-US" sz="1200" b="0" i="0" u="none" strike="noStrike">
                          <a:solidFill>
                            <a:srgbClr val="000000"/>
                          </a:solidFill>
                          <a:effectLst/>
                          <a:latin typeface="Verdana" pitchFamily="34" charset="0"/>
                          <a:ea typeface="Verdana" pitchFamily="34" charset="0"/>
                        </a:rPr>
                        <a:t>43</a:t>
                      </a:r>
                    </a:p>
                  </a:txBody>
                  <a:tcPr marL="9525" marR="9525" marT="9525" marB="0" anchor="ctr" anchorCtr="1"/>
                </a:tc>
                <a:tc>
                  <a:txBody>
                    <a:bodyPr/>
                    <a:lstStyle/>
                    <a:p>
                      <a:pPr algn="ctr" fontAlgn="b"/>
                      <a:r>
                        <a:rPr lang="en-US" sz="1200" b="0" i="0" u="none" strike="noStrike" dirty="0">
                          <a:solidFill>
                            <a:srgbClr val="000000"/>
                          </a:solidFill>
                          <a:effectLst/>
                          <a:latin typeface="Verdana" panose="020B0604030504040204" pitchFamily="34" charset="0"/>
                        </a:rPr>
                        <a:t>50</a:t>
                      </a:r>
                    </a:p>
                  </a:txBody>
                  <a:tcPr marL="9525" marR="9525" marT="9525" marB="0" anchor="ctr" anchorCtr="1"/>
                </a:tc>
                <a:tc>
                  <a:txBody>
                    <a:bodyPr/>
                    <a:lstStyle/>
                    <a:p>
                      <a:pPr algn="ctr" fontAlgn="b"/>
                      <a:r>
                        <a:rPr lang="en-US" sz="1000" b="0" i="0" u="none" strike="noStrike">
                          <a:solidFill>
                            <a:srgbClr val="000000"/>
                          </a:solidFill>
                          <a:effectLst/>
                          <a:latin typeface="Verdana"/>
                        </a:rPr>
                        <a:t>59</a:t>
                      </a:r>
                    </a:p>
                  </a:txBody>
                  <a:tcPr marL="9525" marR="9525" marT="9525" marB="0" anchor="ctr"/>
                </a:tc>
                <a:extLst>
                  <a:ext uri="{0D108BD9-81ED-4DB2-BD59-A6C34878D82A}">
                    <a16:rowId xmlns="" xmlns:a16="http://schemas.microsoft.com/office/drawing/2014/main" val="10003"/>
                  </a:ext>
                </a:extLst>
              </a:tr>
              <a:tr h="243904">
                <a:tc>
                  <a:txBody>
                    <a:bodyPr/>
                    <a:lstStyle/>
                    <a:p>
                      <a:pPr algn="ctr" fontAlgn="ctr"/>
                      <a:r>
                        <a:rPr lang="en-US" sz="1200" u="none" strike="noStrike" dirty="0">
                          <a:solidFill>
                            <a:schemeClr val="tx2"/>
                          </a:solidFill>
                          <a:latin typeface="Verdana" pitchFamily="34" charset="0"/>
                          <a:ea typeface="Verdana" pitchFamily="34" charset="0"/>
                        </a:rPr>
                        <a:t>4</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52" marB="0" anchor="ctr"/>
                </a:tc>
                <a:tc>
                  <a:txBody>
                    <a:bodyPr/>
                    <a:lstStyle/>
                    <a:p>
                      <a:pPr algn="l" fontAlgn="b"/>
                      <a:r>
                        <a:rPr lang="en-US" sz="1200" u="none" strike="noStrike" dirty="0">
                          <a:solidFill>
                            <a:schemeClr val="tx2"/>
                          </a:solidFill>
                          <a:latin typeface="Verdana" pitchFamily="34" charset="0"/>
                          <a:ea typeface="Verdana" pitchFamily="34" charset="0"/>
                        </a:rPr>
                        <a:t>EEG</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52"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14</a:t>
                      </a:r>
                    </a:p>
                  </a:txBody>
                  <a:tcPr marL="9525" marR="9525" marT="9525" marB="0" anchor="ctr" anchorCtr="1"/>
                </a:tc>
                <a:tc>
                  <a:txBody>
                    <a:bodyPr/>
                    <a:lstStyle/>
                    <a:p>
                      <a:pPr algn="ctr" fontAlgn="b"/>
                      <a:r>
                        <a:rPr lang="en-US" sz="1200" b="0" i="0" u="none" strike="noStrike" dirty="0">
                          <a:solidFill>
                            <a:srgbClr val="000000"/>
                          </a:solidFill>
                          <a:effectLst/>
                          <a:latin typeface="Verdana" pitchFamily="34" charset="0"/>
                          <a:ea typeface="Verdana" pitchFamily="34" charset="0"/>
                        </a:rPr>
                        <a:t>15</a:t>
                      </a:r>
                    </a:p>
                  </a:txBody>
                  <a:tcPr marL="9525" marR="9525" marT="9525" marB="0" anchor="ctr" anchorCtr="1"/>
                </a:tc>
                <a:tc>
                  <a:txBody>
                    <a:bodyPr/>
                    <a:lstStyle/>
                    <a:p>
                      <a:pPr algn="ctr" fontAlgn="b"/>
                      <a:r>
                        <a:rPr lang="en-US" sz="1200" b="0" i="0" u="none" strike="noStrike" dirty="0">
                          <a:solidFill>
                            <a:srgbClr val="000000"/>
                          </a:solidFill>
                          <a:effectLst/>
                          <a:latin typeface="Verdana" panose="020B0604030504040204" pitchFamily="34" charset="0"/>
                        </a:rPr>
                        <a:t>13</a:t>
                      </a:r>
                    </a:p>
                  </a:txBody>
                  <a:tcPr marL="9525" marR="9525" marT="9525" marB="0" anchor="ctr" anchorCtr="1"/>
                </a:tc>
                <a:tc>
                  <a:txBody>
                    <a:bodyPr/>
                    <a:lstStyle/>
                    <a:p>
                      <a:pPr algn="ctr" fontAlgn="b"/>
                      <a:r>
                        <a:rPr lang="en-US" sz="1000" b="0" i="0" u="none" strike="noStrike">
                          <a:solidFill>
                            <a:srgbClr val="000000"/>
                          </a:solidFill>
                          <a:effectLst/>
                          <a:latin typeface="Verdana"/>
                        </a:rPr>
                        <a:t>16</a:t>
                      </a:r>
                    </a:p>
                  </a:txBody>
                  <a:tcPr marL="9525" marR="9525" marT="9525" marB="0" anchor="ctr"/>
                </a:tc>
                <a:extLst>
                  <a:ext uri="{0D108BD9-81ED-4DB2-BD59-A6C34878D82A}">
                    <a16:rowId xmlns="" xmlns:a16="http://schemas.microsoft.com/office/drawing/2014/main" val="10004"/>
                  </a:ext>
                </a:extLst>
              </a:tr>
              <a:tr h="318240">
                <a:tc>
                  <a:txBody>
                    <a:bodyPr/>
                    <a:lstStyle/>
                    <a:p>
                      <a:pPr algn="ctr" fontAlgn="ctr"/>
                      <a:r>
                        <a:rPr lang="en-US" sz="1200" u="none" strike="noStrike">
                          <a:solidFill>
                            <a:schemeClr val="tx2"/>
                          </a:solidFill>
                          <a:latin typeface="Verdana" pitchFamily="34" charset="0"/>
                          <a:ea typeface="Verdana" pitchFamily="34" charset="0"/>
                        </a:rPr>
                        <a:t>5</a:t>
                      </a:r>
                      <a:endParaRPr lang="en-US" sz="12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52" marB="0" anchor="ctr"/>
                </a:tc>
                <a:tc>
                  <a:txBody>
                    <a:bodyPr/>
                    <a:lstStyle/>
                    <a:p>
                      <a:pPr algn="l" fontAlgn="b"/>
                      <a:r>
                        <a:rPr lang="en-US" sz="1200" u="none" strike="noStrike" dirty="0">
                          <a:solidFill>
                            <a:schemeClr val="tx2"/>
                          </a:solidFill>
                          <a:latin typeface="Verdana" pitchFamily="34" charset="0"/>
                          <a:ea typeface="Verdana" pitchFamily="34" charset="0"/>
                        </a:rPr>
                        <a:t>STRESS ANALISER</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52"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a:t>
                      </a:r>
                    </a:p>
                  </a:txBody>
                  <a:tcPr marL="9525" marR="9525" marT="9525" marB="0" anchor="ctr" anchorCtr="1"/>
                </a:tc>
                <a:tc>
                  <a:txBody>
                    <a:bodyPr/>
                    <a:lstStyle/>
                    <a:p>
                      <a:pPr algn="ctr" fontAlgn="b"/>
                      <a:r>
                        <a:rPr lang="en-US" sz="1200" b="0" i="0" u="none" strike="noStrike" dirty="0">
                          <a:solidFill>
                            <a:srgbClr val="000000"/>
                          </a:solidFill>
                          <a:effectLst/>
                          <a:latin typeface="Verdana" pitchFamily="34" charset="0"/>
                          <a:ea typeface="Verdana" pitchFamily="34" charset="0"/>
                        </a:rPr>
                        <a:t>-</a:t>
                      </a:r>
                    </a:p>
                  </a:txBody>
                  <a:tcPr marL="9525" marR="9525" marT="9525" marB="0" anchor="ctr" anchorCtr="1"/>
                </a:tc>
                <a:tc>
                  <a:txBody>
                    <a:bodyPr/>
                    <a:lstStyle/>
                    <a:p>
                      <a:pPr algn="ctr" fontAlgn="b"/>
                      <a:r>
                        <a:rPr lang="en-US" sz="1200" b="0" i="0" u="none" strike="noStrike" dirty="0" smtClean="0">
                          <a:solidFill>
                            <a:srgbClr val="000000"/>
                          </a:solidFill>
                          <a:effectLst/>
                          <a:latin typeface="Verdana" panose="020B0604030504040204" pitchFamily="34" charset="0"/>
                        </a:rPr>
                        <a:t>-</a:t>
                      </a:r>
                      <a:endParaRPr lang="en-US" sz="1200" b="0" i="0" u="none" strike="noStrike" dirty="0">
                        <a:solidFill>
                          <a:srgbClr val="000000"/>
                        </a:solidFill>
                        <a:effectLst/>
                        <a:latin typeface="Verdana" panose="020B0604030504040204" pitchFamily="34" charset="0"/>
                      </a:endParaRPr>
                    </a:p>
                  </a:txBody>
                  <a:tcPr marL="9525" marR="9525" marT="9525" marB="0" anchor="ctr" anchorCtr="1"/>
                </a:tc>
                <a:tc>
                  <a:txBody>
                    <a:bodyPr/>
                    <a:lstStyle/>
                    <a:p>
                      <a:pPr algn="ctr" fontAlgn="b"/>
                      <a:r>
                        <a:rPr lang="en-US" sz="1000" b="0" i="0" u="none" strike="noStrike" dirty="0" smtClean="0">
                          <a:solidFill>
                            <a:srgbClr val="000000"/>
                          </a:solidFill>
                          <a:effectLst/>
                          <a:latin typeface="Verdana"/>
                        </a:rPr>
                        <a:t>-</a:t>
                      </a:r>
                      <a:endParaRPr lang="en-US" sz="1000" b="0" i="0" u="none" strike="noStrike" dirty="0">
                        <a:solidFill>
                          <a:srgbClr val="000000"/>
                        </a:solidFill>
                        <a:effectLst/>
                        <a:latin typeface="Verdana"/>
                      </a:endParaRPr>
                    </a:p>
                  </a:txBody>
                  <a:tcPr marL="9525" marR="9525" marT="9525" marB="0" anchor="ctr"/>
                </a:tc>
                <a:extLst>
                  <a:ext uri="{0D108BD9-81ED-4DB2-BD59-A6C34878D82A}">
                    <a16:rowId xmlns="" xmlns:a16="http://schemas.microsoft.com/office/drawing/2014/main" val="10005"/>
                  </a:ext>
                </a:extLst>
              </a:tr>
              <a:tr h="302428">
                <a:tc>
                  <a:txBody>
                    <a:bodyPr/>
                    <a:lstStyle/>
                    <a:p>
                      <a:pPr algn="ctr" fontAlgn="ctr"/>
                      <a:r>
                        <a:rPr lang="en-US" sz="1200" u="none" strike="noStrike" dirty="0">
                          <a:solidFill>
                            <a:schemeClr val="tx2"/>
                          </a:solidFill>
                          <a:latin typeface="Verdana" pitchFamily="34" charset="0"/>
                          <a:ea typeface="Verdana" pitchFamily="34" charset="0"/>
                        </a:rPr>
                        <a:t>6</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52" marB="0" anchor="ctr"/>
                </a:tc>
                <a:tc>
                  <a:txBody>
                    <a:bodyPr/>
                    <a:lstStyle/>
                    <a:p>
                      <a:pPr algn="l" fontAlgn="b"/>
                      <a:r>
                        <a:rPr lang="en-US" sz="1200" u="none" strike="noStrike" dirty="0">
                          <a:solidFill>
                            <a:schemeClr val="tx2"/>
                          </a:solidFill>
                          <a:latin typeface="Verdana" pitchFamily="34" charset="0"/>
                          <a:ea typeface="Verdana" pitchFamily="34" charset="0"/>
                        </a:rPr>
                        <a:t>TMS</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52"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25</a:t>
                      </a:r>
                    </a:p>
                  </a:txBody>
                  <a:tcPr marL="9525" marR="9525" marT="9525" marB="0" anchor="ctr" anchorCtr="1"/>
                </a:tc>
                <a:tc>
                  <a:txBody>
                    <a:bodyPr/>
                    <a:lstStyle/>
                    <a:p>
                      <a:pPr algn="ctr" fontAlgn="b"/>
                      <a:r>
                        <a:rPr lang="en-US" sz="1200" b="0" i="0" u="none" strike="noStrike" dirty="0">
                          <a:solidFill>
                            <a:srgbClr val="000000"/>
                          </a:solidFill>
                          <a:effectLst/>
                          <a:latin typeface="Verdana" pitchFamily="34" charset="0"/>
                          <a:ea typeface="Verdana" pitchFamily="34" charset="0"/>
                        </a:rPr>
                        <a:t>23</a:t>
                      </a:r>
                    </a:p>
                  </a:txBody>
                  <a:tcPr marL="9525" marR="9525" marT="9525" marB="0" anchor="ctr" anchorCtr="1"/>
                </a:tc>
                <a:tc>
                  <a:txBody>
                    <a:bodyPr/>
                    <a:lstStyle/>
                    <a:p>
                      <a:pPr algn="ctr" fontAlgn="b"/>
                      <a:r>
                        <a:rPr lang="en-US" sz="1200" b="0" i="0" u="none" strike="noStrike" dirty="0">
                          <a:solidFill>
                            <a:srgbClr val="000000"/>
                          </a:solidFill>
                          <a:effectLst/>
                          <a:latin typeface="Verdana" panose="020B0604030504040204" pitchFamily="34" charset="0"/>
                        </a:rPr>
                        <a:t>13</a:t>
                      </a:r>
                    </a:p>
                  </a:txBody>
                  <a:tcPr marL="9525" marR="9525" marT="9525" marB="0" anchor="ctr" anchorCtr="1"/>
                </a:tc>
                <a:tc>
                  <a:txBody>
                    <a:bodyPr/>
                    <a:lstStyle/>
                    <a:p>
                      <a:pPr algn="ctr" fontAlgn="b"/>
                      <a:r>
                        <a:rPr lang="en-US" sz="1000" b="0" i="0" u="none" strike="noStrike">
                          <a:solidFill>
                            <a:srgbClr val="000000"/>
                          </a:solidFill>
                          <a:effectLst/>
                          <a:latin typeface="Verdana"/>
                        </a:rPr>
                        <a:t>25</a:t>
                      </a:r>
                    </a:p>
                  </a:txBody>
                  <a:tcPr marL="9525" marR="9525" marT="9525" marB="0" anchor="ctr"/>
                </a:tc>
                <a:extLst>
                  <a:ext uri="{0D108BD9-81ED-4DB2-BD59-A6C34878D82A}">
                    <a16:rowId xmlns="" xmlns:a16="http://schemas.microsoft.com/office/drawing/2014/main" val="10006"/>
                  </a:ext>
                </a:extLst>
              </a:tr>
              <a:tr h="243904">
                <a:tc>
                  <a:txBody>
                    <a:bodyPr/>
                    <a:lstStyle/>
                    <a:p>
                      <a:pPr algn="ctr" fontAlgn="ctr"/>
                      <a:r>
                        <a:rPr lang="en-US" sz="1200" u="none" strike="noStrike" dirty="0">
                          <a:solidFill>
                            <a:schemeClr val="tx2"/>
                          </a:solidFill>
                          <a:latin typeface="Verdana" pitchFamily="34" charset="0"/>
                          <a:ea typeface="Verdana" pitchFamily="34" charset="0"/>
                        </a:rPr>
                        <a:t>7</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52" marB="0" anchor="ctr"/>
                </a:tc>
                <a:tc>
                  <a:txBody>
                    <a:bodyPr/>
                    <a:lstStyle/>
                    <a:p>
                      <a:pPr algn="l" fontAlgn="b"/>
                      <a:r>
                        <a:rPr lang="en-US" sz="1200" u="none" strike="noStrike" dirty="0">
                          <a:solidFill>
                            <a:schemeClr val="tx2"/>
                          </a:solidFill>
                          <a:latin typeface="Verdana" pitchFamily="34" charset="0"/>
                          <a:ea typeface="Verdana" pitchFamily="34" charset="0"/>
                        </a:rPr>
                        <a:t>EMG</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52"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2</a:t>
                      </a:r>
                    </a:p>
                  </a:txBody>
                  <a:tcPr marL="9525" marR="9525" marT="9525" marB="0" anchor="ctr" anchorCtr="1"/>
                </a:tc>
                <a:tc>
                  <a:txBody>
                    <a:bodyPr/>
                    <a:lstStyle/>
                    <a:p>
                      <a:pPr algn="ctr" fontAlgn="b"/>
                      <a:r>
                        <a:rPr lang="en-US" sz="1200" b="0" i="0" u="none" strike="noStrike" dirty="0">
                          <a:solidFill>
                            <a:srgbClr val="000000"/>
                          </a:solidFill>
                          <a:effectLst/>
                          <a:latin typeface="Verdana" pitchFamily="34" charset="0"/>
                          <a:ea typeface="Verdana" pitchFamily="34" charset="0"/>
                        </a:rPr>
                        <a:t>3</a:t>
                      </a:r>
                    </a:p>
                  </a:txBody>
                  <a:tcPr marL="9525" marR="9525" marT="9525" marB="0" anchor="ctr" anchorCtr="1"/>
                </a:tc>
                <a:tc>
                  <a:txBody>
                    <a:bodyPr/>
                    <a:lstStyle/>
                    <a:p>
                      <a:pPr algn="ctr" fontAlgn="b"/>
                      <a:r>
                        <a:rPr lang="en-US" sz="1200" b="0" i="0" u="none" strike="noStrike" dirty="0">
                          <a:solidFill>
                            <a:srgbClr val="000000"/>
                          </a:solidFill>
                          <a:effectLst/>
                          <a:latin typeface="Verdana" panose="020B0604030504040204" pitchFamily="34" charset="0"/>
                        </a:rPr>
                        <a:t>1</a:t>
                      </a:r>
                    </a:p>
                  </a:txBody>
                  <a:tcPr marL="9525" marR="9525" marT="9525" marB="0" anchor="ctr" anchorCtr="1"/>
                </a:tc>
                <a:tc>
                  <a:txBody>
                    <a:bodyPr/>
                    <a:lstStyle/>
                    <a:p>
                      <a:pPr algn="ctr" fontAlgn="b"/>
                      <a:r>
                        <a:rPr lang="en-US" sz="1000" b="0" i="0" u="none" strike="noStrike" dirty="0">
                          <a:solidFill>
                            <a:srgbClr val="000000"/>
                          </a:solidFill>
                          <a:effectLst/>
                          <a:latin typeface="Verdana"/>
                        </a:rPr>
                        <a:t>2</a:t>
                      </a:r>
                    </a:p>
                  </a:txBody>
                  <a:tcPr marL="9525" marR="9525" marT="9525" marB="0" anchor="ctr"/>
                </a:tc>
                <a:extLst>
                  <a:ext uri="{0D108BD9-81ED-4DB2-BD59-A6C34878D82A}">
                    <a16:rowId xmlns="" xmlns:a16="http://schemas.microsoft.com/office/drawing/2014/main" val="10007"/>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343" y="111577"/>
            <a:ext cx="720080" cy="72008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7804" y="55648"/>
            <a:ext cx="731307" cy="731307"/>
          </a:xfrm>
          <a:prstGeom prst="rect">
            <a:avLst/>
          </a:prstGeom>
        </p:spPr>
      </p:pic>
    </p:spTree>
    <p:extLst>
      <p:ext uri="{BB962C8B-B14F-4D97-AF65-F5344CB8AC3E}">
        <p14:creationId xmlns:p14="http://schemas.microsoft.com/office/powerpoint/2010/main" val="379122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6647AB-53FC-4FC4-B329-DC0E1CCA4575}" type="slidenum">
              <a:rPr lang="en-US" smtClean="0"/>
              <a:pPr/>
              <a:t>29</a:t>
            </a:fld>
            <a:endParaRPr lang="en-US" dirty="0"/>
          </a:p>
        </p:txBody>
      </p:sp>
      <p:sp>
        <p:nvSpPr>
          <p:cNvPr id="6" name="Rounded Rectangle 5"/>
          <p:cNvSpPr/>
          <p:nvPr/>
        </p:nvSpPr>
        <p:spPr>
          <a:xfrm>
            <a:off x="1007244" y="258342"/>
            <a:ext cx="4392488" cy="419025"/>
          </a:xfrm>
          <a:prstGeom prst="roundRect">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8" b="1" dirty="0">
                <a:solidFill>
                  <a:srgbClr val="FFFF00"/>
                </a:solidFill>
                <a:latin typeface="Verdana" panose="020B0604030504040204" pitchFamily="34" charset="0"/>
                <a:ea typeface="Verdana" panose="020B0604030504040204" pitchFamily="34" charset="0"/>
                <a:cs typeface="Verdana" panose="020B0604030504040204" pitchFamily="34" charset="0"/>
              </a:rPr>
              <a:t>INSTALASI KESWAMAS</a:t>
            </a:r>
            <a:endParaRPr lang="en-US" sz="1808" dirty="0">
              <a:solidFill>
                <a:srgbClr val="FFFF0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31" y="143819"/>
            <a:ext cx="662186" cy="66218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182269748"/>
              </p:ext>
            </p:extLst>
          </p:nvPr>
        </p:nvGraphicFramePr>
        <p:xfrm>
          <a:off x="215157" y="908721"/>
          <a:ext cx="8064896" cy="5525999"/>
        </p:xfrm>
        <a:graphic>
          <a:graphicData uri="http://schemas.openxmlformats.org/drawingml/2006/table">
            <a:tbl>
              <a:tblPr>
                <a:tableStyleId>{68D230F3-CF80-4859-8CE7-A43EE81993B5}</a:tableStyleId>
              </a:tblPr>
              <a:tblGrid>
                <a:gridCol w="622956">
                  <a:extLst>
                    <a:ext uri="{9D8B030D-6E8A-4147-A177-3AD203B41FA5}">
                      <a16:colId xmlns="" xmlns:a16="http://schemas.microsoft.com/office/drawing/2014/main" val="20000"/>
                    </a:ext>
                  </a:extLst>
                </a:gridCol>
                <a:gridCol w="2751127">
                  <a:extLst>
                    <a:ext uri="{9D8B030D-6E8A-4147-A177-3AD203B41FA5}">
                      <a16:colId xmlns="" xmlns:a16="http://schemas.microsoft.com/office/drawing/2014/main" val="20001"/>
                    </a:ext>
                  </a:extLst>
                </a:gridCol>
                <a:gridCol w="576065">
                  <a:extLst>
                    <a:ext uri="{9D8B030D-6E8A-4147-A177-3AD203B41FA5}">
                      <a16:colId xmlns="" xmlns:a16="http://schemas.microsoft.com/office/drawing/2014/main" val="20002"/>
                    </a:ext>
                  </a:extLst>
                </a:gridCol>
                <a:gridCol w="493769">
                  <a:extLst>
                    <a:ext uri="{9D8B030D-6E8A-4147-A177-3AD203B41FA5}">
                      <a16:colId xmlns="" xmlns:a16="http://schemas.microsoft.com/office/drawing/2014/main" val="20003"/>
                    </a:ext>
                  </a:extLst>
                </a:gridCol>
                <a:gridCol w="740654">
                  <a:extLst>
                    <a:ext uri="{9D8B030D-6E8A-4147-A177-3AD203B41FA5}">
                      <a16:colId xmlns="" xmlns:a16="http://schemas.microsoft.com/office/drawing/2014/main" val="20004"/>
                    </a:ext>
                  </a:extLst>
                </a:gridCol>
                <a:gridCol w="576065">
                  <a:extLst>
                    <a:ext uri="{9D8B030D-6E8A-4147-A177-3AD203B41FA5}">
                      <a16:colId xmlns="" xmlns:a16="http://schemas.microsoft.com/office/drawing/2014/main" val="20005"/>
                    </a:ext>
                  </a:extLst>
                </a:gridCol>
                <a:gridCol w="576065">
                  <a:extLst>
                    <a:ext uri="{9D8B030D-6E8A-4147-A177-3AD203B41FA5}">
                      <a16:colId xmlns="" xmlns:a16="http://schemas.microsoft.com/office/drawing/2014/main" val="20006"/>
                    </a:ext>
                  </a:extLst>
                </a:gridCol>
                <a:gridCol w="576065">
                  <a:extLst>
                    <a:ext uri="{9D8B030D-6E8A-4147-A177-3AD203B41FA5}">
                      <a16:colId xmlns="" xmlns:a16="http://schemas.microsoft.com/office/drawing/2014/main" val="20007"/>
                    </a:ext>
                  </a:extLst>
                </a:gridCol>
                <a:gridCol w="576065"/>
                <a:gridCol w="576065"/>
              </a:tblGrid>
              <a:tr h="379639">
                <a:tc rowSpan="3">
                  <a:txBody>
                    <a:bodyPr/>
                    <a:lstStyle/>
                    <a:p>
                      <a:pPr algn="ctr" fontAlgn="ctr"/>
                      <a:r>
                        <a:rPr lang="en-US" sz="1200" b="1" u="none" strike="noStrike" dirty="0">
                          <a:solidFill>
                            <a:sysClr val="windowText" lastClr="000000"/>
                          </a:solidFill>
                          <a:effectLst/>
                          <a:latin typeface="Verdana" pitchFamily="34" charset="0"/>
                          <a:ea typeface="Verdana" pitchFamily="34" charset="0"/>
                        </a:rPr>
                        <a:t>NO</a:t>
                      </a:r>
                      <a:endParaRPr lang="en-US" sz="1200" b="1" i="0" u="none" strike="noStrike" dirty="0">
                        <a:solidFill>
                          <a:sysClr val="windowText" lastClr="000000"/>
                        </a:solidFill>
                        <a:effectLst/>
                        <a:latin typeface="Verdana" pitchFamily="34" charset="0"/>
                        <a:ea typeface="Verdana" pitchFamily="34" charset="0"/>
                      </a:endParaRPr>
                    </a:p>
                  </a:txBody>
                  <a:tcPr marL="9082" marR="9082" marT="9082" marB="0" anchor="ctr">
                    <a:solidFill>
                      <a:schemeClr val="accent2"/>
                    </a:solidFill>
                  </a:tcPr>
                </a:tc>
                <a:tc rowSpan="3">
                  <a:txBody>
                    <a:bodyPr/>
                    <a:lstStyle/>
                    <a:p>
                      <a:pPr algn="ctr" fontAlgn="ctr"/>
                      <a:r>
                        <a:rPr lang="en-US" sz="1200" b="1" u="none" strike="noStrike" dirty="0">
                          <a:solidFill>
                            <a:sysClr val="windowText" lastClr="000000"/>
                          </a:solidFill>
                          <a:effectLst/>
                          <a:latin typeface="Verdana" pitchFamily="34" charset="0"/>
                          <a:ea typeface="Verdana" pitchFamily="34" charset="0"/>
                        </a:rPr>
                        <a:t>JENIS KEGIATAN</a:t>
                      </a:r>
                      <a:endParaRPr lang="en-US" sz="1200" b="1" i="0" u="none" strike="noStrike" dirty="0">
                        <a:solidFill>
                          <a:sysClr val="windowText" lastClr="000000"/>
                        </a:solidFill>
                        <a:effectLst/>
                        <a:latin typeface="Verdana" pitchFamily="34" charset="0"/>
                        <a:ea typeface="Verdana" pitchFamily="34" charset="0"/>
                      </a:endParaRPr>
                    </a:p>
                  </a:txBody>
                  <a:tcPr marL="9082" marR="9082" marT="9082" marB="0" anchor="ctr">
                    <a:solidFill>
                      <a:schemeClr val="accent2"/>
                    </a:solidFill>
                  </a:tcPr>
                </a:tc>
                <a:tc gridSpan="8">
                  <a:txBody>
                    <a:bodyPr/>
                    <a:lstStyle/>
                    <a:p>
                      <a:pPr algn="ctr" fontAlgn="ctr"/>
                      <a:r>
                        <a:rPr lang="en-US" sz="1200" b="1" u="none" strike="noStrike" dirty="0">
                          <a:solidFill>
                            <a:sysClr val="windowText" lastClr="000000"/>
                          </a:solidFill>
                          <a:effectLst/>
                          <a:latin typeface="Verdana" pitchFamily="34" charset="0"/>
                          <a:ea typeface="Verdana" pitchFamily="34" charset="0"/>
                        </a:rPr>
                        <a:t>BULAN</a:t>
                      </a:r>
                      <a:endParaRPr lang="en-US" sz="1200" b="1" i="0" u="none" strike="noStrike" dirty="0">
                        <a:solidFill>
                          <a:sysClr val="windowText" lastClr="000000"/>
                        </a:solidFill>
                        <a:effectLst/>
                        <a:latin typeface="Verdana" pitchFamily="34" charset="0"/>
                        <a:ea typeface="Verdana" pitchFamily="34" charset="0"/>
                      </a:endParaRPr>
                    </a:p>
                  </a:txBody>
                  <a:tcPr marL="9082" marR="9082" marT="9082" marB="0" anchor="ctr">
                    <a:solidFill>
                      <a:schemeClr val="accent2"/>
                    </a:solidFill>
                  </a:tcP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tc hMerge="1">
                  <a:txBody>
                    <a:bodyPr/>
                    <a:lstStyle/>
                    <a:p>
                      <a:pPr algn="ctr" fontAlgn="ctr"/>
                      <a:endParaRPr lang="en-US" sz="1200" b="1" i="0" u="none" strike="noStrike" dirty="0">
                        <a:solidFill>
                          <a:srgbClr val="000000"/>
                        </a:solidFill>
                        <a:effectLst/>
                        <a:latin typeface="Verdana"/>
                      </a:endParaRPr>
                    </a:p>
                  </a:txBody>
                  <a:tcPr marL="9082" marR="9082" marT="90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200" b="1" i="0" u="none" strike="noStrike" dirty="0">
                        <a:solidFill>
                          <a:srgbClr val="000000"/>
                        </a:solidFill>
                        <a:effectLst/>
                        <a:latin typeface="Verdana"/>
                      </a:endParaRPr>
                    </a:p>
                  </a:txBody>
                  <a:tcPr marL="9082" marR="9082" marT="90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200" b="1" i="0" u="none" strike="noStrike" dirty="0">
                        <a:solidFill>
                          <a:schemeClr val="tx2"/>
                        </a:solidFill>
                        <a:effectLst/>
                        <a:latin typeface="+mn-lt"/>
                      </a:endParaRPr>
                    </a:p>
                  </a:txBody>
                  <a:tcPr marL="9082" marR="9082" marT="90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ctr"/>
                      <a:endParaRPr lang="en-US" sz="1200" b="1" i="0" u="none" strike="noStrike" dirty="0">
                        <a:solidFill>
                          <a:schemeClr val="tx2"/>
                        </a:solidFill>
                        <a:effectLst/>
                        <a:latin typeface="+mn-lt"/>
                      </a:endParaRPr>
                    </a:p>
                  </a:txBody>
                  <a:tcPr marL="9082" marR="9082" marT="90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56137">
                <a:tc vMerge="1">
                  <a:txBody>
                    <a:bodyPr/>
                    <a:lstStyle/>
                    <a:p>
                      <a:endParaRPr lang="en-US"/>
                    </a:p>
                  </a:txBody>
                  <a:tcPr/>
                </a:tc>
                <a:tc vMerge="1">
                  <a:txBody>
                    <a:bodyPr/>
                    <a:lstStyle/>
                    <a:p>
                      <a:endParaRPr lang="en-US"/>
                    </a:p>
                  </a:txBody>
                  <a:tcPr/>
                </a:tc>
                <a:tc gridSpan="2">
                  <a:txBody>
                    <a:bodyPr/>
                    <a:lstStyle/>
                    <a:p>
                      <a:pPr algn="ctr" fontAlgn="ctr"/>
                      <a:r>
                        <a:rPr lang="en-US" sz="1200" b="1" u="none" strike="noStrike" dirty="0">
                          <a:solidFill>
                            <a:sysClr val="windowText" lastClr="000000"/>
                          </a:solidFill>
                          <a:effectLst/>
                          <a:latin typeface="Verdana" pitchFamily="34" charset="0"/>
                          <a:ea typeface="Verdana" pitchFamily="34" charset="0"/>
                        </a:rPr>
                        <a:t>JAN</a:t>
                      </a:r>
                      <a:endParaRPr lang="en-US" sz="1200" b="1" i="0" u="none" strike="noStrike" dirty="0">
                        <a:solidFill>
                          <a:sysClr val="windowText" lastClr="000000"/>
                        </a:solidFill>
                        <a:effectLst/>
                        <a:latin typeface="Verdana" pitchFamily="34" charset="0"/>
                        <a:ea typeface="Verdana" pitchFamily="34" charset="0"/>
                      </a:endParaRPr>
                    </a:p>
                  </a:txBody>
                  <a:tcPr marL="9082" marR="9082" marT="9082" marB="0" anchor="ctr">
                    <a:solidFill>
                      <a:schemeClr val="accent2"/>
                    </a:solidFill>
                  </a:tcPr>
                </a:tc>
                <a:tc hMerge="1">
                  <a:txBody>
                    <a:bodyPr/>
                    <a:lstStyle/>
                    <a:p>
                      <a:endParaRPr lang="en-US"/>
                    </a:p>
                  </a:txBody>
                  <a:tcPr/>
                </a:tc>
                <a:tc gridSpan="2">
                  <a:txBody>
                    <a:bodyPr/>
                    <a:lstStyle/>
                    <a:p>
                      <a:pPr algn="ctr" fontAlgn="ctr"/>
                      <a:r>
                        <a:rPr lang="en-US" sz="1200" b="1" u="none" strike="noStrike" dirty="0">
                          <a:solidFill>
                            <a:sysClr val="windowText" lastClr="000000"/>
                          </a:solidFill>
                          <a:effectLst/>
                          <a:latin typeface="Verdana" pitchFamily="34" charset="0"/>
                          <a:ea typeface="Verdana" pitchFamily="34" charset="0"/>
                        </a:rPr>
                        <a:t>FEB</a:t>
                      </a:r>
                      <a:endParaRPr lang="en-US" sz="1200" b="1" i="0" u="none" strike="noStrike" dirty="0">
                        <a:solidFill>
                          <a:sysClr val="windowText" lastClr="000000"/>
                        </a:solidFill>
                        <a:effectLst/>
                        <a:latin typeface="Verdana" pitchFamily="34" charset="0"/>
                        <a:ea typeface="Verdana" pitchFamily="34" charset="0"/>
                      </a:endParaRPr>
                    </a:p>
                  </a:txBody>
                  <a:tcPr marL="9082" marR="9082" marT="9082" marB="0" anchor="ctr">
                    <a:solidFill>
                      <a:schemeClr val="accent2"/>
                    </a:solidFill>
                  </a:tcPr>
                </a:tc>
                <a:tc hMerge="1">
                  <a:txBody>
                    <a:bodyPr/>
                    <a:lstStyle/>
                    <a:p>
                      <a:endParaRPr lang="en-US"/>
                    </a:p>
                  </a:txBody>
                  <a:tcPr/>
                </a:tc>
                <a:tc gridSpan="2">
                  <a:txBody>
                    <a:bodyPr/>
                    <a:lstStyle/>
                    <a:p>
                      <a:pPr algn="ctr" fontAlgn="ctr"/>
                      <a:r>
                        <a:rPr lang="en-US" sz="1200" b="1" u="none" strike="noStrike" dirty="0" smtClean="0">
                          <a:solidFill>
                            <a:sysClr val="windowText" lastClr="000000"/>
                          </a:solidFill>
                          <a:effectLst/>
                          <a:latin typeface="Verdana" pitchFamily="34" charset="0"/>
                          <a:ea typeface="Verdana" pitchFamily="34" charset="0"/>
                        </a:rPr>
                        <a:t>MAR</a:t>
                      </a:r>
                      <a:endParaRPr lang="en-US" sz="1200" b="1" i="0" u="none" strike="noStrike" dirty="0">
                        <a:solidFill>
                          <a:sysClr val="windowText" lastClr="000000"/>
                        </a:solidFill>
                        <a:effectLst/>
                        <a:latin typeface="Verdana" pitchFamily="34" charset="0"/>
                        <a:ea typeface="Verdana" pitchFamily="34" charset="0"/>
                      </a:endParaRPr>
                    </a:p>
                  </a:txBody>
                  <a:tcPr marL="9082" marR="9082" marT="9082" marB="0" anchor="ctr">
                    <a:solidFill>
                      <a:schemeClr val="accent2"/>
                    </a:solidFill>
                  </a:tcPr>
                </a:tc>
                <a:tc hMerge="1">
                  <a:txBody>
                    <a:bodyPr/>
                    <a:lstStyle/>
                    <a:p>
                      <a:pPr algn="ctr" fontAlgn="ctr"/>
                      <a:endParaRPr lang="en-US" sz="1200" b="1" i="0" u="none" strike="noStrike" dirty="0">
                        <a:solidFill>
                          <a:schemeClr val="tx2"/>
                        </a:solidFill>
                        <a:effectLst/>
                        <a:latin typeface="Verdana"/>
                      </a:endParaRPr>
                    </a:p>
                  </a:txBody>
                  <a:tcPr marL="9082" marR="9082" marT="90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en-US" sz="1200" b="1" u="none" strike="noStrike" dirty="0" smtClean="0">
                          <a:solidFill>
                            <a:sysClr val="windowText" lastClr="000000"/>
                          </a:solidFill>
                          <a:effectLst/>
                          <a:latin typeface="Verdana" pitchFamily="34" charset="0"/>
                          <a:ea typeface="Verdana" pitchFamily="34" charset="0"/>
                        </a:rPr>
                        <a:t>APRIL</a:t>
                      </a:r>
                      <a:endParaRPr lang="en-US" sz="1200" b="1" i="0" u="none" strike="noStrike" dirty="0">
                        <a:solidFill>
                          <a:sysClr val="windowText" lastClr="000000"/>
                        </a:solidFill>
                        <a:effectLst/>
                        <a:latin typeface="Verdana" pitchFamily="34" charset="0"/>
                        <a:ea typeface="Verdana" pitchFamily="34" charset="0"/>
                      </a:endParaRPr>
                    </a:p>
                  </a:txBody>
                  <a:tcPr marL="9082" marR="9082" marT="9082" marB="0" anchor="ctr">
                    <a:solidFill>
                      <a:schemeClr val="accent2"/>
                    </a:solidFill>
                  </a:tcPr>
                </a:tc>
                <a:tc hMerge="1">
                  <a:txBody>
                    <a:bodyPr/>
                    <a:lstStyle/>
                    <a:p>
                      <a:pPr algn="ctr" fontAlgn="ctr"/>
                      <a:endParaRPr lang="en-US" sz="1200" b="1" i="0" u="none" strike="noStrike" dirty="0">
                        <a:solidFill>
                          <a:schemeClr val="tx2"/>
                        </a:solidFill>
                        <a:effectLst/>
                        <a:latin typeface="+mn-lt"/>
                      </a:endParaRPr>
                    </a:p>
                  </a:txBody>
                  <a:tcPr marL="9082" marR="9082" marT="90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21448">
                <a:tc vMerge="1">
                  <a:txBody>
                    <a:bodyPr/>
                    <a:lstStyle/>
                    <a:p>
                      <a:endParaRPr lang="en-US"/>
                    </a:p>
                  </a:txBody>
                  <a:tcPr/>
                </a:tc>
                <a:tc vMerge="1">
                  <a:txBody>
                    <a:bodyPr/>
                    <a:lstStyle/>
                    <a:p>
                      <a:endParaRPr lang="en-US"/>
                    </a:p>
                  </a:txBody>
                  <a:tcPr/>
                </a:tc>
                <a:tc>
                  <a:txBody>
                    <a:bodyPr/>
                    <a:lstStyle/>
                    <a:p>
                      <a:pPr algn="ctr" fontAlgn="ctr"/>
                      <a:r>
                        <a:rPr lang="en-US" sz="1200" b="1" u="none" strike="noStrike" dirty="0">
                          <a:solidFill>
                            <a:sysClr val="windowText" lastClr="000000"/>
                          </a:solidFill>
                          <a:effectLst/>
                          <a:latin typeface="Verdana" pitchFamily="34" charset="0"/>
                          <a:ea typeface="Verdana" pitchFamily="34" charset="0"/>
                        </a:rPr>
                        <a:t>KEG</a:t>
                      </a:r>
                      <a:endParaRPr lang="en-US" sz="1200" b="1" i="0" u="none" strike="noStrike" dirty="0">
                        <a:solidFill>
                          <a:sysClr val="windowText" lastClr="000000"/>
                        </a:solidFill>
                        <a:effectLst/>
                        <a:latin typeface="Verdana" pitchFamily="34" charset="0"/>
                        <a:ea typeface="Verdana" pitchFamily="34" charset="0"/>
                      </a:endParaRPr>
                    </a:p>
                  </a:txBody>
                  <a:tcPr marL="9082" marR="9082" marT="9082" marB="0" anchor="ctr">
                    <a:solidFill>
                      <a:schemeClr val="accent2"/>
                    </a:solidFill>
                  </a:tcPr>
                </a:tc>
                <a:tc>
                  <a:txBody>
                    <a:bodyPr/>
                    <a:lstStyle/>
                    <a:p>
                      <a:pPr algn="ctr" fontAlgn="ctr"/>
                      <a:r>
                        <a:rPr lang="en-US" sz="1200" b="1" u="none" strike="noStrike" dirty="0" smtClean="0">
                          <a:solidFill>
                            <a:sysClr val="windowText" lastClr="000000"/>
                          </a:solidFill>
                          <a:effectLst/>
                          <a:latin typeface="Verdana" pitchFamily="34" charset="0"/>
                          <a:ea typeface="Verdana" pitchFamily="34" charset="0"/>
                        </a:rPr>
                        <a:t>PAS</a:t>
                      </a:r>
                      <a:endParaRPr lang="en-US" sz="1200" b="1" i="0" u="none" strike="noStrike" dirty="0">
                        <a:solidFill>
                          <a:sysClr val="windowText" lastClr="000000"/>
                        </a:solidFill>
                        <a:effectLst/>
                        <a:latin typeface="Verdana" pitchFamily="34" charset="0"/>
                        <a:ea typeface="Verdana" pitchFamily="34" charset="0"/>
                      </a:endParaRPr>
                    </a:p>
                  </a:txBody>
                  <a:tcPr marL="9082" marR="9082" marT="9082" marB="0" anchor="ctr">
                    <a:solidFill>
                      <a:schemeClr val="accent2"/>
                    </a:solidFill>
                  </a:tcPr>
                </a:tc>
                <a:tc>
                  <a:txBody>
                    <a:bodyPr/>
                    <a:lstStyle/>
                    <a:p>
                      <a:pPr algn="ctr" fontAlgn="ctr"/>
                      <a:r>
                        <a:rPr lang="en-US" sz="1200" b="1" u="none" strike="noStrike" dirty="0">
                          <a:solidFill>
                            <a:sysClr val="windowText" lastClr="000000"/>
                          </a:solidFill>
                          <a:effectLst/>
                          <a:latin typeface="Verdana" pitchFamily="34" charset="0"/>
                          <a:ea typeface="Verdana" pitchFamily="34" charset="0"/>
                        </a:rPr>
                        <a:t>KEG</a:t>
                      </a:r>
                      <a:endParaRPr lang="en-US" sz="1200" b="1" i="0" u="none" strike="noStrike" dirty="0">
                        <a:solidFill>
                          <a:sysClr val="windowText" lastClr="000000"/>
                        </a:solidFill>
                        <a:effectLst/>
                        <a:latin typeface="Verdana" pitchFamily="34" charset="0"/>
                        <a:ea typeface="Verdana" pitchFamily="34" charset="0"/>
                      </a:endParaRPr>
                    </a:p>
                  </a:txBody>
                  <a:tcPr marL="9082" marR="9082" marT="9082" marB="0" anchor="ctr">
                    <a:solidFill>
                      <a:schemeClr val="accent2"/>
                    </a:solidFill>
                  </a:tcPr>
                </a:tc>
                <a:tc>
                  <a:txBody>
                    <a:bodyPr/>
                    <a:lstStyle/>
                    <a:p>
                      <a:pPr algn="ctr" fontAlgn="ctr"/>
                      <a:r>
                        <a:rPr lang="en-US" sz="1200" b="1" u="none" strike="noStrike" dirty="0" smtClean="0">
                          <a:solidFill>
                            <a:sysClr val="windowText" lastClr="000000"/>
                          </a:solidFill>
                          <a:effectLst/>
                          <a:latin typeface="Verdana" pitchFamily="34" charset="0"/>
                          <a:ea typeface="Verdana" pitchFamily="34" charset="0"/>
                        </a:rPr>
                        <a:t>PAS</a:t>
                      </a:r>
                      <a:endParaRPr lang="en-US" sz="1200" b="1" i="0" u="none" strike="noStrike" dirty="0">
                        <a:solidFill>
                          <a:sysClr val="windowText" lastClr="000000"/>
                        </a:solidFill>
                        <a:effectLst/>
                        <a:latin typeface="Verdana" pitchFamily="34" charset="0"/>
                        <a:ea typeface="Verdana" pitchFamily="34" charset="0"/>
                      </a:endParaRPr>
                    </a:p>
                  </a:txBody>
                  <a:tcPr marL="9082" marR="9082" marT="9082" marB="0" anchor="ctr">
                    <a:solidFill>
                      <a:schemeClr val="accent2"/>
                    </a:solidFill>
                  </a:tcPr>
                </a:tc>
                <a:tc>
                  <a:txBody>
                    <a:bodyPr/>
                    <a:lstStyle/>
                    <a:p>
                      <a:pPr algn="ctr" fontAlgn="ctr"/>
                      <a:r>
                        <a:rPr lang="en-US" sz="1200" b="1" u="none" strike="noStrike" dirty="0" smtClean="0">
                          <a:solidFill>
                            <a:sysClr val="windowText" lastClr="000000"/>
                          </a:solidFill>
                          <a:effectLst/>
                          <a:latin typeface="Verdana" pitchFamily="34" charset="0"/>
                          <a:ea typeface="Verdana" pitchFamily="34" charset="0"/>
                        </a:rPr>
                        <a:t>KEG</a:t>
                      </a:r>
                      <a:endParaRPr lang="en-US" sz="1200" b="1" i="0" u="none" strike="noStrike" dirty="0">
                        <a:solidFill>
                          <a:sysClr val="windowText" lastClr="000000"/>
                        </a:solidFill>
                        <a:effectLst/>
                        <a:latin typeface="Verdana" pitchFamily="34" charset="0"/>
                        <a:ea typeface="Verdana" pitchFamily="34" charset="0"/>
                      </a:endParaRPr>
                    </a:p>
                  </a:txBody>
                  <a:tcPr marL="9082" marR="9082" marT="9082" marB="0" anchor="ctr">
                    <a:solidFill>
                      <a:schemeClr val="accent2"/>
                    </a:solidFill>
                  </a:tcPr>
                </a:tc>
                <a:tc>
                  <a:txBody>
                    <a:bodyPr/>
                    <a:lstStyle/>
                    <a:p>
                      <a:pPr algn="ctr" fontAlgn="ctr"/>
                      <a:r>
                        <a:rPr lang="en-US" sz="1200" b="1" u="none" strike="noStrike" dirty="0" smtClean="0">
                          <a:solidFill>
                            <a:sysClr val="windowText" lastClr="000000"/>
                          </a:solidFill>
                          <a:effectLst/>
                          <a:latin typeface="Verdana" pitchFamily="34" charset="0"/>
                          <a:ea typeface="Verdana" pitchFamily="34" charset="0"/>
                        </a:rPr>
                        <a:t>PAS</a:t>
                      </a:r>
                      <a:endParaRPr lang="en-US" sz="1200" b="1" i="0" u="none" strike="noStrike" dirty="0">
                        <a:solidFill>
                          <a:sysClr val="windowText" lastClr="000000"/>
                        </a:solidFill>
                        <a:effectLst/>
                        <a:latin typeface="Verdana" pitchFamily="34" charset="0"/>
                        <a:ea typeface="Verdana" pitchFamily="34" charset="0"/>
                      </a:endParaRPr>
                    </a:p>
                  </a:txBody>
                  <a:tcPr marL="9082" marR="9082" marT="9082" marB="0" anchor="ctr">
                    <a:solidFill>
                      <a:schemeClr val="accent2"/>
                    </a:solidFill>
                  </a:tcPr>
                </a:tc>
                <a:tc>
                  <a:txBody>
                    <a:bodyPr/>
                    <a:lstStyle/>
                    <a:p>
                      <a:pPr algn="ctr" fontAlgn="ctr"/>
                      <a:r>
                        <a:rPr lang="en-US" sz="1200" b="1" u="none" strike="noStrike" dirty="0" smtClean="0">
                          <a:solidFill>
                            <a:sysClr val="windowText" lastClr="000000"/>
                          </a:solidFill>
                          <a:effectLst/>
                          <a:latin typeface="Verdana" pitchFamily="34" charset="0"/>
                          <a:ea typeface="Verdana" pitchFamily="34" charset="0"/>
                        </a:rPr>
                        <a:t>KEG</a:t>
                      </a:r>
                      <a:endParaRPr lang="en-US" sz="1200" b="1" i="0" u="none" strike="noStrike" dirty="0">
                        <a:solidFill>
                          <a:sysClr val="windowText" lastClr="000000"/>
                        </a:solidFill>
                        <a:effectLst/>
                        <a:latin typeface="Verdana" pitchFamily="34" charset="0"/>
                        <a:ea typeface="Verdana" pitchFamily="34" charset="0"/>
                      </a:endParaRPr>
                    </a:p>
                  </a:txBody>
                  <a:tcPr marL="9082" marR="9082" marT="9082" marB="0" anchor="ctr">
                    <a:solidFill>
                      <a:schemeClr val="accent2"/>
                    </a:solidFill>
                  </a:tcPr>
                </a:tc>
                <a:tc>
                  <a:txBody>
                    <a:bodyPr/>
                    <a:lstStyle/>
                    <a:p>
                      <a:pPr algn="ctr" fontAlgn="ctr"/>
                      <a:r>
                        <a:rPr lang="en-US" sz="1200" b="1" u="none" strike="noStrike" dirty="0" smtClean="0">
                          <a:solidFill>
                            <a:sysClr val="windowText" lastClr="000000"/>
                          </a:solidFill>
                          <a:effectLst/>
                          <a:latin typeface="Verdana" pitchFamily="34" charset="0"/>
                          <a:ea typeface="Verdana" pitchFamily="34" charset="0"/>
                        </a:rPr>
                        <a:t>PAS</a:t>
                      </a:r>
                      <a:endParaRPr lang="en-US" sz="1200" b="1" i="0" u="none" strike="noStrike" dirty="0">
                        <a:solidFill>
                          <a:sysClr val="windowText" lastClr="000000"/>
                        </a:solidFill>
                        <a:effectLst/>
                        <a:latin typeface="Verdana" pitchFamily="34" charset="0"/>
                        <a:ea typeface="Verdana" pitchFamily="34" charset="0"/>
                      </a:endParaRPr>
                    </a:p>
                  </a:txBody>
                  <a:tcPr marL="9082" marR="9082" marT="9082" marB="0" anchor="ctr">
                    <a:solidFill>
                      <a:schemeClr val="accent2"/>
                    </a:solidFill>
                  </a:tcPr>
                </a:tc>
                <a:extLst>
                  <a:ext uri="{0D108BD9-81ED-4DB2-BD59-A6C34878D82A}">
                    <a16:rowId xmlns="" xmlns:a16="http://schemas.microsoft.com/office/drawing/2014/main" val="10002"/>
                  </a:ext>
                </a:extLst>
              </a:tr>
              <a:tr h="256137">
                <a:tc gridSpan="2">
                  <a:txBody>
                    <a:bodyPr/>
                    <a:lstStyle/>
                    <a:p>
                      <a:pPr algn="l" fontAlgn="ctr"/>
                      <a:r>
                        <a:rPr lang="en-US" sz="1200" u="none" strike="noStrike" dirty="0">
                          <a:solidFill>
                            <a:sysClr val="windowText" lastClr="000000"/>
                          </a:solidFill>
                          <a:effectLst/>
                          <a:latin typeface="Verdana" pitchFamily="34" charset="0"/>
                          <a:ea typeface="Verdana" pitchFamily="34" charset="0"/>
                        </a:rPr>
                        <a:t>PROMOSI KESEHATAN</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tc>
                <a:tc hMerge="1">
                  <a:txBody>
                    <a:bodyPr/>
                    <a:lstStyle/>
                    <a:p>
                      <a:endParaRPr lang="en-US"/>
                    </a:p>
                  </a:txBody>
                  <a:tcPr/>
                </a:tc>
                <a:tc>
                  <a:txBody>
                    <a:bodyPr/>
                    <a:lstStyle/>
                    <a:p>
                      <a:pPr algn="l" fontAlgn="ctr"/>
                      <a:r>
                        <a:rPr lang="en-US" sz="1200" u="none" strike="noStrike" dirty="0">
                          <a:solidFill>
                            <a:sysClr val="windowText" lastClr="000000"/>
                          </a:solidFill>
                          <a:effectLst/>
                          <a:latin typeface="Verdana" pitchFamily="34" charset="0"/>
                          <a:ea typeface="Verdana" pitchFamily="34" charset="0"/>
                        </a:rPr>
                        <a:t> </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tc>
                <a:tc>
                  <a:txBody>
                    <a:bodyPr/>
                    <a:lstStyle/>
                    <a:p>
                      <a:pPr algn="l" fontAlgn="ctr"/>
                      <a:r>
                        <a:rPr lang="en-US" sz="1200" u="none" strike="noStrike">
                          <a:solidFill>
                            <a:sysClr val="windowText" lastClr="000000"/>
                          </a:solidFill>
                          <a:effectLst/>
                          <a:latin typeface="Verdana" pitchFamily="34" charset="0"/>
                          <a:ea typeface="Verdana" pitchFamily="34" charset="0"/>
                        </a:rPr>
                        <a:t> </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tc>
                <a:tc>
                  <a:txBody>
                    <a:bodyPr/>
                    <a:lstStyle/>
                    <a:p>
                      <a:pPr algn="ctr" fontAlgn="b"/>
                      <a:r>
                        <a:rPr lang="en-US" sz="1200" u="none" strike="noStrike">
                          <a:solidFill>
                            <a:sysClr val="windowText" lastClr="000000"/>
                          </a:solidFill>
                          <a:effectLst/>
                          <a:latin typeface="Verdana" pitchFamily="34" charset="0"/>
                          <a:ea typeface="Verdana" pitchFamily="34" charset="0"/>
                        </a:rPr>
                        <a:t> </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b"/>
                </a:tc>
                <a:tc>
                  <a:txBody>
                    <a:bodyPr/>
                    <a:lstStyle/>
                    <a:p>
                      <a:pPr algn="ctr" fontAlgn="b"/>
                      <a:r>
                        <a:rPr lang="en-US" sz="1200" u="none" strike="noStrike">
                          <a:solidFill>
                            <a:sysClr val="windowText" lastClr="000000"/>
                          </a:solidFill>
                          <a:effectLst/>
                          <a:latin typeface="Verdana" pitchFamily="34" charset="0"/>
                          <a:ea typeface="Verdana" pitchFamily="34" charset="0"/>
                        </a:rPr>
                        <a:t> </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b"/>
                </a:tc>
                <a:tc>
                  <a:txBody>
                    <a:bodyPr/>
                    <a:lstStyle/>
                    <a:p>
                      <a:pPr algn="ctr" fontAlgn="b"/>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b"/>
                </a:tc>
                <a:tc>
                  <a:txBody>
                    <a:bodyPr/>
                    <a:lstStyle/>
                    <a:p>
                      <a:pPr algn="ctr" fontAlgn="b"/>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b"/>
                </a:tc>
                <a:tc>
                  <a:txBody>
                    <a:bodyPr/>
                    <a:lstStyle/>
                    <a:p>
                      <a:pPr algn="ctr" fontAlgn="b"/>
                      <a:r>
                        <a:rPr lang="en-US" sz="1200" u="none" strike="noStrike" dirty="0">
                          <a:solidFill>
                            <a:sysClr val="windowText" lastClr="000000"/>
                          </a:solidFill>
                          <a:effectLst/>
                          <a:latin typeface="Verdana" pitchFamily="34" charset="0"/>
                          <a:ea typeface="Verdana" pitchFamily="34" charset="0"/>
                        </a:rPr>
                        <a:t> </a:t>
                      </a:r>
                      <a:endParaRPr lang="en-US" sz="1200" b="0" i="0" u="none" strike="noStrike" dirty="0">
                        <a:solidFill>
                          <a:sysClr val="windowText" lastClr="000000"/>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a:solidFill>
                            <a:sysClr val="windowText" lastClr="000000"/>
                          </a:solidFill>
                          <a:effectLst/>
                          <a:latin typeface="Verdana" pitchFamily="34" charset="0"/>
                          <a:ea typeface="Verdana" pitchFamily="34" charset="0"/>
                        </a:rPr>
                        <a:t> </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3"/>
                  </a:ext>
                </a:extLst>
              </a:tr>
              <a:tr h="227702">
                <a:tc>
                  <a:txBody>
                    <a:bodyPr/>
                    <a:lstStyle/>
                    <a:p>
                      <a:pPr algn="ctr" fontAlgn="ctr"/>
                      <a:r>
                        <a:rPr lang="en-US" sz="1200" u="none" strike="noStrike">
                          <a:solidFill>
                            <a:sysClr val="windowText" lastClr="000000"/>
                          </a:solidFill>
                          <a:effectLst/>
                          <a:latin typeface="Verdana" pitchFamily="34" charset="0"/>
                          <a:ea typeface="Verdana" pitchFamily="34" charset="0"/>
                        </a:rPr>
                        <a:t>1</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tc>
                <a:tc>
                  <a:txBody>
                    <a:bodyPr/>
                    <a:lstStyle/>
                    <a:p>
                      <a:pPr algn="l" fontAlgn="ctr"/>
                      <a:r>
                        <a:rPr lang="en-US" sz="1200" u="none" strike="noStrike" dirty="0" err="1">
                          <a:solidFill>
                            <a:sysClr val="windowText" lastClr="000000"/>
                          </a:solidFill>
                          <a:effectLst/>
                          <a:latin typeface="Verdana" pitchFamily="34" charset="0"/>
                          <a:ea typeface="Verdana" pitchFamily="34" charset="0"/>
                        </a:rPr>
                        <a:t>Penyuluhan</a:t>
                      </a:r>
                      <a:r>
                        <a:rPr lang="en-US" sz="1200" u="none" strike="noStrike" dirty="0">
                          <a:solidFill>
                            <a:sysClr val="windowText" lastClr="000000"/>
                          </a:solidFill>
                          <a:effectLst/>
                          <a:latin typeface="Verdana" pitchFamily="34" charset="0"/>
                          <a:ea typeface="Verdana" pitchFamily="34" charset="0"/>
                        </a:rPr>
                        <a:t> media radio</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2</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 </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a:solidFill>
                            <a:sysClr val="windowText" lastClr="000000"/>
                          </a:solidFill>
                          <a:effectLst/>
                          <a:latin typeface="Verdana" pitchFamily="34" charset="0"/>
                          <a:ea typeface="Verdana" pitchFamily="34" charset="0"/>
                        </a:rPr>
                        <a:t>2</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 </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dirty="0">
                          <a:solidFill>
                            <a:sysClr val="windowText" lastClr="000000"/>
                          </a:solidFill>
                          <a:effectLst/>
                          <a:latin typeface="Verdana" pitchFamily="34" charset="0"/>
                          <a:ea typeface="Verdana" pitchFamily="34" charset="0"/>
                        </a:rPr>
                        <a:t>2</a:t>
                      </a:r>
                      <a:endParaRPr lang="en-US" sz="1200" b="0" i="0" u="none" strike="noStrike" dirty="0">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dirty="0">
                          <a:solidFill>
                            <a:sysClr val="windowText" lastClr="000000"/>
                          </a:solidFill>
                          <a:effectLst/>
                          <a:latin typeface="Verdana" pitchFamily="34" charset="0"/>
                          <a:ea typeface="Verdana" pitchFamily="34" charset="0"/>
                        </a:rPr>
                        <a:t> </a:t>
                      </a:r>
                      <a:endParaRPr lang="en-US" sz="1200" b="0" i="0" u="none" strike="noStrike" dirty="0">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2</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a:solidFill>
                            <a:sysClr val="windowText" lastClr="000000"/>
                          </a:solidFill>
                          <a:effectLst/>
                          <a:latin typeface="Verdana" pitchFamily="34" charset="0"/>
                          <a:ea typeface="Verdana" pitchFamily="34" charset="0"/>
                        </a:rPr>
                        <a:t> </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4"/>
                  </a:ext>
                </a:extLst>
              </a:tr>
              <a:tr h="321448">
                <a:tc>
                  <a:txBody>
                    <a:bodyPr/>
                    <a:lstStyle/>
                    <a:p>
                      <a:pPr algn="ctr" fontAlgn="ctr"/>
                      <a:r>
                        <a:rPr lang="en-US" sz="1200" u="none" strike="noStrike">
                          <a:solidFill>
                            <a:sysClr val="windowText" lastClr="000000"/>
                          </a:solidFill>
                          <a:effectLst/>
                          <a:latin typeface="Verdana" pitchFamily="34" charset="0"/>
                          <a:ea typeface="Verdana" pitchFamily="34" charset="0"/>
                        </a:rPr>
                        <a:t>2</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tc>
                <a:tc>
                  <a:txBody>
                    <a:bodyPr/>
                    <a:lstStyle/>
                    <a:p>
                      <a:pPr algn="l" fontAlgn="ctr"/>
                      <a:r>
                        <a:rPr lang="fi-FI" sz="1200" u="none" strike="noStrike" dirty="0">
                          <a:solidFill>
                            <a:sysClr val="windowText" lastClr="000000"/>
                          </a:solidFill>
                          <a:effectLst/>
                          <a:latin typeface="Verdana" pitchFamily="34" charset="0"/>
                          <a:ea typeface="Verdana" pitchFamily="34" charset="0"/>
                        </a:rPr>
                        <a:t>Penyuluhan Kesehatan Jiwa ke masyarakat</a:t>
                      </a:r>
                      <a:endParaRPr lang="fi-FI" sz="1200" b="0" i="0" u="none" strike="noStrike" dirty="0">
                        <a:solidFill>
                          <a:sysClr val="windowText" lastClr="000000"/>
                        </a:solidFill>
                        <a:effectLst/>
                        <a:latin typeface="Verdana" pitchFamily="34" charset="0"/>
                        <a:ea typeface="Verdana" pitchFamily="34" charset="0"/>
                      </a:endParaRPr>
                    </a:p>
                  </a:txBody>
                  <a:tcPr marL="9082" marR="9082" marT="9082" marB="0" anchor="ctr"/>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2</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60</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3</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117</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4</a:t>
                      </a:r>
                      <a:endParaRPr lang="en-US" sz="1200" b="0" i="0" u="none" strike="noStrike">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80</a:t>
                      </a:r>
                      <a:endParaRPr lang="en-US" sz="1200" b="0" i="0" u="none" strike="noStrike">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6</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a:solidFill>
                            <a:sysClr val="windowText" lastClr="000000"/>
                          </a:solidFill>
                          <a:effectLst/>
                          <a:latin typeface="Verdana" pitchFamily="34" charset="0"/>
                          <a:ea typeface="Verdana" pitchFamily="34" charset="0"/>
                        </a:rPr>
                        <a:t>420</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5"/>
                  </a:ext>
                </a:extLst>
              </a:tr>
              <a:tr h="227702">
                <a:tc>
                  <a:txBody>
                    <a:bodyPr/>
                    <a:lstStyle/>
                    <a:p>
                      <a:pPr algn="ctr" fontAlgn="ctr"/>
                      <a:r>
                        <a:rPr lang="en-US" sz="1200" u="none" strike="noStrike">
                          <a:solidFill>
                            <a:sysClr val="windowText" lastClr="000000"/>
                          </a:solidFill>
                          <a:effectLst/>
                          <a:latin typeface="Verdana" pitchFamily="34" charset="0"/>
                          <a:ea typeface="Verdana" pitchFamily="34" charset="0"/>
                        </a:rPr>
                        <a:t>3</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tc>
                <a:tc>
                  <a:txBody>
                    <a:bodyPr/>
                    <a:lstStyle/>
                    <a:p>
                      <a:pPr algn="l" fontAlgn="ctr"/>
                      <a:r>
                        <a:rPr lang="en-US" sz="1200" u="none" strike="noStrike" dirty="0">
                          <a:solidFill>
                            <a:sysClr val="windowText" lastClr="000000"/>
                          </a:solidFill>
                          <a:effectLst/>
                          <a:latin typeface="Verdana" pitchFamily="34" charset="0"/>
                          <a:ea typeface="Verdana" pitchFamily="34" charset="0"/>
                        </a:rPr>
                        <a:t>Support Group </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tc>
                <a:tc>
                  <a:txBody>
                    <a:bodyPr/>
                    <a:lstStyle/>
                    <a:p>
                      <a:pPr algn="ctr" fontAlgn="ctr"/>
                      <a:r>
                        <a:rPr lang="en-US" sz="1200" u="none" strike="noStrike">
                          <a:solidFill>
                            <a:sysClr val="windowText" lastClr="000000"/>
                          </a:solidFill>
                          <a:effectLst/>
                          <a:latin typeface="Verdana" pitchFamily="34" charset="0"/>
                          <a:ea typeface="Verdana" pitchFamily="34" charset="0"/>
                        </a:rPr>
                        <a:t>3</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27</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4</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35</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4</a:t>
                      </a:r>
                      <a:endParaRPr lang="en-US" sz="1200" b="0" i="0" u="none" strike="noStrike">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35</a:t>
                      </a:r>
                      <a:endParaRPr lang="en-US" sz="1200" b="0" i="0" u="none" strike="noStrike">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3</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a:solidFill>
                            <a:sysClr val="windowText" lastClr="000000"/>
                          </a:solidFill>
                          <a:effectLst/>
                          <a:latin typeface="Verdana" pitchFamily="34" charset="0"/>
                          <a:ea typeface="Verdana" pitchFamily="34" charset="0"/>
                        </a:rPr>
                        <a:t>28</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6"/>
                  </a:ext>
                </a:extLst>
              </a:tr>
              <a:tr h="321448">
                <a:tc>
                  <a:txBody>
                    <a:bodyPr/>
                    <a:lstStyle/>
                    <a:p>
                      <a:pPr algn="ctr" fontAlgn="ctr"/>
                      <a:r>
                        <a:rPr lang="en-US" sz="1200" u="none" strike="noStrike">
                          <a:solidFill>
                            <a:sysClr val="windowText" lastClr="000000"/>
                          </a:solidFill>
                          <a:effectLst/>
                          <a:latin typeface="Verdana" pitchFamily="34" charset="0"/>
                          <a:ea typeface="Verdana" pitchFamily="34" charset="0"/>
                        </a:rPr>
                        <a:t>4</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tc>
                <a:tc>
                  <a:txBody>
                    <a:bodyPr/>
                    <a:lstStyle/>
                    <a:p>
                      <a:pPr algn="l" fontAlgn="ctr"/>
                      <a:r>
                        <a:rPr lang="en-US" sz="1200" u="none" strike="noStrike" dirty="0" err="1">
                          <a:solidFill>
                            <a:sysClr val="windowText" lastClr="000000"/>
                          </a:solidFill>
                          <a:effectLst/>
                          <a:latin typeface="Verdana" pitchFamily="34" charset="0"/>
                          <a:ea typeface="Verdana" pitchFamily="34" charset="0"/>
                        </a:rPr>
                        <a:t>Konsultasi</a:t>
                      </a:r>
                      <a:r>
                        <a:rPr lang="en-US" sz="1200" u="none" strike="noStrike" dirty="0">
                          <a:solidFill>
                            <a:sysClr val="windowText" lastClr="000000"/>
                          </a:solidFill>
                          <a:effectLst/>
                          <a:latin typeface="Verdana" pitchFamily="34" charset="0"/>
                          <a:ea typeface="Verdana" pitchFamily="34" charset="0"/>
                        </a:rPr>
                        <a:t> </a:t>
                      </a:r>
                      <a:r>
                        <a:rPr lang="en-US" sz="1200" u="none" strike="noStrike" dirty="0" err="1">
                          <a:solidFill>
                            <a:sysClr val="windowText" lastClr="000000"/>
                          </a:solidFill>
                          <a:effectLst/>
                          <a:latin typeface="Verdana" pitchFamily="34" charset="0"/>
                          <a:ea typeface="Verdana" pitchFamily="34" charset="0"/>
                        </a:rPr>
                        <a:t>keluarga</a:t>
                      </a:r>
                      <a:r>
                        <a:rPr lang="en-US" sz="1200" u="none" strike="noStrike" dirty="0">
                          <a:solidFill>
                            <a:sysClr val="windowText" lastClr="000000"/>
                          </a:solidFill>
                          <a:effectLst/>
                          <a:latin typeface="Verdana" pitchFamily="34" charset="0"/>
                          <a:ea typeface="Verdana" pitchFamily="34" charset="0"/>
                        </a:rPr>
                        <a:t> </a:t>
                      </a:r>
                      <a:r>
                        <a:rPr lang="en-US" sz="1200" u="none" strike="noStrike" dirty="0" err="1">
                          <a:solidFill>
                            <a:sysClr val="windowText" lastClr="000000"/>
                          </a:solidFill>
                          <a:effectLst/>
                          <a:latin typeface="Verdana" pitchFamily="34" charset="0"/>
                          <a:ea typeface="Verdana" pitchFamily="34" charset="0"/>
                        </a:rPr>
                        <a:t>pasien</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tc>
                <a:tc>
                  <a:txBody>
                    <a:bodyPr/>
                    <a:lstStyle/>
                    <a:p>
                      <a:pPr algn="ctr" fontAlgn="ctr"/>
                      <a:r>
                        <a:rPr lang="en-US" sz="1200" u="none" strike="noStrike">
                          <a:solidFill>
                            <a:sysClr val="windowText" lastClr="000000"/>
                          </a:solidFill>
                          <a:effectLst/>
                          <a:latin typeface="Verdana" pitchFamily="34" charset="0"/>
                          <a:ea typeface="Verdana" pitchFamily="34" charset="0"/>
                        </a:rPr>
                        <a:t>3</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3</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3</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dirty="0">
                          <a:solidFill>
                            <a:sysClr val="windowText" lastClr="000000"/>
                          </a:solidFill>
                          <a:effectLst/>
                          <a:latin typeface="Verdana" pitchFamily="34" charset="0"/>
                          <a:ea typeface="Verdana" pitchFamily="34" charset="0"/>
                        </a:rPr>
                        <a:t>3</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 </a:t>
                      </a:r>
                      <a:endParaRPr lang="en-US" sz="1200" b="0" i="0" u="none" strike="noStrike">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 </a:t>
                      </a:r>
                      <a:endParaRPr lang="en-US" sz="1200" b="0" i="0" u="none" strike="noStrike">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4</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a:solidFill>
                            <a:sysClr val="windowText" lastClr="000000"/>
                          </a:solidFill>
                          <a:effectLst/>
                          <a:latin typeface="Verdana" pitchFamily="34" charset="0"/>
                          <a:ea typeface="Verdana" pitchFamily="34" charset="0"/>
                        </a:rPr>
                        <a:t>6</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7"/>
                  </a:ext>
                </a:extLst>
              </a:tr>
              <a:tr h="321448">
                <a:tc>
                  <a:txBody>
                    <a:bodyPr/>
                    <a:lstStyle/>
                    <a:p>
                      <a:pPr algn="ctr" fontAlgn="ctr"/>
                      <a:r>
                        <a:rPr lang="en-US" sz="1200" u="none" strike="noStrike">
                          <a:solidFill>
                            <a:sysClr val="windowText" lastClr="000000"/>
                          </a:solidFill>
                          <a:effectLst/>
                          <a:latin typeface="Verdana" pitchFamily="34" charset="0"/>
                          <a:ea typeface="Verdana" pitchFamily="34" charset="0"/>
                        </a:rPr>
                        <a:t>5</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tc>
                <a:tc>
                  <a:txBody>
                    <a:bodyPr/>
                    <a:lstStyle/>
                    <a:p>
                      <a:pPr algn="l" fontAlgn="ctr"/>
                      <a:r>
                        <a:rPr lang="en-US" sz="1200" u="none" strike="noStrike" dirty="0" err="1">
                          <a:solidFill>
                            <a:sysClr val="windowText" lastClr="000000"/>
                          </a:solidFill>
                          <a:effectLst/>
                          <a:latin typeface="Verdana" pitchFamily="34" charset="0"/>
                          <a:ea typeface="Verdana" pitchFamily="34" charset="0"/>
                        </a:rPr>
                        <a:t>Kunjungan</a:t>
                      </a:r>
                      <a:r>
                        <a:rPr lang="en-US" sz="1200" u="none" strike="noStrike" dirty="0">
                          <a:solidFill>
                            <a:sysClr val="windowText" lastClr="000000"/>
                          </a:solidFill>
                          <a:effectLst/>
                          <a:latin typeface="Verdana" pitchFamily="34" charset="0"/>
                          <a:ea typeface="Verdana" pitchFamily="34" charset="0"/>
                        </a:rPr>
                        <a:t> </a:t>
                      </a:r>
                      <a:r>
                        <a:rPr lang="en-US" sz="1200" u="none" strike="noStrike" dirty="0" err="1">
                          <a:solidFill>
                            <a:sysClr val="windowText" lastClr="000000"/>
                          </a:solidFill>
                          <a:effectLst/>
                          <a:latin typeface="Verdana" pitchFamily="34" charset="0"/>
                          <a:ea typeface="Verdana" pitchFamily="34" charset="0"/>
                        </a:rPr>
                        <a:t>ke</a:t>
                      </a:r>
                      <a:r>
                        <a:rPr lang="en-US" sz="1200" u="none" strike="noStrike" dirty="0">
                          <a:solidFill>
                            <a:sysClr val="windowText" lastClr="000000"/>
                          </a:solidFill>
                          <a:effectLst/>
                          <a:latin typeface="Verdana" pitchFamily="34" charset="0"/>
                          <a:ea typeface="Verdana" pitchFamily="34" charset="0"/>
                        </a:rPr>
                        <a:t> </a:t>
                      </a:r>
                      <a:r>
                        <a:rPr lang="en-US" sz="1200" u="none" strike="noStrike" dirty="0" err="1">
                          <a:solidFill>
                            <a:sysClr val="windowText" lastClr="000000"/>
                          </a:solidFill>
                          <a:effectLst/>
                          <a:latin typeface="Verdana" pitchFamily="34" charset="0"/>
                          <a:ea typeface="Verdana" pitchFamily="34" charset="0"/>
                        </a:rPr>
                        <a:t>rumah</a:t>
                      </a:r>
                      <a:r>
                        <a:rPr lang="en-US" sz="1200" u="none" strike="noStrike" dirty="0">
                          <a:solidFill>
                            <a:sysClr val="windowText" lastClr="000000"/>
                          </a:solidFill>
                          <a:effectLst/>
                          <a:latin typeface="Verdana" pitchFamily="34" charset="0"/>
                          <a:ea typeface="Verdana" pitchFamily="34" charset="0"/>
                        </a:rPr>
                        <a:t> </a:t>
                      </a:r>
                      <a:r>
                        <a:rPr lang="en-US" sz="1200" u="none" strike="noStrike" dirty="0" err="1">
                          <a:solidFill>
                            <a:sysClr val="windowText" lastClr="000000"/>
                          </a:solidFill>
                          <a:effectLst/>
                          <a:latin typeface="Verdana" pitchFamily="34" charset="0"/>
                          <a:ea typeface="Verdana" pitchFamily="34" charset="0"/>
                        </a:rPr>
                        <a:t>pasien</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tc>
                <a:tc>
                  <a:txBody>
                    <a:bodyPr/>
                    <a:lstStyle/>
                    <a:p>
                      <a:pPr algn="ctr" fontAlgn="ctr"/>
                      <a:r>
                        <a:rPr lang="en-US" sz="1200" u="none" strike="noStrike">
                          <a:solidFill>
                            <a:sysClr val="windowText" lastClr="000000"/>
                          </a:solidFill>
                          <a:effectLst/>
                          <a:latin typeface="Verdana" pitchFamily="34" charset="0"/>
                          <a:ea typeface="Verdana" pitchFamily="34" charset="0"/>
                        </a:rPr>
                        <a:t> </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a:solidFill>
                            <a:sysClr val="windowText" lastClr="000000"/>
                          </a:solidFill>
                          <a:effectLst/>
                          <a:latin typeface="Verdana" pitchFamily="34" charset="0"/>
                          <a:ea typeface="Verdana" pitchFamily="34" charset="0"/>
                        </a:rPr>
                        <a:t>-</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1</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dirty="0">
                          <a:solidFill>
                            <a:sysClr val="windowText" lastClr="000000"/>
                          </a:solidFill>
                          <a:effectLst/>
                          <a:latin typeface="Verdana" pitchFamily="34" charset="0"/>
                          <a:ea typeface="Verdana" pitchFamily="34" charset="0"/>
                        </a:rPr>
                        <a:t>1</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1</a:t>
                      </a:r>
                      <a:endParaRPr lang="en-US" sz="1200" b="0" i="0" u="none" strike="noStrike">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1</a:t>
                      </a:r>
                      <a:endParaRPr lang="en-US" sz="1200" b="0" i="0" u="none" strike="noStrike">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1</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a:solidFill>
                            <a:sysClr val="windowText" lastClr="000000"/>
                          </a:solidFill>
                          <a:effectLst/>
                          <a:latin typeface="Verdana" pitchFamily="34" charset="0"/>
                          <a:ea typeface="Verdana" pitchFamily="34" charset="0"/>
                        </a:rPr>
                        <a:t>1</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8"/>
                  </a:ext>
                </a:extLst>
              </a:tr>
              <a:tr h="227702">
                <a:tc>
                  <a:txBody>
                    <a:bodyPr/>
                    <a:lstStyle/>
                    <a:p>
                      <a:pPr algn="ctr" fontAlgn="ctr"/>
                      <a:r>
                        <a:rPr lang="en-US" sz="1200" u="none" strike="noStrike">
                          <a:solidFill>
                            <a:sysClr val="windowText" lastClr="000000"/>
                          </a:solidFill>
                          <a:effectLst/>
                          <a:latin typeface="Verdana" pitchFamily="34" charset="0"/>
                          <a:ea typeface="Verdana" pitchFamily="34" charset="0"/>
                        </a:rPr>
                        <a:t>6</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tc>
                <a:tc>
                  <a:txBody>
                    <a:bodyPr/>
                    <a:lstStyle/>
                    <a:p>
                      <a:pPr algn="l" fontAlgn="ctr"/>
                      <a:r>
                        <a:rPr lang="en-US" sz="1200" u="none" strike="noStrike" dirty="0">
                          <a:solidFill>
                            <a:sysClr val="windowText" lastClr="000000"/>
                          </a:solidFill>
                          <a:effectLst/>
                          <a:latin typeface="Verdana" pitchFamily="34" charset="0"/>
                          <a:ea typeface="Verdana" pitchFamily="34" charset="0"/>
                        </a:rPr>
                        <a:t>PKRS di </a:t>
                      </a:r>
                      <a:r>
                        <a:rPr lang="en-US" sz="1200" u="none" strike="noStrike" dirty="0" err="1">
                          <a:solidFill>
                            <a:sysClr val="windowText" lastClr="000000"/>
                          </a:solidFill>
                          <a:effectLst/>
                          <a:latin typeface="Verdana" pitchFamily="34" charset="0"/>
                          <a:ea typeface="Verdana" pitchFamily="34" charset="0"/>
                        </a:rPr>
                        <a:t>rawat</a:t>
                      </a:r>
                      <a:r>
                        <a:rPr lang="en-US" sz="1200" u="none" strike="noStrike" dirty="0">
                          <a:solidFill>
                            <a:sysClr val="windowText" lastClr="000000"/>
                          </a:solidFill>
                          <a:effectLst/>
                          <a:latin typeface="Verdana" pitchFamily="34" charset="0"/>
                          <a:ea typeface="Verdana" pitchFamily="34" charset="0"/>
                        </a:rPr>
                        <a:t> </a:t>
                      </a:r>
                      <a:r>
                        <a:rPr lang="en-US" sz="1200" u="none" strike="noStrike" dirty="0" err="1">
                          <a:solidFill>
                            <a:sysClr val="windowText" lastClr="000000"/>
                          </a:solidFill>
                          <a:effectLst/>
                          <a:latin typeface="Verdana" pitchFamily="34" charset="0"/>
                          <a:ea typeface="Verdana" pitchFamily="34" charset="0"/>
                        </a:rPr>
                        <a:t>jalan</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tc>
                <a:tc>
                  <a:txBody>
                    <a:bodyPr/>
                    <a:lstStyle/>
                    <a:p>
                      <a:pPr algn="ctr" fontAlgn="ctr"/>
                      <a:r>
                        <a:rPr lang="en-US" sz="1200" u="none" strike="noStrike">
                          <a:solidFill>
                            <a:sysClr val="windowText" lastClr="000000"/>
                          </a:solidFill>
                          <a:effectLst/>
                          <a:latin typeface="Verdana" pitchFamily="34" charset="0"/>
                          <a:ea typeface="Verdana" pitchFamily="34" charset="0"/>
                        </a:rPr>
                        <a:t> </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a:solidFill>
                            <a:sysClr val="windowText" lastClr="000000"/>
                          </a:solidFill>
                          <a:effectLst/>
                          <a:latin typeface="Verdana" pitchFamily="34" charset="0"/>
                          <a:ea typeface="Verdana" pitchFamily="34" charset="0"/>
                        </a:rPr>
                        <a:t>55</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2</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dirty="0">
                          <a:solidFill>
                            <a:sysClr val="windowText" lastClr="000000"/>
                          </a:solidFill>
                          <a:effectLst/>
                          <a:latin typeface="Verdana" pitchFamily="34" charset="0"/>
                          <a:ea typeface="Verdana" pitchFamily="34" charset="0"/>
                        </a:rPr>
                        <a:t>60</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3</a:t>
                      </a:r>
                      <a:endParaRPr lang="en-US" sz="1200" b="0" i="0" u="none" strike="noStrike">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78</a:t>
                      </a:r>
                      <a:endParaRPr lang="en-US" sz="1200" b="0" i="0" u="none" strike="noStrike">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2</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a:solidFill>
                            <a:sysClr val="windowText" lastClr="000000"/>
                          </a:solidFill>
                          <a:effectLst/>
                          <a:latin typeface="Verdana" pitchFamily="34" charset="0"/>
                          <a:ea typeface="Verdana" pitchFamily="34" charset="0"/>
                        </a:rPr>
                        <a:t>50</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9"/>
                  </a:ext>
                </a:extLst>
              </a:tr>
              <a:tr h="321448">
                <a:tc gridSpan="2">
                  <a:txBody>
                    <a:bodyPr/>
                    <a:lstStyle/>
                    <a:p>
                      <a:pPr algn="l" fontAlgn="b"/>
                      <a:r>
                        <a:rPr lang="en-US" sz="1200" u="none" strike="noStrike" dirty="0">
                          <a:solidFill>
                            <a:sysClr val="windowText" lastClr="000000"/>
                          </a:solidFill>
                          <a:effectLst/>
                          <a:latin typeface="Verdana" pitchFamily="34" charset="0"/>
                          <a:ea typeface="Verdana" pitchFamily="34" charset="0"/>
                        </a:rPr>
                        <a:t>INTEGRASI PELAYANAN KESEHATAN JIWA</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b"/>
                </a:tc>
                <a:tc hMerge="1">
                  <a:txBody>
                    <a:bodyPr/>
                    <a:lstStyle/>
                    <a:p>
                      <a:pPr algn="l" fontAlgn="b"/>
                      <a:endParaRPr lang="en-US" sz="1000" b="0" i="0" u="none" strike="noStrike" dirty="0">
                        <a:solidFill>
                          <a:srgbClr val="000000"/>
                        </a:solidFill>
                        <a:effectLst/>
                        <a:latin typeface="Verdana"/>
                      </a:endParaRPr>
                    </a:p>
                  </a:txBody>
                  <a:tcPr marL="9082" marR="9082" marT="9082" marB="0" anchor="b"/>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4</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a:solidFill>
                            <a:sysClr val="windowText" lastClr="000000"/>
                          </a:solidFill>
                          <a:effectLst/>
                          <a:latin typeface="Verdana" pitchFamily="34" charset="0"/>
                          <a:ea typeface="Verdana" pitchFamily="34" charset="0"/>
                        </a:rPr>
                        <a:t>4</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dirty="0">
                          <a:solidFill>
                            <a:sysClr val="windowText" lastClr="000000"/>
                          </a:solidFill>
                          <a:effectLst/>
                          <a:latin typeface="Verdana" pitchFamily="34" charset="0"/>
                          <a:ea typeface="Verdana" pitchFamily="34" charset="0"/>
                        </a:rPr>
                        <a:t> </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dirty="0">
                          <a:solidFill>
                            <a:sysClr val="windowText" lastClr="000000"/>
                          </a:solidFill>
                          <a:effectLst/>
                          <a:latin typeface="Verdana" pitchFamily="34" charset="0"/>
                          <a:ea typeface="Verdana" pitchFamily="34" charset="0"/>
                        </a:rPr>
                        <a:t>4</a:t>
                      </a:r>
                      <a:endParaRPr lang="en-US" sz="1200" b="0" i="0" u="none" strike="noStrike" dirty="0">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20</a:t>
                      </a:r>
                      <a:endParaRPr lang="en-US" sz="1200" b="0" i="0" u="none" strike="noStrike">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4</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a:solidFill>
                            <a:sysClr val="windowText" lastClr="000000"/>
                          </a:solidFill>
                          <a:effectLst/>
                          <a:latin typeface="Verdana" pitchFamily="34" charset="0"/>
                          <a:ea typeface="Verdana" pitchFamily="34" charset="0"/>
                        </a:rPr>
                        <a:t>20</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10"/>
                  </a:ext>
                </a:extLst>
              </a:tr>
              <a:tr h="321448">
                <a:tc gridSpan="2">
                  <a:txBody>
                    <a:bodyPr/>
                    <a:lstStyle/>
                    <a:p>
                      <a:pPr algn="l" fontAlgn="ctr"/>
                      <a:r>
                        <a:rPr lang="en-US" sz="1200" u="none" strike="noStrike" dirty="0">
                          <a:solidFill>
                            <a:sysClr val="windowText" lastClr="000000"/>
                          </a:solidFill>
                          <a:effectLst/>
                          <a:latin typeface="Verdana" pitchFamily="34" charset="0"/>
                          <a:ea typeface="Verdana" pitchFamily="34" charset="0"/>
                        </a:rPr>
                        <a:t>KERJASAMA LINTAS SEKTOR</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tc>
                <a:tc hMerge="1">
                  <a:txBody>
                    <a:bodyPr/>
                    <a:lstStyle/>
                    <a:p>
                      <a:endParaRPr lang="en-US"/>
                    </a:p>
                  </a:txBody>
                  <a:tcPr/>
                </a:tc>
                <a:tc>
                  <a:txBody>
                    <a:bodyPr/>
                    <a:lstStyle/>
                    <a:p>
                      <a:pPr algn="l" fontAlgn="ctr"/>
                      <a:r>
                        <a:rPr lang="en-US" sz="1200" u="none" strike="noStrike" dirty="0">
                          <a:solidFill>
                            <a:sysClr val="windowText" lastClr="000000"/>
                          </a:solidFill>
                          <a:effectLst/>
                          <a:latin typeface="Verdana" pitchFamily="34" charset="0"/>
                          <a:ea typeface="Verdana" pitchFamily="34" charset="0"/>
                        </a:rPr>
                        <a:t> </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l" fontAlgn="ctr"/>
                      <a:r>
                        <a:rPr lang="en-US" sz="1200" u="none" strike="noStrike">
                          <a:solidFill>
                            <a:sysClr val="windowText" lastClr="000000"/>
                          </a:solidFill>
                          <a:effectLst/>
                          <a:latin typeface="Verdana" pitchFamily="34" charset="0"/>
                          <a:ea typeface="Verdana" pitchFamily="34" charset="0"/>
                        </a:rPr>
                        <a:t> </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 </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dirty="0">
                          <a:solidFill>
                            <a:sysClr val="windowText" lastClr="000000"/>
                          </a:solidFill>
                          <a:effectLst/>
                          <a:latin typeface="Verdana" pitchFamily="34" charset="0"/>
                          <a:ea typeface="Verdana" pitchFamily="34" charset="0"/>
                        </a:rPr>
                        <a:t> </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dirty="0">
                          <a:solidFill>
                            <a:sysClr val="windowText" lastClr="000000"/>
                          </a:solidFill>
                          <a:effectLst/>
                          <a:latin typeface="Verdana" pitchFamily="34" charset="0"/>
                          <a:ea typeface="Verdana" pitchFamily="34" charset="0"/>
                        </a:rPr>
                        <a:t> </a:t>
                      </a:r>
                      <a:endParaRPr lang="en-US" sz="1200" b="0" i="0" u="none" strike="noStrike" dirty="0">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 </a:t>
                      </a:r>
                      <a:endParaRPr lang="en-US" sz="1200" b="0" i="0" u="none" strike="noStrike">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 </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a:solidFill>
                            <a:sysClr val="windowText" lastClr="000000"/>
                          </a:solidFill>
                          <a:effectLst/>
                          <a:latin typeface="Verdana" pitchFamily="34" charset="0"/>
                          <a:ea typeface="Verdana" pitchFamily="34" charset="0"/>
                        </a:rPr>
                        <a:t> </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11"/>
                  </a:ext>
                </a:extLst>
              </a:tr>
              <a:tr h="227702">
                <a:tc>
                  <a:txBody>
                    <a:bodyPr/>
                    <a:lstStyle/>
                    <a:p>
                      <a:pPr algn="ctr" fontAlgn="ctr"/>
                      <a:r>
                        <a:rPr lang="en-US" sz="1200" u="none" strike="noStrike">
                          <a:solidFill>
                            <a:sysClr val="windowText" lastClr="000000"/>
                          </a:solidFill>
                          <a:effectLst/>
                          <a:latin typeface="Verdana" pitchFamily="34" charset="0"/>
                          <a:ea typeface="Verdana" pitchFamily="34" charset="0"/>
                        </a:rPr>
                        <a:t>1</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tc>
                <a:tc>
                  <a:txBody>
                    <a:bodyPr/>
                    <a:lstStyle/>
                    <a:p>
                      <a:pPr algn="l" fontAlgn="ctr"/>
                      <a:r>
                        <a:rPr lang="en-US" sz="1200" u="none" strike="noStrike">
                          <a:solidFill>
                            <a:sysClr val="windowText" lastClr="000000"/>
                          </a:solidFill>
                          <a:effectLst/>
                          <a:latin typeface="Verdana" pitchFamily="34" charset="0"/>
                          <a:ea typeface="Verdana" pitchFamily="34" charset="0"/>
                        </a:rPr>
                        <a:t>Penerimaan PGOT</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8</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a:solidFill>
                            <a:sysClr val="windowText" lastClr="000000"/>
                          </a:solidFill>
                          <a:effectLst/>
                          <a:latin typeface="Verdana" pitchFamily="34" charset="0"/>
                          <a:ea typeface="Verdana" pitchFamily="34" charset="0"/>
                        </a:rPr>
                        <a:t>20</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a:solidFill>
                            <a:sysClr val="windowText" lastClr="000000"/>
                          </a:solidFill>
                          <a:effectLst/>
                          <a:latin typeface="Verdana" pitchFamily="34" charset="0"/>
                          <a:ea typeface="Verdana" pitchFamily="34" charset="0"/>
                        </a:rPr>
                        <a:t>13</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13</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dirty="0">
                          <a:solidFill>
                            <a:sysClr val="windowText" lastClr="000000"/>
                          </a:solidFill>
                          <a:effectLst/>
                          <a:latin typeface="Verdana" pitchFamily="34" charset="0"/>
                          <a:ea typeface="Verdana" pitchFamily="34" charset="0"/>
                        </a:rPr>
                        <a:t> </a:t>
                      </a:r>
                      <a:endParaRPr lang="en-US" sz="1200" b="0" i="0" u="none" strike="noStrike" dirty="0">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dirty="0">
                          <a:solidFill>
                            <a:sysClr val="windowText" lastClr="000000"/>
                          </a:solidFill>
                          <a:effectLst/>
                          <a:latin typeface="Verdana" pitchFamily="34" charset="0"/>
                          <a:ea typeface="Verdana" pitchFamily="34" charset="0"/>
                        </a:rPr>
                        <a:t>9</a:t>
                      </a:r>
                      <a:endParaRPr lang="en-US" sz="1200" b="0" i="0" u="none" strike="noStrike" dirty="0">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 </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a:solidFill>
                            <a:sysClr val="windowText" lastClr="000000"/>
                          </a:solidFill>
                          <a:effectLst/>
                          <a:latin typeface="Verdana" pitchFamily="34" charset="0"/>
                          <a:ea typeface="Verdana" pitchFamily="34" charset="0"/>
                        </a:rPr>
                        <a:t>9</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12"/>
                  </a:ext>
                </a:extLst>
              </a:tr>
              <a:tr h="227702">
                <a:tc>
                  <a:txBody>
                    <a:bodyPr/>
                    <a:lstStyle/>
                    <a:p>
                      <a:pPr algn="ctr" fontAlgn="ctr"/>
                      <a:r>
                        <a:rPr lang="en-US" sz="1200" u="none" strike="noStrike">
                          <a:solidFill>
                            <a:sysClr val="windowText" lastClr="000000"/>
                          </a:solidFill>
                          <a:effectLst/>
                          <a:latin typeface="Verdana" pitchFamily="34" charset="0"/>
                          <a:ea typeface="Verdana" pitchFamily="34" charset="0"/>
                        </a:rPr>
                        <a:t>2</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tc>
                <a:tc>
                  <a:txBody>
                    <a:bodyPr/>
                    <a:lstStyle/>
                    <a:p>
                      <a:pPr algn="l" fontAlgn="ctr"/>
                      <a:r>
                        <a:rPr lang="en-US" sz="1200" u="none" strike="noStrike">
                          <a:solidFill>
                            <a:sysClr val="windowText" lastClr="000000"/>
                          </a:solidFill>
                          <a:effectLst/>
                          <a:latin typeface="Verdana" pitchFamily="34" charset="0"/>
                          <a:ea typeface="Verdana" pitchFamily="34" charset="0"/>
                        </a:rPr>
                        <a:t>Penerimaan pasien panti</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2</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2</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a:solidFill>
                            <a:sysClr val="windowText" lastClr="000000"/>
                          </a:solidFill>
                          <a:effectLst/>
                          <a:latin typeface="Verdana" pitchFamily="34" charset="0"/>
                          <a:ea typeface="Verdana" pitchFamily="34" charset="0"/>
                        </a:rPr>
                        <a:t>7</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7</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dirty="0">
                          <a:solidFill>
                            <a:sysClr val="windowText" lastClr="000000"/>
                          </a:solidFill>
                          <a:effectLst/>
                          <a:latin typeface="Verdana" pitchFamily="34" charset="0"/>
                          <a:ea typeface="Verdana" pitchFamily="34" charset="0"/>
                        </a:rPr>
                        <a:t> </a:t>
                      </a:r>
                      <a:endParaRPr lang="en-US" sz="1200" b="0" i="0" u="none" strike="noStrike" dirty="0">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dirty="0">
                          <a:solidFill>
                            <a:sysClr val="windowText" lastClr="000000"/>
                          </a:solidFill>
                          <a:effectLst/>
                          <a:latin typeface="Verdana" pitchFamily="34" charset="0"/>
                          <a:ea typeface="Verdana" pitchFamily="34" charset="0"/>
                        </a:rPr>
                        <a:t>6</a:t>
                      </a:r>
                      <a:endParaRPr lang="en-US" sz="1200" b="0" i="0" u="none" strike="noStrike" dirty="0">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 </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a:solidFill>
                            <a:sysClr val="windowText" lastClr="000000"/>
                          </a:solidFill>
                          <a:effectLst/>
                          <a:latin typeface="Verdana" pitchFamily="34" charset="0"/>
                          <a:ea typeface="Verdana" pitchFamily="34" charset="0"/>
                        </a:rPr>
                        <a:t>6</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13"/>
                  </a:ext>
                </a:extLst>
              </a:tr>
              <a:tr h="321448">
                <a:tc>
                  <a:txBody>
                    <a:bodyPr/>
                    <a:lstStyle/>
                    <a:p>
                      <a:pPr algn="ctr" fontAlgn="ctr"/>
                      <a:r>
                        <a:rPr lang="en-US" sz="1200" u="none" strike="noStrike">
                          <a:solidFill>
                            <a:sysClr val="windowText" lastClr="000000"/>
                          </a:solidFill>
                          <a:effectLst/>
                          <a:latin typeface="Verdana" pitchFamily="34" charset="0"/>
                          <a:ea typeface="Verdana" pitchFamily="34" charset="0"/>
                        </a:rPr>
                        <a:t>3</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tc>
                <a:tc>
                  <a:txBody>
                    <a:bodyPr/>
                    <a:lstStyle/>
                    <a:p>
                      <a:pPr algn="l" fontAlgn="ctr"/>
                      <a:r>
                        <a:rPr lang="en-US" sz="1200" u="none" strike="noStrike">
                          <a:solidFill>
                            <a:sysClr val="windowText" lastClr="000000"/>
                          </a:solidFill>
                          <a:effectLst/>
                          <a:latin typeface="Verdana" pitchFamily="34" charset="0"/>
                          <a:ea typeface="Verdana" pitchFamily="34" charset="0"/>
                        </a:rPr>
                        <a:t>Penjemputan pasien pasung</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tc>
                <a:tc>
                  <a:txBody>
                    <a:bodyPr/>
                    <a:lstStyle/>
                    <a:p>
                      <a:pPr algn="ctr" fontAlgn="ctr"/>
                      <a:r>
                        <a:rPr lang="en-US" sz="1200" u="none" strike="noStrike">
                          <a:solidFill>
                            <a:sysClr val="windowText" lastClr="000000"/>
                          </a:solidFill>
                          <a:effectLst/>
                          <a:latin typeface="Verdana" pitchFamily="34" charset="0"/>
                          <a:ea typeface="Verdana" pitchFamily="34" charset="0"/>
                        </a:rPr>
                        <a:t>-</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a:solidFill>
                            <a:sysClr val="windowText" lastClr="000000"/>
                          </a:solidFill>
                          <a:effectLst/>
                          <a:latin typeface="Verdana" pitchFamily="34" charset="0"/>
                          <a:ea typeface="Verdana" pitchFamily="34" charset="0"/>
                        </a:rPr>
                        <a:t>-</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a:solidFill>
                            <a:sysClr val="windowText" lastClr="000000"/>
                          </a:solidFill>
                          <a:effectLst/>
                          <a:latin typeface="Verdana" pitchFamily="34" charset="0"/>
                          <a:ea typeface="Verdana" pitchFamily="34" charset="0"/>
                        </a:rPr>
                        <a:t>-</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 </a:t>
                      </a:r>
                      <a:endParaRPr lang="en-US" sz="1200" b="0" i="0" u="none" strike="noStrike">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dirty="0">
                          <a:solidFill>
                            <a:sysClr val="windowText" lastClr="000000"/>
                          </a:solidFill>
                          <a:effectLst/>
                          <a:latin typeface="Verdana" pitchFamily="34" charset="0"/>
                          <a:ea typeface="Verdana" pitchFamily="34" charset="0"/>
                        </a:rPr>
                        <a:t>-</a:t>
                      </a:r>
                      <a:endParaRPr lang="en-US" sz="1200" b="0" i="0" u="none" strike="noStrike" dirty="0">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 </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a:solidFill>
                            <a:sysClr val="windowText" lastClr="000000"/>
                          </a:solidFill>
                          <a:effectLst/>
                          <a:latin typeface="Verdana" pitchFamily="34" charset="0"/>
                          <a:ea typeface="Verdana" pitchFamily="34" charset="0"/>
                        </a:rPr>
                        <a:t> </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14"/>
                  </a:ext>
                </a:extLst>
              </a:tr>
              <a:tr h="321448">
                <a:tc>
                  <a:txBody>
                    <a:bodyPr/>
                    <a:lstStyle/>
                    <a:p>
                      <a:pPr algn="ctr" fontAlgn="ctr"/>
                      <a:r>
                        <a:rPr lang="en-US" sz="1200" u="none" strike="noStrike">
                          <a:solidFill>
                            <a:sysClr val="windowText" lastClr="000000"/>
                          </a:solidFill>
                          <a:effectLst/>
                          <a:latin typeface="Verdana" pitchFamily="34" charset="0"/>
                          <a:ea typeface="Verdana" pitchFamily="34" charset="0"/>
                        </a:rPr>
                        <a:t>4</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tc>
                <a:tc>
                  <a:txBody>
                    <a:bodyPr/>
                    <a:lstStyle/>
                    <a:p>
                      <a:pPr algn="l" fontAlgn="ctr"/>
                      <a:r>
                        <a:rPr lang="en-US" sz="1200" u="none" strike="noStrike">
                          <a:solidFill>
                            <a:sysClr val="windowText" lastClr="000000"/>
                          </a:solidFill>
                          <a:effectLst/>
                          <a:latin typeface="Verdana" pitchFamily="34" charset="0"/>
                          <a:ea typeface="Verdana" pitchFamily="34" charset="0"/>
                        </a:rPr>
                        <a:t>Pendampingan korban kekerasan</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tc>
                <a:tc>
                  <a:txBody>
                    <a:bodyPr/>
                    <a:lstStyle/>
                    <a:p>
                      <a:pPr algn="ctr" fontAlgn="ctr"/>
                      <a:r>
                        <a:rPr lang="en-US" sz="1200" u="none" strike="noStrike">
                          <a:solidFill>
                            <a:sysClr val="windowText" lastClr="000000"/>
                          </a:solidFill>
                          <a:effectLst/>
                          <a:latin typeface="Verdana" pitchFamily="34" charset="0"/>
                          <a:ea typeface="Verdana" pitchFamily="34" charset="0"/>
                        </a:rPr>
                        <a:t>1</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1</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1</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1</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2</a:t>
                      </a:r>
                      <a:endParaRPr lang="en-US" sz="1200" b="0" i="0" u="none" strike="noStrike">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dirty="0">
                          <a:solidFill>
                            <a:sysClr val="windowText" lastClr="000000"/>
                          </a:solidFill>
                          <a:effectLst/>
                          <a:latin typeface="Verdana" pitchFamily="34" charset="0"/>
                          <a:ea typeface="Verdana" pitchFamily="34" charset="0"/>
                        </a:rPr>
                        <a:t>2</a:t>
                      </a:r>
                      <a:endParaRPr lang="en-US" sz="1200" b="0" i="0" u="none" strike="noStrike" dirty="0">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2</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a:solidFill>
                            <a:sysClr val="windowText" lastClr="000000"/>
                          </a:solidFill>
                          <a:effectLst/>
                          <a:latin typeface="Verdana" pitchFamily="34" charset="0"/>
                          <a:ea typeface="Verdana" pitchFamily="34" charset="0"/>
                        </a:rPr>
                        <a:t>2</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15"/>
                  </a:ext>
                </a:extLst>
              </a:tr>
              <a:tr h="321448">
                <a:tc>
                  <a:txBody>
                    <a:bodyPr/>
                    <a:lstStyle/>
                    <a:p>
                      <a:pPr algn="ctr" fontAlgn="ctr"/>
                      <a:r>
                        <a:rPr lang="en-US" sz="1200" u="none" strike="noStrike">
                          <a:solidFill>
                            <a:sysClr val="windowText" lastClr="000000"/>
                          </a:solidFill>
                          <a:effectLst/>
                          <a:latin typeface="Verdana" pitchFamily="34" charset="0"/>
                          <a:ea typeface="Verdana" pitchFamily="34" charset="0"/>
                        </a:rPr>
                        <a:t>5</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tc>
                <a:tc>
                  <a:txBody>
                    <a:bodyPr/>
                    <a:lstStyle/>
                    <a:p>
                      <a:pPr algn="l" fontAlgn="ctr"/>
                      <a:r>
                        <a:rPr lang="en-US" sz="1200" u="none" strike="noStrike">
                          <a:solidFill>
                            <a:sysClr val="windowText" lastClr="000000"/>
                          </a:solidFill>
                          <a:effectLst/>
                          <a:latin typeface="Verdana" pitchFamily="34" charset="0"/>
                          <a:ea typeface="Verdana" pitchFamily="34" charset="0"/>
                        </a:rPr>
                        <a:t>Rapat Koordinasi Lintas Sektor</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tc>
                <a:tc>
                  <a:txBody>
                    <a:bodyPr/>
                    <a:lstStyle/>
                    <a:p>
                      <a:pPr algn="ctr" fontAlgn="ctr"/>
                      <a:r>
                        <a:rPr lang="en-US" sz="1200" u="none" strike="noStrike">
                          <a:solidFill>
                            <a:sysClr val="windowText" lastClr="000000"/>
                          </a:solidFill>
                          <a:effectLst/>
                          <a:latin typeface="Verdana" pitchFamily="34" charset="0"/>
                          <a:ea typeface="Verdana" pitchFamily="34" charset="0"/>
                        </a:rPr>
                        <a:t>1</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1</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3</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58</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3</a:t>
                      </a:r>
                      <a:endParaRPr lang="en-US" sz="1200" b="0" i="0" u="none" strike="noStrike">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dirty="0">
                          <a:solidFill>
                            <a:sysClr val="windowText" lastClr="000000"/>
                          </a:solidFill>
                          <a:effectLst/>
                          <a:latin typeface="Verdana" pitchFamily="34" charset="0"/>
                          <a:ea typeface="Verdana" pitchFamily="34" charset="0"/>
                        </a:rPr>
                        <a:t> </a:t>
                      </a:r>
                      <a:endParaRPr lang="en-US" sz="1200" b="0" i="0" u="none" strike="noStrike" dirty="0">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3</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a:solidFill>
                            <a:sysClr val="windowText" lastClr="000000"/>
                          </a:solidFill>
                          <a:effectLst/>
                          <a:latin typeface="Verdana" pitchFamily="34" charset="0"/>
                          <a:ea typeface="Verdana" pitchFamily="34" charset="0"/>
                        </a:rPr>
                        <a:t> </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16"/>
                  </a:ext>
                </a:extLst>
              </a:tr>
              <a:tr h="321448">
                <a:tc>
                  <a:txBody>
                    <a:bodyPr/>
                    <a:lstStyle/>
                    <a:p>
                      <a:pPr algn="ctr" fontAlgn="ctr"/>
                      <a:r>
                        <a:rPr lang="en-US" sz="1200" u="none" strike="noStrike">
                          <a:solidFill>
                            <a:sysClr val="windowText" lastClr="000000"/>
                          </a:solidFill>
                          <a:effectLst/>
                          <a:latin typeface="Verdana" pitchFamily="34" charset="0"/>
                          <a:ea typeface="Verdana" pitchFamily="34" charset="0"/>
                        </a:rPr>
                        <a:t>6</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tc>
                <a:tc>
                  <a:txBody>
                    <a:bodyPr/>
                    <a:lstStyle/>
                    <a:p>
                      <a:pPr algn="l" fontAlgn="ctr"/>
                      <a:r>
                        <a:rPr lang="en-US" sz="1200" u="none" strike="noStrike">
                          <a:solidFill>
                            <a:sysClr val="windowText" lastClr="000000"/>
                          </a:solidFill>
                          <a:effectLst/>
                          <a:latin typeface="Verdana" pitchFamily="34" charset="0"/>
                          <a:ea typeface="Verdana" pitchFamily="34" charset="0"/>
                        </a:rPr>
                        <a:t>Pelatihan Kader Kesehatan</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tc>
                <a:tc>
                  <a:txBody>
                    <a:bodyPr/>
                    <a:lstStyle/>
                    <a:p>
                      <a:pPr algn="ctr" fontAlgn="ctr"/>
                      <a:r>
                        <a:rPr lang="en-US" sz="1200" u="none" strike="noStrike">
                          <a:solidFill>
                            <a:sysClr val="windowText" lastClr="000000"/>
                          </a:solidFill>
                          <a:effectLst/>
                          <a:latin typeface="Verdana" pitchFamily="34" charset="0"/>
                          <a:ea typeface="Verdana" pitchFamily="34" charset="0"/>
                        </a:rPr>
                        <a:t>1</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dirty="0">
                          <a:solidFill>
                            <a:sysClr val="windowText" lastClr="000000"/>
                          </a:solidFill>
                          <a:effectLst/>
                          <a:latin typeface="Verdana" pitchFamily="34" charset="0"/>
                          <a:ea typeface="Verdana" pitchFamily="34" charset="0"/>
                        </a:rPr>
                        <a:t>-</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a:t>
                      </a:r>
                      <a:endParaRPr lang="en-US" sz="1200" b="0" i="0" u="none" strike="noStrike">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dirty="0">
                          <a:solidFill>
                            <a:sysClr val="windowText" lastClr="000000"/>
                          </a:solidFill>
                          <a:effectLst/>
                          <a:latin typeface="Verdana" pitchFamily="34" charset="0"/>
                          <a:ea typeface="Verdana" pitchFamily="34" charset="0"/>
                        </a:rPr>
                        <a:t>-</a:t>
                      </a:r>
                      <a:endParaRPr lang="en-US" sz="1200" b="0" i="0" u="none" strike="noStrike" dirty="0">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1</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a:solidFill>
                            <a:sysClr val="windowText" lastClr="000000"/>
                          </a:solidFill>
                          <a:effectLst/>
                          <a:latin typeface="Verdana" pitchFamily="34" charset="0"/>
                          <a:ea typeface="Verdana" pitchFamily="34" charset="0"/>
                        </a:rPr>
                        <a:t>30</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17"/>
                  </a:ext>
                </a:extLst>
              </a:tr>
              <a:tr h="227702">
                <a:tc>
                  <a:txBody>
                    <a:bodyPr/>
                    <a:lstStyle/>
                    <a:p>
                      <a:pPr algn="ctr" fontAlgn="ctr"/>
                      <a:r>
                        <a:rPr lang="en-US" sz="1200" u="none" strike="noStrike">
                          <a:solidFill>
                            <a:sysClr val="windowText" lastClr="000000"/>
                          </a:solidFill>
                          <a:effectLst/>
                          <a:latin typeface="Verdana" pitchFamily="34" charset="0"/>
                          <a:ea typeface="Verdana" pitchFamily="34" charset="0"/>
                        </a:rPr>
                        <a:t>7</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tc>
                <a:tc>
                  <a:txBody>
                    <a:bodyPr/>
                    <a:lstStyle/>
                    <a:p>
                      <a:pPr algn="l" fontAlgn="ctr"/>
                      <a:r>
                        <a:rPr lang="en-US" sz="1200" u="none" strike="noStrike" dirty="0">
                          <a:solidFill>
                            <a:sysClr val="windowText" lastClr="000000"/>
                          </a:solidFill>
                          <a:effectLst/>
                          <a:latin typeface="Verdana" pitchFamily="34" charset="0"/>
                          <a:ea typeface="Verdana" pitchFamily="34" charset="0"/>
                        </a:rPr>
                        <a:t>UPSK</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tc>
                <a:tc>
                  <a:txBody>
                    <a:bodyPr/>
                    <a:lstStyle/>
                    <a:p>
                      <a:pPr algn="ctr" fontAlgn="ctr"/>
                      <a:r>
                        <a:rPr lang="en-US" sz="1200" u="none" strike="noStrike">
                          <a:solidFill>
                            <a:sysClr val="windowText" lastClr="000000"/>
                          </a:solidFill>
                          <a:effectLst/>
                          <a:latin typeface="Verdana" pitchFamily="34" charset="0"/>
                          <a:ea typeface="Verdana" pitchFamily="34" charset="0"/>
                        </a:rPr>
                        <a:t>-</a:t>
                      </a:r>
                      <a:endParaRPr lang="en-US" sz="1200" b="0" i="0" u="none" strike="noStrike">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 </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a:t>
                      </a:r>
                      <a:endParaRPr lang="en-US" sz="1200" b="0" i="0" u="none" strike="noStrike" dirty="0">
                        <a:solidFill>
                          <a:sysClr val="windowText" lastClr="000000"/>
                        </a:solidFill>
                        <a:effectLst/>
                        <a:latin typeface="Verdana" pitchFamily="34" charset="0"/>
                        <a:ea typeface="Verdana" pitchFamily="34" charset="0"/>
                      </a:endParaRPr>
                    </a:p>
                  </a:txBody>
                  <a:tcPr marL="9082" marR="9082" marT="9082" marB="0" anchor="ctr" anchorCtr="1"/>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2</a:t>
                      </a:r>
                      <a:endParaRPr lang="en-US" sz="1200" b="0" i="0" u="none" strike="noStrike" dirty="0">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ctr"/>
                      <a:r>
                        <a:rPr lang="en-US" sz="1200" u="none" strike="noStrike" dirty="0">
                          <a:solidFill>
                            <a:sysClr val="windowText" lastClr="000000"/>
                          </a:solidFill>
                          <a:effectLst/>
                          <a:latin typeface="Verdana" pitchFamily="34" charset="0"/>
                          <a:ea typeface="Verdana" pitchFamily="34" charset="0"/>
                        </a:rPr>
                        <a:t>-</a:t>
                      </a:r>
                      <a:endParaRPr lang="en-US" sz="1200" b="0" i="0" u="none" strike="noStrike" dirty="0">
                        <a:solidFill>
                          <a:sysClr val="windowText" lastClr="000000"/>
                        </a:solidFill>
                        <a:effectLst/>
                        <a:latin typeface="Verdana" pitchFamily="34" charset="0"/>
                        <a:ea typeface="Verdana" pitchFamily="34" charset="0"/>
                      </a:endParaRPr>
                    </a:p>
                  </a:txBody>
                  <a:tcPr marL="0" marR="0" marT="0" marB="0" anchor="ctr" anchorCtr="1"/>
                </a:tc>
                <a:tc>
                  <a:txBody>
                    <a:bodyPr/>
                    <a:lstStyle/>
                    <a:p>
                      <a:pPr algn="ctr" fontAlgn="b"/>
                      <a:r>
                        <a:rPr lang="en-US" sz="1200" u="none" strike="noStrike">
                          <a:solidFill>
                            <a:sysClr val="windowText" lastClr="000000"/>
                          </a:solidFill>
                          <a:effectLst/>
                          <a:latin typeface="Verdana" pitchFamily="34" charset="0"/>
                          <a:ea typeface="Verdana" pitchFamily="34" charset="0"/>
                        </a:rPr>
                        <a:t>3</a:t>
                      </a:r>
                      <a:endParaRPr lang="en-US" sz="1200" b="0" i="0" u="none" strike="noStrike">
                        <a:solidFill>
                          <a:sysClr val="windowText" lastClr="000000"/>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ysClr val="windowText" lastClr="000000"/>
                          </a:solidFill>
                          <a:effectLst/>
                          <a:latin typeface="Verdana" pitchFamily="34" charset="0"/>
                          <a:ea typeface="Verdana" pitchFamily="34" charset="0"/>
                        </a:rPr>
                        <a:t>21</a:t>
                      </a:r>
                      <a:endParaRPr lang="en-US" sz="1200" b="0" i="0" u="none" strike="noStrike" dirty="0">
                        <a:solidFill>
                          <a:sysClr val="windowText" lastClr="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18"/>
                  </a:ext>
                </a:extLst>
              </a:tr>
            </a:tbl>
          </a:graphicData>
        </a:graphic>
      </p:graphicFrame>
    </p:spTree>
    <p:extLst>
      <p:ext uri="{BB962C8B-B14F-4D97-AF65-F5344CB8AC3E}">
        <p14:creationId xmlns:p14="http://schemas.microsoft.com/office/powerpoint/2010/main" val="6031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6"/>
          <p:cNvGraphicFramePr>
            <a:graphicFrameLocks noGrp="1"/>
          </p:cNvGraphicFramePr>
          <p:nvPr>
            <p:ph idx="1"/>
            <p:extLst>
              <p:ext uri="{D42A27DB-BD31-4B8C-83A1-F6EECF244321}">
                <p14:modId xmlns:p14="http://schemas.microsoft.com/office/powerpoint/2010/main" val="1877484822"/>
              </p:ext>
            </p:extLst>
          </p:nvPr>
        </p:nvGraphicFramePr>
        <p:xfrm>
          <a:off x="3527524" y="1687633"/>
          <a:ext cx="8352928" cy="486305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4126108" y="4092136"/>
            <a:ext cx="1259144" cy="479787"/>
          </a:xfrm>
          <a:prstGeom prst="rect">
            <a:avLst/>
          </a:prstGeom>
          <a:solidFill>
            <a:srgbClr val="0000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84"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26,98%</a:t>
            </a:r>
            <a:endParaRPr lang="en-US" sz="1784"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8" name="Group 37"/>
          <p:cNvGrpSpPr/>
          <p:nvPr/>
        </p:nvGrpSpPr>
        <p:grpSpPr>
          <a:xfrm>
            <a:off x="272413" y="344658"/>
            <a:ext cx="5718885" cy="693745"/>
            <a:chOff x="305272" y="201216"/>
            <a:chExt cx="6264696" cy="1167820"/>
          </a:xfrm>
        </p:grpSpPr>
        <p:sp>
          <p:nvSpPr>
            <p:cNvPr id="31" name="Freeform: Shape 70"/>
            <p:cNvSpPr/>
            <p:nvPr/>
          </p:nvSpPr>
          <p:spPr>
            <a:xfrm rot="158526">
              <a:off x="1542319" y="523832"/>
              <a:ext cx="4141527" cy="655754"/>
            </a:xfrm>
            <a:custGeom>
              <a:avLst/>
              <a:gdLst>
                <a:gd name="connsiteX0" fmla="*/ 0 w 4258374"/>
                <a:gd name="connsiteY0" fmla="*/ 0 h 674255"/>
                <a:gd name="connsiteX1" fmla="*/ 4258374 w 4258374"/>
                <a:gd name="connsiteY1" fmla="*/ 0 h 674255"/>
                <a:gd name="connsiteX2" fmla="*/ 4258374 w 4258374"/>
                <a:gd name="connsiteY2" fmla="*/ 196321 h 674255"/>
                <a:gd name="connsiteX3" fmla="*/ 3938879 w 4258374"/>
                <a:gd name="connsiteY3" fmla="*/ 674255 h 674255"/>
                <a:gd name="connsiteX4" fmla="*/ 0 w 4258374"/>
                <a:gd name="connsiteY4" fmla="*/ 674255 h 674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374" h="674255">
                  <a:moveTo>
                    <a:pt x="0" y="0"/>
                  </a:moveTo>
                  <a:lnTo>
                    <a:pt x="4258374" y="0"/>
                  </a:lnTo>
                  <a:lnTo>
                    <a:pt x="4258374" y="196321"/>
                  </a:lnTo>
                  <a:lnTo>
                    <a:pt x="3938879" y="674255"/>
                  </a:lnTo>
                  <a:lnTo>
                    <a:pt x="0" y="674255"/>
                  </a:lnTo>
                  <a:close/>
                </a:path>
              </a:pathLst>
            </a:custGeom>
            <a:ln>
              <a:noFill/>
            </a:ln>
            <a:effectLst>
              <a:outerShdw blurRad="317500" dist="3175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198" tIns="30599" rIns="61198" bIns="30599" numCol="1" spcCol="0" rtlCol="0" fromWordArt="0" anchor="ctr" anchorCtr="0" forceAA="0" compatLnSpc="1">
              <a:prstTxWarp prst="textNoShape">
                <a:avLst/>
              </a:prstTxWarp>
              <a:noAutofit/>
            </a:bodyPr>
            <a:lstStyle/>
            <a:p>
              <a:pPr algn="ctr"/>
              <a:endParaRPr lang="en-US" sz="1205"/>
            </a:p>
          </p:txBody>
        </p:sp>
        <p:sp>
          <p:nvSpPr>
            <p:cNvPr id="34" name="Freeform: Shape 71"/>
            <p:cNvSpPr/>
            <p:nvPr/>
          </p:nvSpPr>
          <p:spPr>
            <a:xfrm flipV="1">
              <a:off x="1454779" y="295554"/>
              <a:ext cx="5115189" cy="979139"/>
            </a:xfrm>
            <a:custGeom>
              <a:avLst/>
              <a:gdLst>
                <a:gd name="connsiteX0" fmla="*/ 2521527 w 3260437"/>
                <a:gd name="connsiteY0" fmla="*/ 1027545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 name="connsiteX0" fmla="*/ 2521527 w 3260437"/>
                <a:gd name="connsiteY0" fmla="*/ 1027543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0437" h="1027545">
                  <a:moveTo>
                    <a:pt x="2521527" y="1027543"/>
                  </a:moveTo>
                  <a:lnTo>
                    <a:pt x="3260437" y="1027545"/>
                  </a:lnTo>
                  <a:lnTo>
                    <a:pt x="2521527" y="0"/>
                  </a:lnTo>
                  <a:lnTo>
                    <a:pt x="2521527" y="2306"/>
                  </a:lnTo>
                  <a:lnTo>
                    <a:pt x="0" y="2306"/>
                  </a:lnTo>
                  <a:lnTo>
                    <a:pt x="0" y="1027543"/>
                  </a:lnTo>
                  <a:lnTo>
                    <a:pt x="2521527" y="1027543"/>
                  </a:lnTo>
                  <a:close/>
                </a:path>
              </a:pathLst>
            </a:cu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198" tIns="30599" rIns="61198" bIns="30599" numCol="1" spcCol="0" rtlCol="0" fromWordArt="0" anchor="ctr" anchorCtr="0" forceAA="0" compatLnSpc="1">
              <a:prstTxWarp prst="textNoShape">
                <a:avLst/>
              </a:prstTxWarp>
              <a:noAutofit/>
            </a:bodyPr>
            <a:lstStyle/>
            <a:p>
              <a:pPr algn="ctr"/>
              <a:endParaRPr lang="en-US" sz="1205"/>
            </a:p>
          </p:txBody>
        </p:sp>
        <p:sp>
          <p:nvSpPr>
            <p:cNvPr id="16" name="Frame 15"/>
            <p:cNvSpPr/>
            <p:nvPr/>
          </p:nvSpPr>
          <p:spPr>
            <a:xfrm>
              <a:off x="305272" y="201216"/>
              <a:ext cx="1224135" cy="1167820"/>
            </a:xfrm>
            <a:prstGeom prst="fram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198" tIns="30599" rIns="61198" bIns="30599" numCol="1" spcCol="0" rtlCol="0" fromWordArt="0" anchor="ctr" anchorCtr="0" forceAA="0" compatLnSpc="1">
              <a:prstTxWarp prst="textNoShape">
                <a:avLst/>
              </a:prstTxWarp>
              <a:noAutofit/>
            </a:bodyPr>
            <a:lstStyle/>
            <a:p>
              <a:pPr algn="ctr"/>
              <a:endParaRPr lang="en-US" sz="1205"/>
            </a:p>
          </p:txBody>
        </p:sp>
        <p:sp>
          <p:nvSpPr>
            <p:cNvPr id="18" name="TextBox 17"/>
            <p:cNvSpPr txBox="1"/>
            <p:nvPr/>
          </p:nvSpPr>
          <p:spPr>
            <a:xfrm>
              <a:off x="525001" y="396553"/>
              <a:ext cx="784675" cy="777147"/>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400" b="1" dirty="0">
                  <a:solidFill>
                    <a:schemeClr val="tx2"/>
                  </a:solidFill>
                </a:rPr>
                <a:t>1</a:t>
              </a:r>
            </a:p>
          </p:txBody>
        </p:sp>
        <p:sp>
          <p:nvSpPr>
            <p:cNvPr id="36" name="TextBox 35"/>
            <p:cNvSpPr txBox="1"/>
            <p:nvPr/>
          </p:nvSpPr>
          <p:spPr>
            <a:xfrm>
              <a:off x="1748009" y="477675"/>
              <a:ext cx="3730146" cy="710909"/>
            </a:xfrm>
            <a:prstGeom prst="rect">
              <a:avLst/>
            </a:prstGeom>
            <a:noFill/>
          </p:spPr>
          <p:txBody>
            <a:bodyPr wrap="square" lIns="0" rtlCol="0" anchor="ctr">
              <a:spAutoFit/>
            </a:bodyPr>
            <a:lstStyle/>
            <a:p>
              <a:r>
                <a:rPr lang="en-US" sz="2142" b="1" dirty="0">
                  <a:solidFill>
                    <a:schemeClr val="tx2"/>
                  </a:solidFill>
                </a:rPr>
                <a:t>REALISASI ANGGARAN</a:t>
              </a:r>
            </a:p>
          </p:txBody>
        </p:sp>
      </p:grpSp>
      <p:sp>
        <p:nvSpPr>
          <p:cNvPr id="41" name="Slide Number Placeholder 40"/>
          <p:cNvSpPr>
            <a:spLocks noGrp="1"/>
          </p:cNvSpPr>
          <p:nvPr>
            <p:ph type="sldNum" sz="quarter" idx="12"/>
          </p:nvPr>
        </p:nvSpPr>
        <p:spPr/>
        <p:txBody>
          <a:bodyPr/>
          <a:lstStyle/>
          <a:p>
            <a:fld id="{1D6647AB-53FC-4FC4-B329-DC0E1CCA4575}" type="slidenum">
              <a:rPr lang="en-US" smtClean="0"/>
              <a:pPr/>
              <a:t>3</a:t>
            </a:fld>
            <a:endParaRPr lang="en-US"/>
          </a:p>
        </p:txBody>
      </p:sp>
      <p:graphicFrame>
        <p:nvGraphicFramePr>
          <p:cNvPr id="43" name="Diagram 42"/>
          <p:cNvGraphicFramePr/>
          <p:nvPr>
            <p:extLst>
              <p:ext uri="{D42A27DB-BD31-4B8C-83A1-F6EECF244321}">
                <p14:modId xmlns:p14="http://schemas.microsoft.com/office/powerpoint/2010/main" val="2122090433"/>
              </p:ext>
            </p:extLst>
          </p:nvPr>
        </p:nvGraphicFramePr>
        <p:xfrm>
          <a:off x="228259" y="1278638"/>
          <a:ext cx="4751722" cy="2056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32405210"/>
      </p:ext>
    </p:extLst>
  </p:cSld>
  <p:clrMapOvr>
    <a:masterClrMapping/>
  </p:clrMapOvr>
  <p:transition advTm="1000">
    <p:wipe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6647AB-53FC-4FC4-B329-DC0E1CCA4575}" type="slidenum">
              <a:rPr lang="en-US" smtClean="0"/>
              <a:pPr/>
              <a:t>30</a:t>
            </a:fld>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3503835856"/>
              </p:ext>
            </p:extLst>
          </p:nvPr>
        </p:nvGraphicFramePr>
        <p:xfrm>
          <a:off x="1079252" y="670535"/>
          <a:ext cx="8280920" cy="5853057"/>
        </p:xfrm>
        <a:graphic>
          <a:graphicData uri="http://schemas.openxmlformats.org/drawingml/2006/table">
            <a:tbl>
              <a:tblPr firstRow="1" bandRow="1">
                <a:tableStyleId>{68D230F3-CF80-4859-8CE7-A43EE81993B5}</a:tableStyleId>
              </a:tblPr>
              <a:tblGrid>
                <a:gridCol w="3946055">
                  <a:extLst>
                    <a:ext uri="{9D8B030D-6E8A-4147-A177-3AD203B41FA5}">
                      <a16:colId xmlns="" xmlns:a16="http://schemas.microsoft.com/office/drawing/2014/main" val="20000"/>
                    </a:ext>
                  </a:extLst>
                </a:gridCol>
                <a:gridCol w="921567">
                  <a:extLst>
                    <a:ext uri="{9D8B030D-6E8A-4147-A177-3AD203B41FA5}">
                      <a16:colId xmlns="" xmlns:a16="http://schemas.microsoft.com/office/drawing/2014/main" val="20001"/>
                    </a:ext>
                  </a:extLst>
                </a:gridCol>
                <a:gridCol w="1299020">
                  <a:extLst>
                    <a:ext uri="{9D8B030D-6E8A-4147-A177-3AD203B41FA5}">
                      <a16:colId xmlns="" xmlns:a16="http://schemas.microsoft.com/office/drawing/2014/main" val="20002"/>
                    </a:ext>
                  </a:extLst>
                </a:gridCol>
                <a:gridCol w="1057139">
                  <a:extLst>
                    <a:ext uri="{9D8B030D-6E8A-4147-A177-3AD203B41FA5}">
                      <a16:colId xmlns="" xmlns:a16="http://schemas.microsoft.com/office/drawing/2014/main" val="20003"/>
                    </a:ext>
                  </a:extLst>
                </a:gridCol>
                <a:gridCol w="1057139"/>
              </a:tblGrid>
              <a:tr h="423608">
                <a:tc>
                  <a:txBody>
                    <a:bodyPr/>
                    <a:lstStyle/>
                    <a:p>
                      <a:pPr algn="ctr"/>
                      <a:r>
                        <a:rPr lang="en-US" sz="1200" dirty="0">
                          <a:solidFill>
                            <a:schemeClr val="tx2"/>
                          </a:solidFill>
                        </a:rPr>
                        <a:t>JENIS KEGIATAN</a:t>
                      </a:r>
                      <a:endParaRPr lang="en-US" sz="1200" dirty="0">
                        <a:solidFill>
                          <a:schemeClr val="tx2"/>
                        </a:solidFill>
                        <a:latin typeface="+mn-lt"/>
                        <a:ea typeface="Verdana" panose="020B0604030504040204" pitchFamily="34" charset="0"/>
                        <a:cs typeface="Verdana" panose="020B0604030504040204" pitchFamily="34" charset="0"/>
                      </a:endParaRPr>
                    </a:p>
                  </a:txBody>
                  <a:tcPr marL="182770" marR="182770" marT="68765" marB="68765" anchor="ctr"/>
                </a:tc>
                <a:tc>
                  <a:txBody>
                    <a:bodyPr/>
                    <a:lstStyle/>
                    <a:p>
                      <a:pPr algn="ctr"/>
                      <a:r>
                        <a:rPr lang="en-US" sz="1200" dirty="0">
                          <a:solidFill>
                            <a:schemeClr val="tx2"/>
                          </a:solidFill>
                        </a:rPr>
                        <a:t>JAN</a:t>
                      </a:r>
                      <a:endParaRPr lang="en-US" sz="1200" dirty="0">
                        <a:solidFill>
                          <a:schemeClr val="tx2"/>
                        </a:solidFill>
                        <a:latin typeface="+mn-lt"/>
                        <a:ea typeface="Verdana" panose="020B0604030504040204" pitchFamily="34" charset="0"/>
                        <a:cs typeface="Verdana" panose="020B0604030504040204" pitchFamily="34" charset="0"/>
                      </a:endParaRPr>
                    </a:p>
                  </a:txBody>
                  <a:tcPr marL="182770" marR="182770" marT="68765" marB="68765" anchor="ctr"/>
                </a:tc>
                <a:tc>
                  <a:txBody>
                    <a:bodyPr/>
                    <a:lstStyle/>
                    <a:p>
                      <a:pPr algn="ctr"/>
                      <a:r>
                        <a:rPr lang="en-US" sz="1200" dirty="0">
                          <a:solidFill>
                            <a:schemeClr val="tx2"/>
                          </a:solidFill>
                        </a:rPr>
                        <a:t>FEB</a:t>
                      </a:r>
                      <a:endParaRPr lang="en-US" sz="1200" dirty="0">
                        <a:solidFill>
                          <a:schemeClr val="tx2"/>
                        </a:solidFill>
                        <a:latin typeface="+mn-lt"/>
                        <a:ea typeface="Verdana" panose="020B0604030504040204" pitchFamily="34" charset="0"/>
                        <a:cs typeface="Verdana" panose="020B0604030504040204" pitchFamily="34" charset="0"/>
                      </a:endParaRPr>
                    </a:p>
                  </a:txBody>
                  <a:tcPr marL="182770" marR="182770" marT="68765" marB="68765" anchor="ctr"/>
                </a:tc>
                <a:tc>
                  <a:txBody>
                    <a:bodyPr/>
                    <a:lstStyle/>
                    <a:p>
                      <a:pPr algn="ctr"/>
                      <a:r>
                        <a:rPr lang="en-US" sz="1200" dirty="0" smtClean="0">
                          <a:solidFill>
                            <a:schemeClr val="tx2"/>
                          </a:solidFill>
                        </a:rPr>
                        <a:t>MAR</a:t>
                      </a:r>
                      <a:endParaRPr lang="en-US" sz="1200" dirty="0">
                        <a:solidFill>
                          <a:schemeClr val="tx2"/>
                        </a:solidFill>
                        <a:latin typeface="+mn-lt"/>
                        <a:ea typeface="Verdana" panose="020B0604030504040204" pitchFamily="34" charset="0"/>
                        <a:cs typeface="Verdana" panose="020B0604030504040204" pitchFamily="34" charset="0"/>
                      </a:endParaRPr>
                    </a:p>
                  </a:txBody>
                  <a:tcPr marL="182770" marR="182770" marT="68765" marB="68765" anchor="ctr"/>
                </a:tc>
                <a:tc>
                  <a:txBody>
                    <a:bodyPr/>
                    <a:lstStyle/>
                    <a:p>
                      <a:pPr algn="ctr"/>
                      <a:r>
                        <a:rPr lang="en-US" sz="1200" dirty="0" smtClean="0">
                          <a:solidFill>
                            <a:schemeClr val="tx2"/>
                          </a:solidFill>
                        </a:rPr>
                        <a:t>APR</a:t>
                      </a:r>
                      <a:endParaRPr lang="en-US" sz="1200" dirty="0">
                        <a:solidFill>
                          <a:schemeClr val="tx2"/>
                        </a:solidFill>
                        <a:latin typeface="+mn-lt"/>
                        <a:ea typeface="Verdana" panose="020B0604030504040204" pitchFamily="34" charset="0"/>
                        <a:cs typeface="Verdana" panose="020B0604030504040204" pitchFamily="34" charset="0"/>
                      </a:endParaRPr>
                    </a:p>
                  </a:txBody>
                  <a:tcPr marL="182770" marR="182770" marT="68765" marB="68765" anchor="ctr"/>
                </a:tc>
                <a:extLst>
                  <a:ext uri="{0D108BD9-81ED-4DB2-BD59-A6C34878D82A}">
                    <a16:rowId xmlns="" xmlns:a16="http://schemas.microsoft.com/office/drawing/2014/main" val="10000"/>
                  </a:ext>
                </a:extLst>
              </a:tr>
              <a:tr h="17773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200" u="none" strike="noStrike" dirty="0" err="1">
                          <a:solidFill>
                            <a:schemeClr val="tx2"/>
                          </a:solidFill>
                        </a:rPr>
                        <a:t>Pasien</a:t>
                      </a:r>
                      <a:r>
                        <a:rPr lang="en-US" sz="1200" u="none" strike="noStrike" dirty="0">
                          <a:solidFill>
                            <a:schemeClr val="tx2"/>
                          </a:solidFill>
                        </a:rPr>
                        <a:t> </a:t>
                      </a:r>
                      <a:r>
                        <a:rPr lang="en-US" sz="1200" u="none" strike="noStrike" dirty="0" err="1">
                          <a:solidFill>
                            <a:schemeClr val="tx2"/>
                          </a:solidFill>
                        </a:rPr>
                        <a:t>Laki-laki</a:t>
                      </a:r>
                      <a:endParaRPr lang="en-US" sz="1200" b="1"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200" b="1"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extLst>
                  <a:ext uri="{0D108BD9-81ED-4DB2-BD59-A6C34878D82A}">
                    <a16:rowId xmlns="" xmlns:a16="http://schemas.microsoft.com/office/drawing/2014/main" val="10001"/>
                  </a:ext>
                </a:extLst>
              </a:tr>
              <a:tr h="319913">
                <a:tc>
                  <a:txBody>
                    <a:bodyPr/>
                    <a:lstStyle/>
                    <a:p>
                      <a:pPr algn="l" fontAlgn="b"/>
                      <a:r>
                        <a:rPr lang="en-US" sz="1200" u="none" strike="noStrike" dirty="0">
                          <a:solidFill>
                            <a:schemeClr val="tx2"/>
                          </a:solidFill>
                        </a:rPr>
                        <a:t>a. </a:t>
                      </a:r>
                      <a:r>
                        <a:rPr lang="en-US" sz="1200" u="none" strike="noStrike" dirty="0" err="1">
                          <a:solidFill>
                            <a:schemeClr val="tx2"/>
                          </a:solidFill>
                        </a:rPr>
                        <a:t>Okupasi</a:t>
                      </a:r>
                      <a:r>
                        <a:rPr lang="en-US" sz="1200" u="none" strike="noStrike" dirty="0">
                          <a:solidFill>
                            <a:schemeClr val="tx2"/>
                          </a:solidFill>
                        </a:rPr>
                        <a:t> </a:t>
                      </a:r>
                      <a:r>
                        <a:rPr lang="en-US" sz="1200" u="none" strike="noStrike" dirty="0" err="1">
                          <a:solidFill>
                            <a:schemeClr val="tx2"/>
                          </a:solidFill>
                        </a:rPr>
                        <a:t>Terapi</a:t>
                      </a:r>
                      <a:r>
                        <a:rPr lang="en-US" sz="1200" u="none" strike="noStrike" dirty="0">
                          <a:solidFill>
                            <a:schemeClr val="tx2"/>
                          </a:solidFill>
                        </a:rPr>
                        <a:t> </a:t>
                      </a:r>
                      <a:r>
                        <a:rPr lang="en-US" sz="1200" u="none" strike="noStrike" dirty="0" err="1">
                          <a:solidFill>
                            <a:schemeClr val="tx2"/>
                          </a:solidFill>
                        </a:rPr>
                        <a:t>Kerja</a:t>
                      </a:r>
                      <a:r>
                        <a:rPr lang="en-US" sz="1200" u="none" strike="noStrike" dirty="0">
                          <a:solidFill>
                            <a:schemeClr val="tx2"/>
                          </a:solidFill>
                        </a:rPr>
                        <a:t> </a:t>
                      </a:r>
                      <a:r>
                        <a:rPr lang="en-US" sz="1200" u="none" strike="noStrike" dirty="0" err="1">
                          <a:solidFill>
                            <a:schemeClr val="tx2"/>
                          </a:solidFill>
                        </a:rPr>
                        <a:t>Peternakan</a:t>
                      </a:r>
                      <a:r>
                        <a:rPr lang="en-US" sz="1200" u="none" strike="noStrike" dirty="0">
                          <a:solidFill>
                            <a:schemeClr val="tx2"/>
                          </a:solidFill>
                        </a:rPr>
                        <a:t>/</a:t>
                      </a:r>
                      <a:r>
                        <a:rPr lang="en-US" sz="1200" u="none" strike="noStrike" dirty="0" err="1">
                          <a:solidFill>
                            <a:schemeClr val="tx2"/>
                          </a:solidFill>
                        </a:rPr>
                        <a:t>Perikanan</a:t>
                      </a:r>
                      <a:endParaRPr lang="en-US" sz="1200" b="0"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50</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43</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effectLst/>
                        </a:rPr>
                        <a:t>31</a:t>
                      </a:r>
                      <a:endParaRPr lang="en-US" sz="1050" b="0" i="0" u="none" strike="noStrike" dirty="0">
                        <a:solidFill>
                          <a:schemeClr val="tx2"/>
                        </a:solidFill>
                        <a:effectLst/>
                        <a:latin typeface="Verdana" panose="020B0604030504040204" pitchFamily="34" charset="0"/>
                        <a:ea typeface="Verdana" pitchFamily="34" charset="0"/>
                      </a:endParaRPr>
                    </a:p>
                  </a:txBody>
                  <a:tcPr marL="9525" marR="9525" marT="9525" marB="0" anchor="ctr"/>
                </a:tc>
                <a:tc>
                  <a:txBody>
                    <a:bodyPr/>
                    <a:lstStyle/>
                    <a:p>
                      <a:pPr algn="ctr" fontAlgn="b"/>
                      <a:r>
                        <a:rPr lang="en-US" sz="1050" u="none" strike="noStrike" dirty="0">
                          <a:solidFill>
                            <a:schemeClr val="tx2"/>
                          </a:solidFill>
                          <a:effectLst/>
                        </a:rPr>
                        <a:t>61</a:t>
                      </a:r>
                      <a:endParaRPr lang="en-US" sz="105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2"/>
                  </a:ext>
                </a:extLst>
              </a:tr>
              <a:tr h="218023">
                <a:tc>
                  <a:txBody>
                    <a:bodyPr/>
                    <a:lstStyle/>
                    <a:p>
                      <a:pPr algn="l" fontAlgn="b"/>
                      <a:r>
                        <a:rPr lang="fi-FI" sz="1200" u="none" strike="noStrike" dirty="0">
                          <a:solidFill>
                            <a:schemeClr val="tx2"/>
                          </a:solidFill>
                        </a:rPr>
                        <a:t>b. Okupasi Terapi Kerja</a:t>
                      </a:r>
                      <a:r>
                        <a:rPr lang="fi-FI" sz="1200" u="none" strike="noStrike" baseline="0" dirty="0">
                          <a:solidFill>
                            <a:schemeClr val="tx2"/>
                          </a:solidFill>
                        </a:rPr>
                        <a:t> Cuci Motor</a:t>
                      </a:r>
                      <a:endParaRPr lang="fi-FI" sz="1200" b="0"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64</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44</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effectLst/>
                        </a:rPr>
                        <a:t>46</a:t>
                      </a:r>
                      <a:endParaRPr lang="en-US" sz="1050" b="0" i="0" u="none" strike="noStrike" dirty="0">
                        <a:solidFill>
                          <a:schemeClr val="tx2"/>
                        </a:solidFill>
                        <a:effectLst/>
                        <a:latin typeface="Verdana" panose="020B0604030504040204" pitchFamily="34" charset="0"/>
                        <a:ea typeface="Verdana" pitchFamily="34" charset="0"/>
                      </a:endParaRPr>
                    </a:p>
                  </a:txBody>
                  <a:tcPr marL="9525" marR="9525" marT="9525" marB="0" anchor="ctr"/>
                </a:tc>
                <a:tc>
                  <a:txBody>
                    <a:bodyPr/>
                    <a:lstStyle/>
                    <a:p>
                      <a:pPr algn="ctr" fontAlgn="b"/>
                      <a:r>
                        <a:rPr lang="en-US" sz="1050" u="none" strike="noStrike" dirty="0">
                          <a:solidFill>
                            <a:schemeClr val="tx2"/>
                          </a:solidFill>
                          <a:effectLst/>
                        </a:rPr>
                        <a:t>46</a:t>
                      </a:r>
                      <a:endParaRPr lang="en-US" sz="105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3"/>
                  </a:ext>
                </a:extLst>
              </a:tr>
              <a:tr h="297824">
                <a:tc>
                  <a:txBody>
                    <a:bodyPr/>
                    <a:lstStyle/>
                    <a:p>
                      <a:pPr algn="l" fontAlgn="b"/>
                      <a:r>
                        <a:rPr lang="fi-FI" sz="1200" u="none" strike="noStrike" dirty="0">
                          <a:solidFill>
                            <a:schemeClr val="tx2"/>
                          </a:solidFill>
                        </a:rPr>
                        <a:t>c. Okupasi Terapi Kerja Kewirausahaan</a:t>
                      </a:r>
                      <a:endParaRPr lang="fi-FI" sz="1200" b="0"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48</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41</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effectLst/>
                        </a:rPr>
                        <a:t>54</a:t>
                      </a:r>
                      <a:endParaRPr lang="en-US" sz="1050" b="0" i="0" u="none" strike="noStrike" dirty="0">
                        <a:solidFill>
                          <a:schemeClr val="tx2"/>
                        </a:solidFill>
                        <a:effectLst/>
                        <a:latin typeface="Verdana" panose="020B0604030504040204" pitchFamily="34" charset="0"/>
                        <a:ea typeface="Verdana" pitchFamily="34" charset="0"/>
                      </a:endParaRPr>
                    </a:p>
                  </a:txBody>
                  <a:tcPr marL="9525" marR="9525" marT="9525" marB="0" anchor="ctr"/>
                </a:tc>
                <a:tc>
                  <a:txBody>
                    <a:bodyPr/>
                    <a:lstStyle/>
                    <a:p>
                      <a:pPr algn="ctr" fontAlgn="b"/>
                      <a:r>
                        <a:rPr lang="en-US" sz="1050" u="none" strike="noStrike">
                          <a:solidFill>
                            <a:schemeClr val="tx2"/>
                          </a:solidFill>
                          <a:effectLst/>
                        </a:rPr>
                        <a:t>60</a:t>
                      </a:r>
                      <a:endParaRPr lang="en-US" sz="1050" b="0" i="0" u="none" strike="noStrike">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4"/>
                  </a:ext>
                </a:extLst>
              </a:tr>
              <a:tr h="245169">
                <a:tc>
                  <a:txBody>
                    <a:bodyPr/>
                    <a:lstStyle/>
                    <a:p>
                      <a:pPr algn="l" fontAlgn="b"/>
                      <a:r>
                        <a:rPr lang="fi-FI" sz="1200" u="none" strike="noStrike" dirty="0">
                          <a:solidFill>
                            <a:schemeClr val="tx2"/>
                          </a:solidFill>
                        </a:rPr>
                        <a:t>d. Okupasi Terapi Pertanian</a:t>
                      </a:r>
                      <a:endParaRPr lang="fi-FI" sz="1200" b="0"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40</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41</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a:solidFill>
                            <a:schemeClr val="tx2"/>
                          </a:solidFill>
                          <a:effectLst/>
                        </a:rPr>
                        <a:t>57</a:t>
                      </a:r>
                      <a:endParaRPr lang="en-US" sz="1050" b="0" i="0" u="none" strike="noStrike">
                        <a:solidFill>
                          <a:schemeClr val="tx2"/>
                        </a:solidFill>
                        <a:effectLst/>
                        <a:latin typeface="Verdana" panose="020B0604030504040204" pitchFamily="34" charset="0"/>
                        <a:ea typeface="Verdana" pitchFamily="34" charset="0"/>
                      </a:endParaRPr>
                    </a:p>
                  </a:txBody>
                  <a:tcPr marL="9525" marR="9525" marT="9525" marB="0" anchor="ctr"/>
                </a:tc>
                <a:tc>
                  <a:txBody>
                    <a:bodyPr/>
                    <a:lstStyle/>
                    <a:p>
                      <a:pPr algn="ctr" fontAlgn="b"/>
                      <a:r>
                        <a:rPr lang="en-US" sz="1050" u="none" strike="noStrike">
                          <a:solidFill>
                            <a:schemeClr val="tx2"/>
                          </a:solidFill>
                          <a:effectLst/>
                        </a:rPr>
                        <a:t>49</a:t>
                      </a:r>
                      <a:endParaRPr lang="en-US" sz="1050" b="0" i="0" u="none" strike="noStrike">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5"/>
                  </a:ext>
                </a:extLst>
              </a:tr>
              <a:tr h="319913">
                <a:tc>
                  <a:txBody>
                    <a:bodyPr/>
                    <a:lstStyle/>
                    <a:p>
                      <a:pPr algn="l" fontAlgn="b"/>
                      <a:r>
                        <a:rPr lang="fi-FI" sz="1200" u="none" strike="noStrike" dirty="0">
                          <a:solidFill>
                            <a:schemeClr val="tx2"/>
                          </a:solidFill>
                        </a:rPr>
                        <a:t>e. Okupasi Terapi</a:t>
                      </a:r>
                      <a:r>
                        <a:rPr lang="fi-FI" sz="1200" u="none" strike="noStrike" baseline="0" dirty="0">
                          <a:solidFill>
                            <a:schemeClr val="tx2"/>
                          </a:solidFill>
                        </a:rPr>
                        <a:t> kebersihan Lingkungan</a:t>
                      </a:r>
                      <a:endParaRPr lang="fi-FI" sz="1200" b="0"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46</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37</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effectLst/>
                        </a:rPr>
                        <a:t>41</a:t>
                      </a:r>
                      <a:endParaRPr lang="en-US" sz="1050" b="0" i="0" u="none" strike="noStrike" dirty="0">
                        <a:solidFill>
                          <a:schemeClr val="tx2"/>
                        </a:solidFill>
                        <a:effectLst/>
                        <a:latin typeface="Verdana" panose="020B0604030504040204" pitchFamily="34" charset="0"/>
                        <a:ea typeface="Verdana" pitchFamily="34" charset="0"/>
                      </a:endParaRPr>
                    </a:p>
                  </a:txBody>
                  <a:tcPr marL="9525" marR="9525" marT="9525" marB="0" anchor="ctr"/>
                </a:tc>
                <a:tc>
                  <a:txBody>
                    <a:bodyPr/>
                    <a:lstStyle/>
                    <a:p>
                      <a:pPr algn="ctr" fontAlgn="b"/>
                      <a:r>
                        <a:rPr lang="en-US" sz="1050" u="none" strike="noStrike" dirty="0">
                          <a:solidFill>
                            <a:schemeClr val="tx2"/>
                          </a:solidFill>
                          <a:effectLst/>
                        </a:rPr>
                        <a:t>51</a:t>
                      </a:r>
                      <a:endParaRPr lang="en-US" sz="105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6"/>
                  </a:ext>
                </a:extLst>
              </a:tr>
              <a:tr h="177731">
                <a:tc>
                  <a:txBody>
                    <a:bodyPr/>
                    <a:lstStyle/>
                    <a:p>
                      <a:pPr algn="l" fontAlgn="b"/>
                      <a:r>
                        <a:rPr lang="en-US" sz="1200" u="none" strike="noStrike" dirty="0" err="1">
                          <a:solidFill>
                            <a:schemeClr val="tx2"/>
                          </a:solidFill>
                        </a:rPr>
                        <a:t>Pasien</a:t>
                      </a:r>
                      <a:r>
                        <a:rPr lang="en-US" sz="1200" u="none" strike="noStrike" dirty="0">
                          <a:solidFill>
                            <a:schemeClr val="tx2"/>
                          </a:solidFill>
                        </a:rPr>
                        <a:t> </a:t>
                      </a:r>
                      <a:r>
                        <a:rPr lang="en-US" sz="1200" u="none" strike="noStrike" dirty="0" err="1">
                          <a:solidFill>
                            <a:schemeClr val="tx2"/>
                          </a:solidFill>
                        </a:rPr>
                        <a:t>Perempuan</a:t>
                      </a:r>
                      <a:endParaRPr lang="en-US" sz="1200" b="1"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l" fontAlgn="b"/>
                      <a:endParaRPr lang="en-US" sz="1050" b="1"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l" fontAlgn="b"/>
                      <a:endParaRPr lang="en-US" sz="1050" b="1"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l" fontAlgn="b"/>
                      <a:endParaRPr lang="en-US" sz="1050" b="1"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l" fontAlgn="b"/>
                      <a:endParaRPr lang="en-US" sz="1050" b="1"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extLst>
                  <a:ext uri="{0D108BD9-81ED-4DB2-BD59-A6C34878D82A}">
                    <a16:rowId xmlns="" xmlns:a16="http://schemas.microsoft.com/office/drawing/2014/main" val="10007"/>
                  </a:ext>
                </a:extLst>
              </a:tr>
              <a:tr h="319913">
                <a:tc>
                  <a:txBody>
                    <a:bodyPr/>
                    <a:lstStyle/>
                    <a:p>
                      <a:pPr algn="l" fontAlgn="b"/>
                      <a:r>
                        <a:rPr lang="fi-FI" sz="1200" u="none" strike="noStrike" dirty="0">
                          <a:solidFill>
                            <a:schemeClr val="tx2"/>
                          </a:solidFill>
                        </a:rPr>
                        <a:t>a. Okupasi Terapi Kerja Menyulam/Menjahit</a:t>
                      </a:r>
                      <a:endParaRPr lang="fi-FI" sz="1200" b="0"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25</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14</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effectLst/>
                        </a:rPr>
                        <a:t>13</a:t>
                      </a:r>
                      <a:endParaRPr lang="en-US" sz="1050" b="0" i="0" u="none" strike="noStrike" dirty="0">
                        <a:solidFill>
                          <a:schemeClr val="tx2"/>
                        </a:solidFill>
                        <a:effectLst/>
                        <a:latin typeface="Verdana" panose="020B0604030504040204" pitchFamily="34" charset="0"/>
                        <a:ea typeface="Verdana" pitchFamily="34" charset="0"/>
                      </a:endParaRPr>
                    </a:p>
                  </a:txBody>
                  <a:tcPr marL="9525" marR="9525" marT="9525" marB="0" anchor="ctr"/>
                </a:tc>
                <a:tc>
                  <a:txBody>
                    <a:bodyPr/>
                    <a:lstStyle/>
                    <a:p>
                      <a:pPr algn="ctr" fontAlgn="b"/>
                      <a:r>
                        <a:rPr lang="en-US" sz="1050" u="none" strike="noStrike" dirty="0">
                          <a:solidFill>
                            <a:schemeClr val="tx2"/>
                          </a:solidFill>
                          <a:effectLst/>
                        </a:rPr>
                        <a:t>17</a:t>
                      </a:r>
                      <a:endParaRPr lang="en-US" sz="105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8"/>
                  </a:ext>
                </a:extLst>
              </a:tr>
              <a:tr h="218023">
                <a:tc>
                  <a:txBody>
                    <a:bodyPr/>
                    <a:lstStyle/>
                    <a:p>
                      <a:pPr algn="l" fontAlgn="b"/>
                      <a:r>
                        <a:rPr lang="fi-FI" sz="1200" u="none" strike="noStrike" dirty="0">
                          <a:solidFill>
                            <a:schemeClr val="tx2"/>
                          </a:solidFill>
                        </a:rPr>
                        <a:t>b. Okupasi Terapi Kerja Memasak</a:t>
                      </a:r>
                      <a:endParaRPr lang="fi-FI" sz="1200" b="0"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13</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17</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effectLst/>
                        </a:rPr>
                        <a:t>20</a:t>
                      </a:r>
                      <a:endParaRPr lang="en-US" sz="1050" b="0" i="0" u="none" strike="noStrike" dirty="0">
                        <a:solidFill>
                          <a:schemeClr val="tx2"/>
                        </a:solidFill>
                        <a:effectLst/>
                        <a:latin typeface="Verdana" panose="020B0604030504040204" pitchFamily="34" charset="0"/>
                        <a:ea typeface="Verdana" pitchFamily="34" charset="0"/>
                      </a:endParaRPr>
                    </a:p>
                  </a:txBody>
                  <a:tcPr marL="9525" marR="9525" marT="9525" marB="0" anchor="ctr"/>
                </a:tc>
                <a:tc>
                  <a:txBody>
                    <a:bodyPr/>
                    <a:lstStyle/>
                    <a:p>
                      <a:pPr algn="ctr" fontAlgn="b"/>
                      <a:r>
                        <a:rPr lang="en-US" sz="1050" u="none" strike="noStrike">
                          <a:solidFill>
                            <a:schemeClr val="tx2"/>
                          </a:solidFill>
                          <a:effectLst/>
                        </a:rPr>
                        <a:t>14</a:t>
                      </a:r>
                      <a:endParaRPr lang="en-US" sz="1050" b="0" i="0" u="none" strike="noStrike">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9"/>
                  </a:ext>
                </a:extLst>
              </a:tr>
              <a:tr h="319913">
                <a:tc>
                  <a:txBody>
                    <a:bodyPr/>
                    <a:lstStyle/>
                    <a:p>
                      <a:pPr algn="l" fontAlgn="b"/>
                      <a:r>
                        <a:rPr lang="fi-FI" sz="1200" u="none" strike="noStrike" dirty="0">
                          <a:solidFill>
                            <a:schemeClr val="tx2"/>
                          </a:solidFill>
                        </a:rPr>
                        <a:t>c. Okupasi Terapi Kerja Membuat Telor Asin</a:t>
                      </a:r>
                      <a:endParaRPr lang="fi-FI" sz="1200" b="0"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16</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15</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effectLst/>
                        </a:rPr>
                        <a:t>10</a:t>
                      </a:r>
                      <a:endParaRPr lang="en-US" sz="1050" b="0" i="0" u="none" strike="noStrike" dirty="0">
                        <a:solidFill>
                          <a:schemeClr val="tx2"/>
                        </a:solidFill>
                        <a:effectLst/>
                        <a:latin typeface="Verdana" panose="020B0604030504040204" pitchFamily="34" charset="0"/>
                        <a:ea typeface="Verdana" pitchFamily="34" charset="0"/>
                      </a:endParaRPr>
                    </a:p>
                  </a:txBody>
                  <a:tcPr marL="9525" marR="9525" marT="9525" marB="0" anchor="ctr"/>
                </a:tc>
                <a:tc>
                  <a:txBody>
                    <a:bodyPr/>
                    <a:lstStyle/>
                    <a:p>
                      <a:pPr algn="ctr" fontAlgn="b"/>
                      <a:r>
                        <a:rPr lang="en-US" sz="1050" u="none" strike="noStrike">
                          <a:solidFill>
                            <a:schemeClr val="tx2"/>
                          </a:solidFill>
                          <a:effectLst/>
                        </a:rPr>
                        <a:t>19</a:t>
                      </a:r>
                      <a:endParaRPr lang="en-US" sz="1050" b="0" i="0" u="none" strike="noStrike">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10"/>
                  </a:ext>
                </a:extLst>
              </a:tr>
              <a:tr h="177731">
                <a:tc>
                  <a:txBody>
                    <a:bodyPr/>
                    <a:lstStyle/>
                    <a:p>
                      <a:pPr algn="l" fontAlgn="b"/>
                      <a:r>
                        <a:rPr lang="en-US" sz="1200" u="none" strike="noStrike" dirty="0">
                          <a:solidFill>
                            <a:schemeClr val="tx2"/>
                          </a:solidFill>
                        </a:rPr>
                        <a:t>d.</a:t>
                      </a:r>
                      <a:r>
                        <a:rPr lang="fi-FI" sz="1200" u="none" strike="noStrike" dirty="0">
                          <a:solidFill>
                            <a:schemeClr val="tx2"/>
                          </a:solidFill>
                        </a:rPr>
                        <a:t> Okupasi Terapi Kerja </a:t>
                      </a:r>
                      <a:r>
                        <a:rPr lang="en-US" sz="1200" u="none" strike="noStrike" dirty="0">
                          <a:solidFill>
                            <a:schemeClr val="tx2"/>
                          </a:solidFill>
                        </a:rPr>
                        <a:t> </a:t>
                      </a:r>
                      <a:r>
                        <a:rPr lang="en-US" sz="1200" u="none" strike="noStrike" dirty="0" err="1">
                          <a:solidFill>
                            <a:schemeClr val="tx2"/>
                          </a:solidFill>
                        </a:rPr>
                        <a:t>Rumah</a:t>
                      </a:r>
                      <a:r>
                        <a:rPr lang="en-US" sz="1200" u="none" strike="noStrike" dirty="0">
                          <a:solidFill>
                            <a:schemeClr val="tx2"/>
                          </a:solidFill>
                        </a:rPr>
                        <a:t> </a:t>
                      </a:r>
                      <a:r>
                        <a:rPr lang="en-US" sz="1200" u="none" strike="noStrike" dirty="0" err="1">
                          <a:solidFill>
                            <a:schemeClr val="tx2"/>
                          </a:solidFill>
                        </a:rPr>
                        <a:t>Tangga</a:t>
                      </a:r>
                      <a:endParaRPr lang="en-US" sz="1200" b="0"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14</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13</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a:solidFill>
                            <a:schemeClr val="tx2"/>
                          </a:solidFill>
                          <a:effectLst/>
                        </a:rPr>
                        <a:t>17</a:t>
                      </a:r>
                      <a:endParaRPr lang="en-US" sz="1050" b="0" i="0" u="none" strike="noStrike">
                        <a:solidFill>
                          <a:schemeClr val="tx2"/>
                        </a:solidFill>
                        <a:effectLst/>
                        <a:latin typeface="Verdana" panose="020B0604030504040204" pitchFamily="34" charset="0"/>
                        <a:ea typeface="Verdana" pitchFamily="34" charset="0"/>
                      </a:endParaRPr>
                    </a:p>
                  </a:txBody>
                  <a:tcPr marL="9525" marR="9525" marT="9525" marB="0" anchor="ctr"/>
                </a:tc>
                <a:tc>
                  <a:txBody>
                    <a:bodyPr/>
                    <a:lstStyle/>
                    <a:p>
                      <a:pPr algn="ctr" fontAlgn="b"/>
                      <a:r>
                        <a:rPr lang="en-US" sz="1050" u="none" strike="noStrike">
                          <a:solidFill>
                            <a:schemeClr val="tx2"/>
                          </a:solidFill>
                          <a:effectLst/>
                        </a:rPr>
                        <a:t>14</a:t>
                      </a:r>
                      <a:endParaRPr lang="en-US" sz="1050" b="0" i="0" u="none" strike="noStrike">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11"/>
                  </a:ext>
                </a:extLst>
              </a:tr>
              <a:tr h="218023">
                <a:tc>
                  <a:txBody>
                    <a:bodyPr/>
                    <a:lstStyle/>
                    <a:p>
                      <a:pPr algn="l" fontAlgn="b"/>
                      <a:r>
                        <a:rPr lang="fi-FI" sz="1200" u="none" strike="noStrike" dirty="0">
                          <a:solidFill>
                            <a:schemeClr val="tx2"/>
                          </a:solidFill>
                        </a:rPr>
                        <a:t>e. Okupasi Terapi Kerja Mainan Anak</a:t>
                      </a:r>
                      <a:endParaRPr lang="fi-FI" sz="1200" b="0"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11</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19</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a:solidFill>
                            <a:schemeClr val="tx2"/>
                          </a:solidFill>
                          <a:effectLst/>
                        </a:rPr>
                        <a:t>11</a:t>
                      </a:r>
                      <a:endParaRPr lang="en-US" sz="1050" b="0" i="0" u="none" strike="noStrike">
                        <a:solidFill>
                          <a:schemeClr val="tx2"/>
                        </a:solidFill>
                        <a:effectLst/>
                        <a:latin typeface="Verdana" panose="020B0604030504040204" pitchFamily="34" charset="0"/>
                        <a:ea typeface="Verdana" pitchFamily="34" charset="0"/>
                      </a:endParaRPr>
                    </a:p>
                  </a:txBody>
                  <a:tcPr marL="9525" marR="9525" marT="9525" marB="0" anchor="ctr"/>
                </a:tc>
                <a:tc>
                  <a:txBody>
                    <a:bodyPr/>
                    <a:lstStyle/>
                    <a:p>
                      <a:pPr algn="ctr" fontAlgn="b"/>
                      <a:r>
                        <a:rPr lang="en-US" sz="1050" u="none" strike="noStrike">
                          <a:solidFill>
                            <a:schemeClr val="tx2"/>
                          </a:solidFill>
                          <a:effectLst/>
                        </a:rPr>
                        <a:t>16</a:t>
                      </a:r>
                      <a:endParaRPr lang="en-US" sz="1050" b="0" i="0" u="none" strike="noStrike">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12"/>
                  </a:ext>
                </a:extLst>
              </a:tr>
              <a:tr h="319913">
                <a:tc>
                  <a:txBody>
                    <a:bodyPr/>
                    <a:lstStyle/>
                    <a:p>
                      <a:pPr algn="l" fontAlgn="b"/>
                      <a:r>
                        <a:rPr lang="fi-FI" sz="1200" u="none" strike="noStrike" dirty="0">
                          <a:solidFill>
                            <a:schemeClr val="tx2"/>
                          </a:solidFill>
                        </a:rPr>
                        <a:t>f. Okupasi Terapi Kerja Kerajinan  Tangan</a:t>
                      </a:r>
                      <a:endParaRPr lang="fi-FI" sz="1200" b="0"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10</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8</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effectLst/>
                        </a:rPr>
                        <a:t>13</a:t>
                      </a:r>
                      <a:endParaRPr lang="en-US" sz="1050" b="0" i="0" u="none" strike="noStrike" dirty="0">
                        <a:solidFill>
                          <a:schemeClr val="tx2"/>
                        </a:solidFill>
                        <a:effectLst/>
                        <a:latin typeface="Verdana" panose="020B0604030504040204" pitchFamily="34" charset="0"/>
                        <a:ea typeface="Verdana" pitchFamily="34" charset="0"/>
                      </a:endParaRPr>
                    </a:p>
                  </a:txBody>
                  <a:tcPr marL="9525" marR="9525" marT="9525" marB="0" anchor="ctr"/>
                </a:tc>
                <a:tc>
                  <a:txBody>
                    <a:bodyPr/>
                    <a:lstStyle/>
                    <a:p>
                      <a:pPr algn="ctr" fontAlgn="b"/>
                      <a:r>
                        <a:rPr lang="en-US" sz="1050" u="none" strike="noStrike" dirty="0">
                          <a:solidFill>
                            <a:schemeClr val="tx2"/>
                          </a:solidFill>
                          <a:effectLst/>
                        </a:rPr>
                        <a:t>13</a:t>
                      </a:r>
                      <a:endParaRPr lang="en-US" sz="105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13"/>
                  </a:ext>
                </a:extLst>
              </a:tr>
              <a:tr h="245169">
                <a:tc>
                  <a:txBody>
                    <a:bodyPr/>
                    <a:lstStyle/>
                    <a:p>
                      <a:pPr algn="l" fontAlgn="b"/>
                      <a:r>
                        <a:rPr lang="en-US" sz="1200" u="none" strike="noStrike" dirty="0" err="1">
                          <a:solidFill>
                            <a:schemeClr val="tx2"/>
                          </a:solidFill>
                        </a:rPr>
                        <a:t>Pasien</a:t>
                      </a:r>
                      <a:r>
                        <a:rPr lang="en-US" sz="1200" u="none" strike="noStrike" dirty="0">
                          <a:solidFill>
                            <a:schemeClr val="tx2"/>
                          </a:solidFill>
                        </a:rPr>
                        <a:t> </a:t>
                      </a:r>
                      <a:r>
                        <a:rPr lang="en-US" sz="1200" u="none" strike="noStrike" dirty="0" err="1">
                          <a:solidFill>
                            <a:schemeClr val="tx2"/>
                          </a:solidFill>
                        </a:rPr>
                        <a:t>Laki-laki</a:t>
                      </a:r>
                      <a:r>
                        <a:rPr lang="en-US" sz="1200" u="none" strike="noStrike" dirty="0">
                          <a:solidFill>
                            <a:schemeClr val="tx2"/>
                          </a:solidFill>
                        </a:rPr>
                        <a:t> </a:t>
                      </a:r>
                      <a:r>
                        <a:rPr lang="en-US" sz="1200" u="none" strike="noStrike" dirty="0" err="1">
                          <a:solidFill>
                            <a:schemeClr val="tx2"/>
                          </a:solidFill>
                        </a:rPr>
                        <a:t>dan</a:t>
                      </a:r>
                      <a:r>
                        <a:rPr lang="en-US" sz="1200" u="none" strike="noStrike" dirty="0">
                          <a:solidFill>
                            <a:schemeClr val="tx2"/>
                          </a:solidFill>
                        </a:rPr>
                        <a:t> </a:t>
                      </a:r>
                      <a:r>
                        <a:rPr lang="en-US" sz="1200" u="none" strike="noStrike" dirty="0" err="1">
                          <a:solidFill>
                            <a:schemeClr val="tx2"/>
                          </a:solidFill>
                        </a:rPr>
                        <a:t>Perempuan</a:t>
                      </a:r>
                      <a:endParaRPr lang="en-US" sz="1200" b="1"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l" fontAlgn="b"/>
                      <a:endParaRPr lang="en-US" sz="1050" b="1"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l" fontAlgn="b"/>
                      <a:endParaRPr lang="en-US" sz="1050" b="1"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l" fontAlgn="b"/>
                      <a:endParaRPr lang="en-US" sz="1050" b="1"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l" fontAlgn="b"/>
                      <a:endParaRPr lang="en-US" sz="1050" b="1"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extLst>
                  <a:ext uri="{0D108BD9-81ED-4DB2-BD59-A6C34878D82A}">
                    <a16:rowId xmlns="" xmlns:a16="http://schemas.microsoft.com/office/drawing/2014/main" val="10014"/>
                  </a:ext>
                </a:extLst>
              </a:tr>
              <a:tr h="177731">
                <a:tc>
                  <a:txBody>
                    <a:bodyPr/>
                    <a:lstStyle/>
                    <a:p>
                      <a:pPr algn="l" fontAlgn="b"/>
                      <a:r>
                        <a:rPr lang="en-US" sz="1200" u="none" strike="noStrike" dirty="0">
                          <a:solidFill>
                            <a:schemeClr val="tx2"/>
                          </a:solidFill>
                        </a:rPr>
                        <a:t>a. </a:t>
                      </a:r>
                      <a:r>
                        <a:rPr lang="en-US" sz="1200" u="none" strike="noStrike" dirty="0" err="1">
                          <a:solidFill>
                            <a:schemeClr val="tx2"/>
                          </a:solidFill>
                        </a:rPr>
                        <a:t>Okupasi</a:t>
                      </a:r>
                      <a:r>
                        <a:rPr lang="en-US" sz="1200" u="none" strike="noStrike" dirty="0">
                          <a:solidFill>
                            <a:schemeClr val="tx2"/>
                          </a:solidFill>
                        </a:rPr>
                        <a:t> </a:t>
                      </a:r>
                      <a:r>
                        <a:rPr lang="en-US" sz="1200" u="none" strike="noStrike" dirty="0" err="1">
                          <a:solidFill>
                            <a:schemeClr val="tx2"/>
                          </a:solidFill>
                        </a:rPr>
                        <a:t>Terapi</a:t>
                      </a:r>
                      <a:r>
                        <a:rPr lang="en-US" sz="1200" u="none" strike="noStrike" dirty="0">
                          <a:solidFill>
                            <a:schemeClr val="tx2"/>
                          </a:solidFill>
                        </a:rPr>
                        <a:t> </a:t>
                      </a:r>
                      <a:r>
                        <a:rPr lang="en-US" sz="1200" u="none" strike="noStrike" dirty="0" err="1">
                          <a:solidFill>
                            <a:schemeClr val="tx2"/>
                          </a:solidFill>
                        </a:rPr>
                        <a:t>Gerak</a:t>
                      </a:r>
                      <a:r>
                        <a:rPr lang="en-US" sz="1200" u="none" strike="noStrike" dirty="0">
                          <a:solidFill>
                            <a:schemeClr val="tx2"/>
                          </a:solidFill>
                        </a:rPr>
                        <a:t>           </a:t>
                      </a:r>
                      <a:endParaRPr lang="en-US" sz="1200" b="0"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410</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283</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effectLst/>
                        </a:rPr>
                        <a:t>203</a:t>
                      </a:r>
                      <a:endParaRPr lang="en-US" sz="1050" b="0" i="0" u="none" strike="noStrike" dirty="0">
                        <a:solidFill>
                          <a:schemeClr val="tx2"/>
                        </a:solidFill>
                        <a:effectLst/>
                        <a:latin typeface="Verdana" panose="020B0604030504040204" pitchFamily="34" charset="0"/>
                        <a:ea typeface="Verdana" pitchFamily="34" charset="0"/>
                      </a:endParaRPr>
                    </a:p>
                  </a:txBody>
                  <a:tcPr marL="9525" marR="9525" marT="9525" marB="0" anchor="ctr"/>
                </a:tc>
                <a:tc>
                  <a:txBody>
                    <a:bodyPr/>
                    <a:lstStyle/>
                    <a:p>
                      <a:pPr algn="ctr" fontAlgn="b"/>
                      <a:r>
                        <a:rPr lang="en-US" sz="1050" u="none" strike="noStrike" dirty="0">
                          <a:solidFill>
                            <a:schemeClr val="tx2"/>
                          </a:solidFill>
                          <a:effectLst/>
                        </a:rPr>
                        <a:t>269</a:t>
                      </a:r>
                      <a:endParaRPr lang="en-US" sz="105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15"/>
                  </a:ext>
                </a:extLst>
              </a:tr>
              <a:tr h="177731">
                <a:tc>
                  <a:txBody>
                    <a:bodyPr/>
                    <a:lstStyle/>
                    <a:p>
                      <a:pPr algn="l" fontAlgn="b"/>
                      <a:r>
                        <a:rPr lang="en-US" sz="1200" u="none" strike="noStrike" dirty="0">
                          <a:solidFill>
                            <a:schemeClr val="tx2"/>
                          </a:solidFill>
                        </a:rPr>
                        <a:t>b. </a:t>
                      </a:r>
                      <a:r>
                        <a:rPr lang="en-US" sz="1200" u="none" strike="noStrike" dirty="0" err="1">
                          <a:solidFill>
                            <a:schemeClr val="tx2"/>
                          </a:solidFill>
                        </a:rPr>
                        <a:t>Okupasi</a:t>
                      </a:r>
                      <a:r>
                        <a:rPr lang="en-US" sz="1200" u="none" strike="noStrike" dirty="0">
                          <a:solidFill>
                            <a:schemeClr val="tx2"/>
                          </a:solidFill>
                        </a:rPr>
                        <a:t> </a:t>
                      </a:r>
                      <a:r>
                        <a:rPr lang="en-US" sz="1200" u="none" strike="noStrike" dirty="0" err="1">
                          <a:solidFill>
                            <a:schemeClr val="tx2"/>
                          </a:solidFill>
                        </a:rPr>
                        <a:t>Terapi</a:t>
                      </a:r>
                      <a:r>
                        <a:rPr lang="en-US" sz="1200" u="none" strike="noStrike" dirty="0">
                          <a:solidFill>
                            <a:schemeClr val="tx2"/>
                          </a:solidFill>
                        </a:rPr>
                        <a:t> </a:t>
                      </a:r>
                      <a:r>
                        <a:rPr lang="en-US" sz="1200" u="none" strike="noStrike" dirty="0" err="1">
                          <a:solidFill>
                            <a:schemeClr val="tx2"/>
                          </a:solidFill>
                        </a:rPr>
                        <a:t>Musik</a:t>
                      </a:r>
                      <a:endParaRPr lang="en-US" sz="1200" b="0"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ctr" fontAlgn="b"/>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a:solidFill>
                            <a:schemeClr val="tx2"/>
                          </a:solidFill>
                          <a:effectLst/>
                        </a:rPr>
                        <a:t>316</a:t>
                      </a:r>
                      <a:endParaRPr lang="en-US" sz="1050" b="0" i="0" u="none" strike="noStrike">
                        <a:solidFill>
                          <a:schemeClr val="tx2"/>
                        </a:solidFill>
                        <a:effectLst/>
                        <a:latin typeface="Verdana" panose="020B0604030504040204" pitchFamily="34" charset="0"/>
                        <a:ea typeface="Verdana" pitchFamily="34" charset="0"/>
                      </a:endParaRPr>
                    </a:p>
                  </a:txBody>
                  <a:tcPr marL="9525" marR="9525" marT="9525" marB="0" anchor="ctr"/>
                </a:tc>
                <a:tc>
                  <a:txBody>
                    <a:bodyPr/>
                    <a:lstStyle/>
                    <a:p>
                      <a:pPr algn="ctr" fontAlgn="b"/>
                      <a:r>
                        <a:rPr lang="en-US" sz="1050" u="none" strike="noStrike" dirty="0">
                          <a:solidFill>
                            <a:schemeClr val="tx2"/>
                          </a:solidFill>
                          <a:effectLst/>
                        </a:rPr>
                        <a:t>383</a:t>
                      </a:r>
                      <a:endParaRPr lang="en-US" sz="105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23"/>
                  </a:ext>
                </a:extLst>
              </a:tr>
              <a:tr h="177731">
                <a:tc>
                  <a:txBody>
                    <a:bodyPr/>
                    <a:lstStyle/>
                    <a:p>
                      <a:pPr algn="l" fontAlgn="b"/>
                      <a:r>
                        <a:rPr lang="en-US" sz="1200" u="none" strike="noStrike" dirty="0">
                          <a:solidFill>
                            <a:schemeClr val="tx2"/>
                          </a:solidFill>
                        </a:rPr>
                        <a:t>c. </a:t>
                      </a:r>
                      <a:r>
                        <a:rPr lang="en-US" sz="1200" u="none" strike="noStrike" dirty="0" err="1">
                          <a:solidFill>
                            <a:schemeClr val="tx2"/>
                          </a:solidFill>
                        </a:rPr>
                        <a:t>Okupasi</a:t>
                      </a:r>
                      <a:r>
                        <a:rPr lang="en-US" sz="1200" u="none" strike="noStrike" dirty="0">
                          <a:solidFill>
                            <a:schemeClr val="tx2"/>
                          </a:solidFill>
                        </a:rPr>
                        <a:t> </a:t>
                      </a:r>
                      <a:r>
                        <a:rPr lang="en-US" sz="1200" u="none" strike="noStrike" dirty="0" err="1">
                          <a:solidFill>
                            <a:schemeClr val="tx2"/>
                          </a:solidFill>
                        </a:rPr>
                        <a:t>Terapi</a:t>
                      </a:r>
                      <a:r>
                        <a:rPr lang="en-US" sz="1200" u="none" strike="noStrike" dirty="0">
                          <a:solidFill>
                            <a:schemeClr val="tx2"/>
                          </a:solidFill>
                        </a:rPr>
                        <a:t> Agama</a:t>
                      </a:r>
                      <a:endParaRPr lang="en-US" sz="1200" b="0"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353</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219</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effectLst/>
                        </a:rPr>
                        <a:t>407</a:t>
                      </a:r>
                      <a:endParaRPr lang="en-US" sz="1050" b="0" i="0" u="none" strike="noStrike" dirty="0">
                        <a:solidFill>
                          <a:schemeClr val="tx2"/>
                        </a:solidFill>
                        <a:effectLst/>
                        <a:latin typeface="Verdana" panose="020B0604030504040204" pitchFamily="34" charset="0"/>
                        <a:ea typeface="Verdana" pitchFamily="34" charset="0"/>
                      </a:endParaRPr>
                    </a:p>
                  </a:txBody>
                  <a:tcPr marL="9525" marR="9525" marT="9525" marB="0" anchor="ctr"/>
                </a:tc>
                <a:tc>
                  <a:txBody>
                    <a:bodyPr/>
                    <a:lstStyle/>
                    <a:p>
                      <a:pPr algn="ctr" fontAlgn="b"/>
                      <a:r>
                        <a:rPr lang="en-US" sz="1050" u="none" strike="noStrike" dirty="0">
                          <a:solidFill>
                            <a:schemeClr val="tx2"/>
                          </a:solidFill>
                          <a:effectLst/>
                        </a:rPr>
                        <a:t>224</a:t>
                      </a:r>
                      <a:endParaRPr lang="en-US" sz="105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16"/>
                  </a:ext>
                </a:extLst>
              </a:tr>
              <a:tr h="177731">
                <a:tc>
                  <a:txBody>
                    <a:bodyPr/>
                    <a:lstStyle/>
                    <a:p>
                      <a:pPr algn="l" fontAlgn="b"/>
                      <a:r>
                        <a:rPr lang="en-US" sz="1200" u="none" strike="noStrike" dirty="0">
                          <a:solidFill>
                            <a:schemeClr val="tx2"/>
                          </a:solidFill>
                        </a:rPr>
                        <a:t>d. </a:t>
                      </a:r>
                      <a:r>
                        <a:rPr lang="en-US" sz="1200" u="none" strike="noStrike" dirty="0" err="1">
                          <a:solidFill>
                            <a:schemeClr val="tx2"/>
                          </a:solidFill>
                        </a:rPr>
                        <a:t>Okupasi</a:t>
                      </a:r>
                      <a:r>
                        <a:rPr lang="en-US" sz="1200" u="none" strike="noStrike" dirty="0">
                          <a:solidFill>
                            <a:schemeClr val="tx2"/>
                          </a:solidFill>
                        </a:rPr>
                        <a:t> </a:t>
                      </a:r>
                      <a:r>
                        <a:rPr lang="en-US" sz="1200" u="none" strike="noStrike" dirty="0" err="1">
                          <a:solidFill>
                            <a:schemeClr val="tx2"/>
                          </a:solidFill>
                        </a:rPr>
                        <a:t>Terapi</a:t>
                      </a:r>
                      <a:r>
                        <a:rPr lang="en-US" sz="1200" u="none" strike="noStrike" dirty="0">
                          <a:solidFill>
                            <a:schemeClr val="tx2"/>
                          </a:solidFill>
                        </a:rPr>
                        <a:t> </a:t>
                      </a:r>
                      <a:r>
                        <a:rPr lang="en-US" sz="1200" u="none" strike="noStrike" dirty="0" err="1">
                          <a:solidFill>
                            <a:schemeClr val="tx2"/>
                          </a:solidFill>
                        </a:rPr>
                        <a:t>Permainan</a:t>
                      </a:r>
                      <a:endParaRPr lang="en-US" sz="1200" b="0"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359</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298</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effectLst/>
                        </a:rPr>
                        <a:t>274</a:t>
                      </a:r>
                      <a:endParaRPr lang="en-US" sz="1050" b="0" i="0" u="none" strike="noStrike" dirty="0">
                        <a:solidFill>
                          <a:schemeClr val="tx2"/>
                        </a:solidFill>
                        <a:effectLst/>
                        <a:latin typeface="Verdana" panose="020B0604030504040204" pitchFamily="34" charset="0"/>
                        <a:ea typeface="Verdana" pitchFamily="34" charset="0"/>
                      </a:endParaRPr>
                    </a:p>
                  </a:txBody>
                  <a:tcPr marL="9525" marR="9525" marT="9525" marB="0" anchor="ctr"/>
                </a:tc>
                <a:tc>
                  <a:txBody>
                    <a:bodyPr/>
                    <a:lstStyle/>
                    <a:p>
                      <a:pPr algn="ctr" fontAlgn="b"/>
                      <a:r>
                        <a:rPr lang="en-US" sz="1050" u="none" strike="noStrike">
                          <a:solidFill>
                            <a:schemeClr val="tx2"/>
                          </a:solidFill>
                          <a:effectLst/>
                        </a:rPr>
                        <a:t>119</a:t>
                      </a:r>
                      <a:endParaRPr lang="en-US" sz="1050" b="0" i="0" u="none" strike="noStrike">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17"/>
                  </a:ext>
                </a:extLst>
              </a:tr>
              <a:tr h="218343">
                <a:tc>
                  <a:txBody>
                    <a:bodyPr/>
                    <a:lstStyle/>
                    <a:p>
                      <a:pPr algn="l" fontAlgn="b"/>
                      <a:r>
                        <a:rPr lang="en-US" sz="1200" u="none" strike="noStrike" dirty="0">
                          <a:solidFill>
                            <a:schemeClr val="tx2"/>
                          </a:solidFill>
                        </a:rPr>
                        <a:t>e. </a:t>
                      </a:r>
                      <a:r>
                        <a:rPr lang="en-US" sz="1200" u="none" strike="noStrike" dirty="0" err="1">
                          <a:solidFill>
                            <a:schemeClr val="tx2"/>
                          </a:solidFill>
                        </a:rPr>
                        <a:t>Terapi</a:t>
                      </a:r>
                      <a:r>
                        <a:rPr lang="en-US" sz="1200" u="none" strike="noStrike" dirty="0">
                          <a:solidFill>
                            <a:schemeClr val="tx2"/>
                          </a:solidFill>
                        </a:rPr>
                        <a:t> </a:t>
                      </a:r>
                      <a:r>
                        <a:rPr lang="en-US" sz="1200" u="none" strike="noStrike" dirty="0" err="1">
                          <a:solidFill>
                            <a:schemeClr val="tx2"/>
                          </a:solidFill>
                        </a:rPr>
                        <a:t>Kelompok</a:t>
                      </a:r>
                      <a:r>
                        <a:rPr lang="en-US" sz="1200" u="none" strike="noStrike" dirty="0">
                          <a:solidFill>
                            <a:schemeClr val="tx2"/>
                          </a:solidFill>
                        </a:rPr>
                        <a:t> </a:t>
                      </a:r>
                      <a:endParaRPr lang="en-US" sz="1200" b="0"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392</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265</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effectLst/>
                        </a:rPr>
                        <a:t>20</a:t>
                      </a:r>
                      <a:endParaRPr lang="en-US" sz="1050" b="0" i="0" u="none" strike="noStrike" dirty="0">
                        <a:solidFill>
                          <a:schemeClr val="tx2"/>
                        </a:solidFill>
                        <a:effectLst/>
                        <a:latin typeface="Verdana" panose="020B0604030504040204" pitchFamily="34" charset="0"/>
                        <a:ea typeface="Verdana" pitchFamily="34" charset="0"/>
                      </a:endParaRPr>
                    </a:p>
                  </a:txBody>
                  <a:tcPr marL="9525" marR="9525" marT="9525" marB="0" anchor="ctr"/>
                </a:tc>
                <a:tc>
                  <a:txBody>
                    <a:bodyPr/>
                    <a:lstStyle/>
                    <a:p>
                      <a:pPr algn="ctr" fontAlgn="b"/>
                      <a:r>
                        <a:rPr lang="en-US" sz="1050" u="none" strike="noStrike" dirty="0">
                          <a:solidFill>
                            <a:schemeClr val="tx2"/>
                          </a:solidFill>
                          <a:effectLst/>
                        </a:rPr>
                        <a:t>24</a:t>
                      </a:r>
                      <a:endParaRPr lang="en-US" sz="105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18"/>
                  </a:ext>
                </a:extLst>
              </a:tr>
              <a:tr h="177731">
                <a:tc>
                  <a:txBody>
                    <a:bodyPr/>
                    <a:lstStyle/>
                    <a:p>
                      <a:pPr algn="l" fontAlgn="b"/>
                      <a:r>
                        <a:rPr lang="en-US" sz="1200" u="none" strike="noStrike" dirty="0">
                          <a:solidFill>
                            <a:schemeClr val="tx2"/>
                          </a:solidFill>
                        </a:rPr>
                        <a:t>f. </a:t>
                      </a:r>
                      <a:r>
                        <a:rPr lang="en-US" sz="1200" u="none" strike="noStrike" dirty="0" err="1">
                          <a:solidFill>
                            <a:schemeClr val="tx2"/>
                          </a:solidFill>
                        </a:rPr>
                        <a:t>Okupasi</a:t>
                      </a:r>
                      <a:r>
                        <a:rPr lang="en-US" sz="1200" u="none" strike="noStrike" dirty="0">
                          <a:solidFill>
                            <a:schemeClr val="tx2"/>
                          </a:solidFill>
                        </a:rPr>
                        <a:t> </a:t>
                      </a:r>
                      <a:r>
                        <a:rPr lang="en-US" sz="1200" u="none" strike="noStrike" dirty="0" err="1">
                          <a:solidFill>
                            <a:schemeClr val="tx2"/>
                          </a:solidFill>
                        </a:rPr>
                        <a:t>Terapi</a:t>
                      </a:r>
                      <a:r>
                        <a:rPr lang="en-US" sz="1200" u="none" strike="noStrike" dirty="0">
                          <a:solidFill>
                            <a:schemeClr val="tx2"/>
                          </a:solidFill>
                        </a:rPr>
                        <a:t> </a:t>
                      </a:r>
                      <a:r>
                        <a:rPr lang="en-US" sz="1200" u="none" strike="noStrike" dirty="0" err="1">
                          <a:solidFill>
                            <a:schemeClr val="tx2"/>
                          </a:solidFill>
                        </a:rPr>
                        <a:t>Rekreasi</a:t>
                      </a:r>
                      <a:r>
                        <a:rPr lang="en-US" sz="1200" u="none" strike="noStrike" dirty="0">
                          <a:solidFill>
                            <a:schemeClr val="tx2"/>
                          </a:solidFill>
                        </a:rPr>
                        <a:t> </a:t>
                      </a:r>
                      <a:endParaRPr lang="en-US" sz="1200" b="0"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34</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25</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effectLst/>
                        </a:rPr>
                        <a:t>31</a:t>
                      </a:r>
                      <a:endParaRPr lang="en-US" sz="1050" b="0" i="0" u="none" strike="noStrike" dirty="0">
                        <a:solidFill>
                          <a:schemeClr val="tx2"/>
                        </a:solidFill>
                        <a:effectLst/>
                        <a:latin typeface="Verdana" panose="020B0604030504040204" pitchFamily="34" charset="0"/>
                        <a:ea typeface="Verdana" pitchFamily="34" charset="0"/>
                      </a:endParaRPr>
                    </a:p>
                  </a:txBody>
                  <a:tcPr marL="9525" marR="9525" marT="9525" marB="0" anchor="ctr"/>
                </a:tc>
                <a:tc>
                  <a:txBody>
                    <a:bodyPr/>
                    <a:lstStyle/>
                    <a:p>
                      <a:pPr algn="ctr" fontAlgn="b"/>
                      <a:r>
                        <a:rPr lang="en-US" sz="1050" u="none" strike="noStrike" dirty="0">
                          <a:solidFill>
                            <a:schemeClr val="tx2"/>
                          </a:solidFill>
                          <a:effectLst/>
                        </a:rPr>
                        <a:t>31</a:t>
                      </a:r>
                      <a:endParaRPr lang="en-US" sz="105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19"/>
                  </a:ext>
                </a:extLst>
              </a:tr>
              <a:tr h="177731">
                <a:tc>
                  <a:txBody>
                    <a:bodyPr/>
                    <a:lstStyle/>
                    <a:p>
                      <a:pPr algn="l" fontAlgn="b"/>
                      <a:r>
                        <a:rPr lang="en-US" sz="1200" u="none" strike="noStrike" dirty="0">
                          <a:solidFill>
                            <a:schemeClr val="tx2"/>
                          </a:solidFill>
                        </a:rPr>
                        <a:t>g. </a:t>
                      </a:r>
                      <a:r>
                        <a:rPr lang="en-US" sz="1200" u="none" strike="noStrike" dirty="0" err="1">
                          <a:solidFill>
                            <a:schemeClr val="tx2"/>
                          </a:solidFill>
                        </a:rPr>
                        <a:t>Terapi</a:t>
                      </a:r>
                      <a:r>
                        <a:rPr lang="en-US" sz="1200" u="none" strike="noStrike" dirty="0">
                          <a:solidFill>
                            <a:schemeClr val="tx2"/>
                          </a:solidFill>
                        </a:rPr>
                        <a:t> Family Gathering</a:t>
                      </a:r>
                      <a:endParaRPr lang="en-US" sz="1200" b="0"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30</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25</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effectLst/>
                        </a:rPr>
                        <a:t>27</a:t>
                      </a:r>
                      <a:endParaRPr lang="en-US" sz="1050" b="0" i="0" u="none" strike="noStrike" dirty="0">
                        <a:solidFill>
                          <a:schemeClr val="tx2"/>
                        </a:solidFill>
                        <a:effectLst/>
                        <a:latin typeface="Verdana" panose="020B0604030504040204" pitchFamily="34" charset="0"/>
                        <a:ea typeface="Verdana" pitchFamily="34" charset="0"/>
                      </a:endParaRPr>
                    </a:p>
                  </a:txBody>
                  <a:tcPr marL="9525" marR="9525" marT="9525" marB="0" anchor="ctr"/>
                </a:tc>
                <a:tc>
                  <a:txBody>
                    <a:bodyPr/>
                    <a:lstStyle/>
                    <a:p>
                      <a:pPr algn="ctr" fontAlgn="b"/>
                      <a:r>
                        <a:rPr lang="en-US" sz="1050" u="none" strike="noStrike" dirty="0">
                          <a:solidFill>
                            <a:schemeClr val="tx2"/>
                          </a:solidFill>
                          <a:effectLst/>
                        </a:rPr>
                        <a:t>21</a:t>
                      </a:r>
                      <a:endParaRPr lang="en-US" sz="105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20"/>
                  </a:ext>
                </a:extLst>
              </a:tr>
              <a:tr h="177731">
                <a:tc>
                  <a:txBody>
                    <a:bodyPr/>
                    <a:lstStyle/>
                    <a:p>
                      <a:pPr algn="l" fontAlgn="b"/>
                      <a:r>
                        <a:rPr lang="en-US" sz="1200" u="none" strike="noStrike" dirty="0">
                          <a:solidFill>
                            <a:schemeClr val="tx2"/>
                          </a:solidFill>
                        </a:rPr>
                        <a:t>h. Day Care    </a:t>
                      </a:r>
                      <a:endParaRPr lang="en-US" sz="1200" b="0"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22</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rPr>
                        <a:t>28</a:t>
                      </a:r>
                      <a:endParaRPr lang="en-US" sz="1050" b="0" i="0" u="none" strike="noStrike" dirty="0">
                        <a:solidFill>
                          <a:schemeClr val="tx2"/>
                        </a:solidFill>
                        <a:latin typeface="Verdana" pitchFamily="34" charset="0"/>
                        <a:ea typeface="Verdana" pitchFamily="34" charset="0"/>
                        <a:cs typeface="Verdana" panose="020B0604030504040204" pitchFamily="34" charset="0"/>
                      </a:endParaRPr>
                    </a:p>
                  </a:txBody>
                  <a:tcPr marL="19037" marR="19037" marT="14330" marB="0" anchor="ctr"/>
                </a:tc>
                <a:tc>
                  <a:txBody>
                    <a:bodyPr/>
                    <a:lstStyle/>
                    <a:p>
                      <a:pPr algn="ctr" fontAlgn="b"/>
                      <a:r>
                        <a:rPr lang="en-US" sz="1050" u="none" strike="noStrike" dirty="0">
                          <a:solidFill>
                            <a:schemeClr val="tx2"/>
                          </a:solidFill>
                          <a:effectLst/>
                        </a:rPr>
                        <a:t>41</a:t>
                      </a:r>
                      <a:endParaRPr lang="en-US" sz="1050" b="0" i="0" u="none" strike="noStrike" dirty="0">
                        <a:solidFill>
                          <a:schemeClr val="tx2"/>
                        </a:solidFill>
                        <a:effectLst/>
                        <a:latin typeface="Verdana" panose="020B0604030504040204" pitchFamily="34" charset="0"/>
                        <a:ea typeface="Verdana" pitchFamily="34" charset="0"/>
                      </a:endParaRPr>
                    </a:p>
                  </a:txBody>
                  <a:tcPr marL="9525" marR="9525" marT="9525" marB="0" anchor="ctr"/>
                </a:tc>
                <a:tc>
                  <a:txBody>
                    <a:bodyPr/>
                    <a:lstStyle/>
                    <a:p>
                      <a:pPr algn="ctr" fontAlgn="b"/>
                      <a:r>
                        <a:rPr lang="en-US" sz="1050" u="none" strike="noStrike" dirty="0">
                          <a:solidFill>
                            <a:schemeClr val="tx2"/>
                          </a:solidFill>
                          <a:effectLst/>
                        </a:rPr>
                        <a:t>35</a:t>
                      </a:r>
                      <a:endParaRPr lang="en-US" sz="105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21"/>
                  </a:ext>
                </a:extLst>
              </a:tr>
              <a:tr h="177731">
                <a:tc>
                  <a:txBody>
                    <a:bodyPr/>
                    <a:lstStyle/>
                    <a:p>
                      <a:r>
                        <a:rPr lang="en-US" sz="1200" dirty="0" err="1" smtClean="0">
                          <a:solidFill>
                            <a:schemeClr val="tx2"/>
                          </a:solidFill>
                        </a:rPr>
                        <a:t>i</a:t>
                      </a:r>
                      <a:r>
                        <a:rPr lang="en-US" sz="1200" dirty="0" smtClean="0">
                          <a:solidFill>
                            <a:schemeClr val="tx2"/>
                          </a:solidFill>
                        </a:rPr>
                        <a:t>.</a:t>
                      </a:r>
                      <a:r>
                        <a:rPr lang="en-US" sz="1200" baseline="0" dirty="0" smtClean="0">
                          <a:solidFill>
                            <a:schemeClr val="tx2"/>
                          </a:solidFill>
                        </a:rPr>
                        <a:t> Home Visit</a:t>
                      </a:r>
                      <a:endParaRPr lang="en-US" sz="1200" dirty="0">
                        <a:solidFill>
                          <a:schemeClr val="tx2"/>
                        </a:solidFill>
                        <a:latin typeface="+mn-lt"/>
                      </a:endParaRPr>
                    </a:p>
                  </a:txBody>
                  <a:tcPr marL="19037" marR="19037" marT="14330" marB="0" anchor="ctr"/>
                </a:tc>
                <a:tc>
                  <a:txBody>
                    <a:bodyPr/>
                    <a:lstStyle/>
                    <a:p>
                      <a:pPr algn="ctr" fontAlgn="b"/>
                      <a:r>
                        <a:rPr lang="en-US" sz="1200" u="none" strike="noStrike" dirty="0">
                          <a:solidFill>
                            <a:schemeClr val="tx2"/>
                          </a:solidFill>
                        </a:rPr>
                        <a:t>18</a:t>
                      </a:r>
                      <a:endParaRPr lang="en-US" sz="1200" b="0"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ctr" fontAlgn="b"/>
                      <a:r>
                        <a:rPr lang="en-US" sz="1200" u="none" strike="noStrike" dirty="0">
                          <a:solidFill>
                            <a:schemeClr val="tx2"/>
                          </a:solidFill>
                        </a:rPr>
                        <a:t>46</a:t>
                      </a:r>
                      <a:endParaRPr lang="en-US" sz="1200" b="0" i="0" u="none" strike="noStrike" dirty="0">
                        <a:solidFill>
                          <a:schemeClr val="tx2"/>
                        </a:solidFill>
                        <a:latin typeface="+mn-lt"/>
                        <a:ea typeface="Verdana" panose="020B0604030504040204" pitchFamily="34" charset="0"/>
                        <a:cs typeface="Verdana" panose="020B0604030504040204" pitchFamily="34" charset="0"/>
                      </a:endParaRPr>
                    </a:p>
                  </a:txBody>
                  <a:tcPr marL="19037" marR="19037" marT="14330" marB="0" anchor="ctr"/>
                </a:tc>
                <a:tc>
                  <a:txBody>
                    <a:bodyPr/>
                    <a:lstStyle/>
                    <a:p>
                      <a:pPr algn="ctr" fontAlgn="b"/>
                      <a:r>
                        <a:rPr lang="en-US" sz="1000" u="none" strike="noStrike" dirty="0">
                          <a:solidFill>
                            <a:schemeClr val="tx2"/>
                          </a:solidFill>
                          <a:effectLst/>
                        </a:rPr>
                        <a:t>-</a:t>
                      </a:r>
                      <a:endParaRPr lang="en-US" sz="1000" b="0" i="0" u="none" strike="noStrike" dirty="0">
                        <a:solidFill>
                          <a:schemeClr val="tx2"/>
                        </a:solidFill>
                        <a:effectLst/>
                        <a:latin typeface="Verdana" panose="020B0604030504040204" pitchFamily="34" charset="0"/>
                      </a:endParaRPr>
                    </a:p>
                  </a:txBody>
                  <a:tcPr marL="9525" marR="9525" marT="9525" marB="0" anchor="ctr"/>
                </a:tc>
                <a:tc>
                  <a:txBody>
                    <a:bodyPr/>
                    <a:lstStyle/>
                    <a:p>
                      <a:pPr algn="ctr" fontAlgn="b"/>
                      <a:r>
                        <a:rPr lang="en-US" sz="1050" u="none" strike="noStrike" dirty="0" smtClean="0">
                          <a:solidFill>
                            <a:schemeClr val="tx2"/>
                          </a:solidFill>
                          <a:effectLst/>
                        </a:rPr>
                        <a:t>-</a:t>
                      </a:r>
                      <a:endParaRPr lang="en-US" sz="1050" b="0" i="0" u="none" strike="noStrike" dirty="0">
                        <a:solidFill>
                          <a:schemeClr val="tx2"/>
                        </a:solidFill>
                        <a:effectLst/>
                        <a:latin typeface="Verdana" panose="020B0604030504040204" pitchFamily="34" charset="0"/>
                        <a:ea typeface="Verdana" pitchFamily="34" charset="0"/>
                      </a:endParaRPr>
                    </a:p>
                  </a:txBody>
                  <a:tcPr marL="9525" marR="9525" marT="9525" marB="0" anchor="ctr"/>
                </a:tc>
                <a:extLst>
                  <a:ext uri="{0D108BD9-81ED-4DB2-BD59-A6C34878D82A}">
                    <a16:rowId xmlns="" xmlns:a16="http://schemas.microsoft.com/office/drawing/2014/main" val="10022"/>
                  </a:ext>
                </a:extLst>
              </a:tr>
            </a:tbl>
          </a:graphicData>
        </a:graphic>
      </p:graphicFrame>
      <p:sp>
        <p:nvSpPr>
          <p:cNvPr id="8" name="Rounded Rectangle 7"/>
          <p:cNvSpPr/>
          <p:nvPr/>
        </p:nvSpPr>
        <p:spPr>
          <a:xfrm>
            <a:off x="1079252" y="163054"/>
            <a:ext cx="5128273" cy="419025"/>
          </a:xfrm>
          <a:prstGeom prst="roundRect">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b="1" dirty="0">
                <a:solidFill>
                  <a:srgbClr val="FFFF00"/>
                </a:solidFill>
                <a:latin typeface="Verdana" panose="020B0604030504040204" pitchFamily="34" charset="0"/>
                <a:ea typeface="Verdana" panose="020B0604030504040204" pitchFamily="34" charset="0"/>
                <a:cs typeface="Verdana" panose="020B0604030504040204" pitchFamily="34" charset="0"/>
              </a:rPr>
              <a:t>INSTALASI REHAB PSIKOSOSIAL</a:t>
            </a:r>
            <a:endParaRPr lang="en-US" sz="1200" dirty="0">
              <a:solidFill>
                <a:srgbClr val="FFFF00"/>
              </a:solidFill>
              <a:latin typeface="Verdana" pitchFamily="34" charset="0"/>
              <a:ea typeface="Verdana"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56" y="163054"/>
            <a:ext cx="648072" cy="648072"/>
          </a:xfrm>
          <a:prstGeom prst="rect">
            <a:avLst/>
          </a:prstGeom>
        </p:spPr>
      </p:pic>
    </p:spTree>
    <p:extLst>
      <p:ext uri="{BB962C8B-B14F-4D97-AF65-F5344CB8AC3E}">
        <p14:creationId xmlns:p14="http://schemas.microsoft.com/office/powerpoint/2010/main" val="260000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6647AB-53FC-4FC4-B329-DC0E1CCA4575}" type="slidenum">
              <a:rPr lang="en-US" smtClean="0"/>
              <a:pPr/>
              <a:t>31</a:t>
            </a:fld>
            <a:endParaRPr lang="en-US"/>
          </a:p>
        </p:txBody>
      </p:sp>
      <p:sp>
        <p:nvSpPr>
          <p:cNvPr id="5" name="Title 2"/>
          <p:cNvSpPr txBox="1">
            <a:spLocks/>
          </p:cNvSpPr>
          <p:nvPr/>
        </p:nvSpPr>
        <p:spPr>
          <a:xfrm>
            <a:off x="694606" y="5707792"/>
            <a:ext cx="11015344" cy="1056900"/>
          </a:xfrm>
          <a:prstGeom prst="rect">
            <a:avLst/>
          </a:prstGeom>
        </p:spPr>
        <p:txBody>
          <a:bodyPr lIns="87604" tIns="43801" rIns="87604" bIns="43801" anchor="ctr">
            <a:scene3d>
              <a:camera prst="orthographicFront"/>
              <a:lightRig rig="soft" dir="t"/>
            </a:scene3d>
            <a:sp3d prstMaterial="softEdge">
              <a:bevelT w="25400" h="25400"/>
            </a:sp3d>
          </a:bodyPr>
          <a:lstStyle>
            <a:lvl1pPr algn="l" rtl="0" eaLnBrk="0" fontAlgn="base" hangingPunct="0">
              <a:spcBef>
                <a:spcPct val="0"/>
              </a:spcBef>
              <a:spcAft>
                <a:spcPct val="0"/>
              </a:spcAft>
              <a:defRPr sz="25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2500" b="1">
                <a:solidFill>
                  <a:schemeClr val="tx2"/>
                </a:solidFill>
                <a:latin typeface="Lucida Sans Unicode" pitchFamily="34" charset="0"/>
              </a:defRPr>
            </a:lvl2pPr>
            <a:lvl3pPr algn="l" rtl="0" eaLnBrk="0" fontAlgn="base" hangingPunct="0">
              <a:spcBef>
                <a:spcPct val="0"/>
              </a:spcBef>
              <a:spcAft>
                <a:spcPct val="0"/>
              </a:spcAft>
              <a:defRPr sz="2500" b="1">
                <a:solidFill>
                  <a:schemeClr val="tx2"/>
                </a:solidFill>
                <a:latin typeface="Lucida Sans Unicode" pitchFamily="34" charset="0"/>
              </a:defRPr>
            </a:lvl3pPr>
            <a:lvl4pPr algn="l" rtl="0" eaLnBrk="0" fontAlgn="base" hangingPunct="0">
              <a:spcBef>
                <a:spcPct val="0"/>
              </a:spcBef>
              <a:spcAft>
                <a:spcPct val="0"/>
              </a:spcAft>
              <a:defRPr sz="2500" b="1">
                <a:solidFill>
                  <a:schemeClr val="tx2"/>
                </a:solidFill>
                <a:latin typeface="Lucida Sans Unicode" pitchFamily="34" charset="0"/>
              </a:defRPr>
            </a:lvl4pPr>
            <a:lvl5pPr algn="l" rtl="0" eaLnBrk="0" fontAlgn="base" hangingPunct="0">
              <a:spcBef>
                <a:spcPct val="0"/>
              </a:spcBef>
              <a:spcAft>
                <a:spcPct val="0"/>
              </a:spcAft>
              <a:defRPr sz="2500" b="1">
                <a:solidFill>
                  <a:schemeClr val="tx2"/>
                </a:solidFill>
                <a:latin typeface="Lucida Sans Unicode" pitchFamily="34" charset="0"/>
              </a:defRPr>
            </a:lvl5pPr>
            <a:lvl6pPr marL="291629" algn="l" rtl="0" fontAlgn="base">
              <a:spcBef>
                <a:spcPct val="0"/>
              </a:spcBef>
              <a:spcAft>
                <a:spcPct val="0"/>
              </a:spcAft>
              <a:defRPr sz="2500" b="1">
                <a:solidFill>
                  <a:schemeClr val="tx2"/>
                </a:solidFill>
                <a:latin typeface="Lucida Sans Unicode" pitchFamily="34" charset="0"/>
              </a:defRPr>
            </a:lvl6pPr>
            <a:lvl7pPr marL="583260" algn="l" rtl="0" fontAlgn="base">
              <a:spcBef>
                <a:spcPct val="0"/>
              </a:spcBef>
              <a:spcAft>
                <a:spcPct val="0"/>
              </a:spcAft>
              <a:defRPr sz="2500" b="1">
                <a:solidFill>
                  <a:schemeClr val="tx2"/>
                </a:solidFill>
                <a:latin typeface="Lucida Sans Unicode" pitchFamily="34" charset="0"/>
              </a:defRPr>
            </a:lvl7pPr>
            <a:lvl8pPr marL="874889" algn="l" rtl="0" fontAlgn="base">
              <a:spcBef>
                <a:spcPct val="0"/>
              </a:spcBef>
              <a:spcAft>
                <a:spcPct val="0"/>
              </a:spcAft>
              <a:defRPr sz="2500" b="1">
                <a:solidFill>
                  <a:schemeClr val="tx2"/>
                </a:solidFill>
                <a:latin typeface="Lucida Sans Unicode" pitchFamily="34" charset="0"/>
              </a:defRPr>
            </a:lvl8pPr>
            <a:lvl9pPr marL="1166518" algn="l" rtl="0" fontAlgn="base">
              <a:spcBef>
                <a:spcPct val="0"/>
              </a:spcBef>
              <a:spcAft>
                <a:spcPct val="0"/>
              </a:spcAft>
              <a:defRPr sz="2500" b="1">
                <a:solidFill>
                  <a:schemeClr val="tx2"/>
                </a:solidFill>
                <a:latin typeface="Lucida Sans Unicode" pitchFamily="34" charset="0"/>
              </a:defRPr>
            </a:lvl9pPr>
            <a:extLst/>
          </a:lstStyle>
          <a:p>
            <a:pPr>
              <a:defRPr/>
            </a:pPr>
            <a:endParaRPr lang="en-US" sz="1808" dirty="0">
              <a:solidFill>
                <a:schemeClr val="tx1"/>
              </a:solidFill>
              <a:effectLst/>
              <a:latin typeface="Calibri" panose="020F0502020204030204" pitchFamily="34" charset="0"/>
            </a:endParaRPr>
          </a:p>
        </p:txBody>
      </p:sp>
      <p:sp>
        <p:nvSpPr>
          <p:cNvPr id="8" name="Rounded Rectangle 7"/>
          <p:cNvSpPr/>
          <p:nvPr/>
        </p:nvSpPr>
        <p:spPr>
          <a:xfrm>
            <a:off x="863228" y="105765"/>
            <a:ext cx="4057027" cy="419025"/>
          </a:xfrm>
          <a:prstGeom prst="roundRect">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8" b="1" dirty="0">
                <a:solidFill>
                  <a:srgbClr val="FFFF00"/>
                </a:solidFill>
                <a:latin typeface="Verdana" panose="020B0604030504040204" pitchFamily="34" charset="0"/>
                <a:ea typeface="Verdana" panose="020B0604030504040204" pitchFamily="34" charset="0"/>
                <a:cs typeface="Verdana" panose="020B0604030504040204" pitchFamily="34" charset="0"/>
              </a:rPr>
              <a:t>INSTALASI RAWAT JALAN</a:t>
            </a:r>
            <a:endParaRPr lang="en-US" sz="1808" dirty="0">
              <a:solidFill>
                <a:srgbClr val="FFFF00"/>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79" y="25419"/>
            <a:ext cx="579719" cy="57971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130875964"/>
              </p:ext>
            </p:extLst>
          </p:nvPr>
        </p:nvGraphicFramePr>
        <p:xfrm>
          <a:off x="863228" y="836712"/>
          <a:ext cx="10009111" cy="5184577"/>
        </p:xfrm>
        <a:graphic>
          <a:graphicData uri="http://schemas.openxmlformats.org/drawingml/2006/table">
            <a:tbl>
              <a:tblPr>
                <a:tableStyleId>{0E3FDE45-AF77-4B5C-9715-49D594BDF05E}</a:tableStyleId>
              </a:tblPr>
              <a:tblGrid>
                <a:gridCol w="502438">
                  <a:extLst>
                    <a:ext uri="{9D8B030D-6E8A-4147-A177-3AD203B41FA5}">
                      <a16:colId xmlns="" xmlns:a16="http://schemas.microsoft.com/office/drawing/2014/main" val="20000"/>
                    </a:ext>
                  </a:extLst>
                </a:gridCol>
                <a:gridCol w="3162868">
                  <a:extLst>
                    <a:ext uri="{9D8B030D-6E8A-4147-A177-3AD203B41FA5}">
                      <a16:colId xmlns="" xmlns:a16="http://schemas.microsoft.com/office/drawing/2014/main" val="20001"/>
                    </a:ext>
                  </a:extLst>
                </a:gridCol>
                <a:gridCol w="1691681">
                  <a:extLst>
                    <a:ext uri="{9D8B030D-6E8A-4147-A177-3AD203B41FA5}">
                      <a16:colId xmlns="" xmlns:a16="http://schemas.microsoft.com/office/drawing/2014/main" val="20002"/>
                    </a:ext>
                  </a:extLst>
                </a:gridCol>
                <a:gridCol w="1550708">
                  <a:extLst>
                    <a:ext uri="{9D8B030D-6E8A-4147-A177-3AD203B41FA5}">
                      <a16:colId xmlns="" xmlns:a16="http://schemas.microsoft.com/office/drawing/2014/main" val="20003"/>
                    </a:ext>
                  </a:extLst>
                </a:gridCol>
                <a:gridCol w="1550708">
                  <a:extLst>
                    <a:ext uri="{9D8B030D-6E8A-4147-A177-3AD203B41FA5}">
                      <a16:colId xmlns="" xmlns:a16="http://schemas.microsoft.com/office/drawing/2014/main" val="20004"/>
                    </a:ext>
                  </a:extLst>
                </a:gridCol>
                <a:gridCol w="1550708"/>
              </a:tblGrid>
              <a:tr h="215618">
                <a:tc rowSpan="2">
                  <a:txBody>
                    <a:bodyPr/>
                    <a:lstStyle/>
                    <a:p>
                      <a:pPr algn="ctr" fontAlgn="ctr"/>
                      <a:r>
                        <a:rPr lang="en-US" sz="1200" b="1" u="none" strike="noStrike" dirty="0">
                          <a:solidFill>
                            <a:schemeClr val="tx2"/>
                          </a:solidFill>
                          <a:effectLst/>
                          <a:latin typeface="Verdana" pitchFamily="34" charset="0"/>
                          <a:ea typeface="Verdana" pitchFamily="34" charset="0"/>
                        </a:rPr>
                        <a:t>NO</a:t>
                      </a:r>
                      <a:endParaRPr lang="en-US" sz="1200" b="1" i="0" u="none" strike="noStrike" dirty="0">
                        <a:solidFill>
                          <a:schemeClr val="tx2"/>
                        </a:solidFill>
                        <a:effectLst/>
                        <a:latin typeface="Verdana" pitchFamily="34" charset="0"/>
                        <a:ea typeface="Verdana" pitchFamily="34" charset="0"/>
                      </a:endParaRPr>
                    </a:p>
                  </a:txBody>
                  <a:tcPr marL="9525" marR="9525" marT="9525" marB="0" anchor="ctr">
                    <a:solidFill>
                      <a:schemeClr val="accent2"/>
                    </a:solidFill>
                  </a:tcPr>
                </a:tc>
                <a:tc rowSpan="2">
                  <a:txBody>
                    <a:bodyPr/>
                    <a:lstStyle/>
                    <a:p>
                      <a:pPr algn="ctr" fontAlgn="ctr"/>
                      <a:r>
                        <a:rPr lang="en-US" sz="1200" b="1" u="none" strike="noStrike" dirty="0">
                          <a:solidFill>
                            <a:schemeClr val="tx2"/>
                          </a:solidFill>
                          <a:effectLst/>
                          <a:latin typeface="Verdana" pitchFamily="34" charset="0"/>
                          <a:ea typeface="Verdana" pitchFamily="34" charset="0"/>
                        </a:rPr>
                        <a:t>KEGIATAN/ TINDAKAN</a:t>
                      </a:r>
                      <a:endParaRPr lang="en-US" sz="1200" b="1" i="0" u="none" strike="noStrike" dirty="0">
                        <a:solidFill>
                          <a:schemeClr val="tx2"/>
                        </a:solidFill>
                        <a:effectLst/>
                        <a:latin typeface="Verdana" pitchFamily="34" charset="0"/>
                        <a:ea typeface="Verdana" pitchFamily="34" charset="0"/>
                      </a:endParaRPr>
                    </a:p>
                  </a:txBody>
                  <a:tcPr marL="9525" marR="9525" marT="9525" marB="0" anchor="ctr">
                    <a:solidFill>
                      <a:schemeClr val="accent2"/>
                    </a:solidFill>
                  </a:tcPr>
                </a:tc>
                <a:tc gridSpan="4">
                  <a:txBody>
                    <a:bodyPr/>
                    <a:lstStyle/>
                    <a:p>
                      <a:pPr algn="ctr" fontAlgn="ctr"/>
                      <a:r>
                        <a:rPr lang="en-US" sz="1200" b="1" u="none" strike="noStrike" dirty="0">
                          <a:solidFill>
                            <a:schemeClr val="tx2"/>
                          </a:solidFill>
                          <a:effectLst/>
                          <a:latin typeface="Verdana" pitchFamily="34" charset="0"/>
                          <a:ea typeface="Verdana" pitchFamily="34" charset="0"/>
                        </a:rPr>
                        <a:t>BULAN</a:t>
                      </a:r>
                      <a:endParaRPr lang="en-US" sz="1200" b="1" i="0" u="none" strike="noStrike" dirty="0">
                        <a:solidFill>
                          <a:schemeClr val="tx2"/>
                        </a:solidFill>
                        <a:effectLst/>
                        <a:latin typeface="Verdana" pitchFamily="34" charset="0"/>
                        <a:ea typeface="Verdana" pitchFamily="34" charset="0"/>
                      </a:endParaRPr>
                    </a:p>
                  </a:txBody>
                  <a:tcPr marL="9525" marR="9525" marT="9525" marB="0" anchor="ctr">
                    <a:solidFill>
                      <a:schemeClr val="accent2"/>
                    </a:solidFill>
                  </a:tcPr>
                </a:tc>
                <a:tc hMerge="1">
                  <a:txBody>
                    <a:bodyPr/>
                    <a:lstStyle/>
                    <a:p>
                      <a:endParaRPr lang="en-US"/>
                    </a:p>
                  </a:txBody>
                  <a:tcPr/>
                </a:tc>
                <a:tc hMerge="1">
                  <a:txBody>
                    <a:bodyPr/>
                    <a:lstStyle/>
                    <a:p>
                      <a:pPr algn="ctr" fontAlgn="ctr"/>
                      <a:endParaRPr lang="en-US" sz="1400" b="1" i="0" u="none" strike="noStrike" dirty="0">
                        <a:solidFill>
                          <a:schemeClr val="tx2"/>
                        </a:solidFill>
                        <a:effectLst/>
                        <a:latin typeface="Verdana" pitchFamily="34" charset="0"/>
                        <a:ea typeface="Verdana" pitchFamily="34" charset="0"/>
                      </a:endParaRPr>
                    </a:p>
                  </a:txBody>
                  <a:tcPr marL="9525" marR="9525" marT="9525" marB="0" anchor="ctr">
                    <a:solidFill>
                      <a:schemeClr val="accent4">
                        <a:lumMod val="60000"/>
                        <a:lumOff val="40000"/>
                      </a:schemeClr>
                    </a:solidFill>
                  </a:tcPr>
                </a:tc>
                <a:tc hMerge="1">
                  <a:txBody>
                    <a:bodyPr/>
                    <a:lstStyle/>
                    <a:p>
                      <a:pPr algn="ctr" fontAlgn="ctr"/>
                      <a:endParaRPr lang="en-US" sz="1400" b="1" i="0" u="none" strike="noStrike" dirty="0">
                        <a:solidFill>
                          <a:schemeClr val="tx2"/>
                        </a:solidFill>
                        <a:effectLst/>
                        <a:latin typeface="Verdana" pitchFamily="34" charset="0"/>
                        <a:ea typeface="Verdana" pitchFamily="34" charset="0"/>
                      </a:endParaRPr>
                    </a:p>
                  </a:txBody>
                  <a:tcPr marL="9525" marR="9525" marT="9525" marB="0" anchor="ctr">
                    <a:solidFill>
                      <a:schemeClr val="accent4">
                        <a:lumMod val="60000"/>
                        <a:lumOff val="40000"/>
                      </a:schemeClr>
                    </a:solidFill>
                  </a:tcPr>
                </a:tc>
                <a:extLst>
                  <a:ext uri="{0D108BD9-81ED-4DB2-BD59-A6C34878D82A}">
                    <a16:rowId xmlns="" xmlns:a16="http://schemas.microsoft.com/office/drawing/2014/main" val="10000"/>
                  </a:ext>
                </a:extLst>
              </a:tr>
              <a:tr h="215618">
                <a:tc vMerge="1">
                  <a:txBody>
                    <a:bodyPr/>
                    <a:lstStyle/>
                    <a:p>
                      <a:endParaRPr lang="en-US"/>
                    </a:p>
                  </a:txBody>
                  <a:tcPr/>
                </a:tc>
                <a:tc vMerge="1">
                  <a:txBody>
                    <a:bodyPr/>
                    <a:lstStyle/>
                    <a:p>
                      <a:endParaRPr lang="en-US"/>
                    </a:p>
                  </a:txBody>
                  <a:tcPr/>
                </a:tc>
                <a:tc>
                  <a:txBody>
                    <a:bodyPr/>
                    <a:lstStyle/>
                    <a:p>
                      <a:pPr algn="ctr" fontAlgn="ctr"/>
                      <a:r>
                        <a:rPr lang="en-US" sz="1200" b="1" u="none" strike="noStrike" dirty="0">
                          <a:solidFill>
                            <a:schemeClr val="tx2"/>
                          </a:solidFill>
                          <a:effectLst/>
                          <a:latin typeface="Verdana" pitchFamily="34" charset="0"/>
                          <a:ea typeface="Verdana" pitchFamily="34" charset="0"/>
                        </a:rPr>
                        <a:t>JAN</a:t>
                      </a:r>
                      <a:endParaRPr lang="en-US" sz="1200" b="1" i="0" u="none" strike="noStrike" dirty="0">
                        <a:solidFill>
                          <a:schemeClr val="tx2"/>
                        </a:solidFill>
                        <a:effectLst/>
                        <a:latin typeface="Verdana" pitchFamily="34" charset="0"/>
                        <a:ea typeface="Verdana" pitchFamily="34" charset="0"/>
                      </a:endParaRPr>
                    </a:p>
                  </a:txBody>
                  <a:tcPr marL="9525" marR="9525" marT="9525" marB="0" anchor="ctr">
                    <a:solidFill>
                      <a:schemeClr val="accent2"/>
                    </a:solidFill>
                  </a:tcPr>
                </a:tc>
                <a:tc>
                  <a:txBody>
                    <a:bodyPr/>
                    <a:lstStyle/>
                    <a:p>
                      <a:pPr algn="ctr" fontAlgn="ctr"/>
                      <a:r>
                        <a:rPr lang="en-US" sz="1200" b="1" u="none" strike="noStrike" dirty="0">
                          <a:solidFill>
                            <a:schemeClr val="tx2"/>
                          </a:solidFill>
                          <a:effectLst/>
                          <a:latin typeface="Verdana" pitchFamily="34" charset="0"/>
                          <a:ea typeface="Verdana" pitchFamily="34" charset="0"/>
                        </a:rPr>
                        <a:t>FEB</a:t>
                      </a:r>
                      <a:endParaRPr lang="en-US" sz="1200" b="1" i="0" u="none" strike="noStrike" dirty="0">
                        <a:solidFill>
                          <a:schemeClr val="tx2"/>
                        </a:solidFill>
                        <a:effectLst/>
                        <a:latin typeface="Verdana" pitchFamily="34" charset="0"/>
                        <a:ea typeface="Verdana" pitchFamily="34" charset="0"/>
                      </a:endParaRPr>
                    </a:p>
                  </a:txBody>
                  <a:tcPr marL="9525" marR="9525" marT="9525" marB="0" anchor="ctr">
                    <a:solidFill>
                      <a:schemeClr val="accent2"/>
                    </a:solidFill>
                  </a:tcPr>
                </a:tc>
                <a:tc>
                  <a:txBody>
                    <a:bodyPr/>
                    <a:lstStyle/>
                    <a:p>
                      <a:pPr algn="ctr" fontAlgn="ctr"/>
                      <a:r>
                        <a:rPr lang="en-US" sz="1200" b="1" u="none" strike="noStrike" dirty="0" smtClean="0">
                          <a:solidFill>
                            <a:schemeClr val="tx2"/>
                          </a:solidFill>
                          <a:effectLst/>
                          <a:latin typeface="Verdana" pitchFamily="34" charset="0"/>
                          <a:ea typeface="Verdana" pitchFamily="34" charset="0"/>
                        </a:rPr>
                        <a:t>MAR</a:t>
                      </a:r>
                      <a:endParaRPr lang="en-US" sz="1200" b="1" i="0" u="none" strike="noStrike" dirty="0">
                        <a:solidFill>
                          <a:schemeClr val="tx2"/>
                        </a:solidFill>
                        <a:effectLst/>
                        <a:latin typeface="Verdana" pitchFamily="34" charset="0"/>
                        <a:ea typeface="Verdana" pitchFamily="34" charset="0"/>
                      </a:endParaRPr>
                    </a:p>
                  </a:txBody>
                  <a:tcPr marL="9525" marR="9525" marT="9525" marB="0" anchor="ctr">
                    <a:solidFill>
                      <a:schemeClr val="accent2"/>
                    </a:solidFill>
                  </a:tcPr>
                </a:tc>
                <a:tc>
                  <a:txBody>
                    <a:bodyPr/>
                    <a:lstStyle/>
                    <a:p>
                      <a:pPr algn="ctr" fontAlgn="ctr"/>
                      <a:r>
                        <a:rPr lang="en-US" sz="1200" b="1" u="none" strike="noStrike" dirty="0" smtClean="0">
                          <a:solidFill>
                            <a:schemeClr val="tx2"/>
                          </a:solidFill>
                          <a:effectLst/>
                          <a:latin typeface="Verdana" pitchFamily="34" charset="0"/>
                          <a:ea typeface="Verdana" pitchFamily="34" charset="0"/>
                        </a:rPr>
                        <a:t>APR</a:t>
                      </a:r>
                      <a:endParaRPr lang="en-US" sz="1200" b="1" i="0" u="none" strike="noStrike" dirty="0">
                        <a:solidFill>
                          <a:schemeClr val="tx2"/>
                        </a:solidFill>
                        <a:effectLst/>
                        <a:latin typeface="Verdana" pitchFamily="34" charset="0"/>
                        <a:ea typeface="Verdana" pitchFamily="34" charset="0"/>
                      </a:endParaRPr>
                    </a:p>
                  </a:txBody>
                  <a:tcPr marL="9525" marR="9525" marT="9525" marB="0" anchor="ctr">
                    <a:solidFill>
                      <a:schemeClr val="accent2"/>
                    </a:solidFill>
                  </a:tcPr>
                </a:tc>
                <a:extLst>
                  <a:ext uri="{0D108BD9-81ED-4DB2-BD59-A6C34878D82A}">
                    <a16:rowId xmlns="" xmlns:a16="http://schemas.microsoft.com/office/drawing/2014/main" val="10001"/>
                  </a:ext>
                </a:extLst>
              </a:tr>
              <a:tr h="218797">
                <a:tc>
                  <a:txBody>
                    <a:bodyPr/>
                    <a:lstStyle/>
                    <a:p>
                      <a:pPr algn="ctr" fontAlgn="b"/>
                      <a:r>
                        <a:rPr lang="en-US" sz="1200" u="none" strike="noStrike" dirty="0">
                          <a:solidFill>
                            <a:schemeClr val="tx2"/>
                          </a:solidFill>
                          <a:effectLst/>
                          <a:latin typeface="Verdana" pitchFamily="34" charset="0"/>
                          <a:ea typeface="Verdana" pitchFamily="34" charset="0"/>
                        </a:rPr>
                        <a:t>1</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l" fontAlgn="b"/>
                      <a:r>
                        <a:rPr lang="en-US" sz="1200" u="none" strike="noStrike" dirty="0" err="1">
                          <a:solidFill>
                            <a:schemeClr val="tx2"/>
                          </a:solidFill>
                          <a:effectLst/>
                          <a:latin typeface="Verdana" pitchFamily="34" charset="0"/>
                          <a:ea typeface="Verdana" pitchFamily="34" charset="0"/>
                        </a:rPr>
                        <a:t>Pemeriksaan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pasien</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2"/>
                  </a:ext>
                </a:extLst>
              </a:tr>
              <a:tr h="215618">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l" fontAlgn="b"/>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Klinik</a:t>
                      </a:r>
                      <a:r>
                        <a:rPr lang="en-US" sz="1200" u="none" strike="noStrike" baseline="0" dirty="0">
                          <a:solidFill>
                            <a:schemeClr val="tx2"/>
                          </a:solidFill>
                          <a:effectLst/>
                          <a:latin typeface="Verdana" pitchFamily="34" charset="0"/>
                          <a:ea typeface="Verdana" pitchFamily="34" charset="0"/>
                        </a:rPr>
                        <a:t> </a:t>
                      </a:r>
                      <a:r>
                        <a:rPr lang="en-US" sz="1200" u="none" strike="noStrike" baseline="0" dirty="0" err="1">
                          <a:solidFill>
                            <a:schemeClr val="tx2"/>
                          </a:solidFill>
                          <a:effectLst/>
                          <a:latin typeface="Verdana" pitchFamily="34" charset="0"/>
                          <a:ea typeface="Verdana" pitchFamily="34" charset="0"/>
                        </a:rPr>
                        <a:t>Jiwa</a:t>
                      </a:r>
                      <a:r>
                        <a:rPr lang="en-US" sz="1200" u="none" strike="noStrike" baseline="0" dirty="0">
                          <a:solidFill>
                            <a:schemeClr val="tx2"/>
                          </a:solidFill>
                          <a:effectLst/>
                          <a:latin typeface="Verdana" pitchFamily="34" charset="0"/>
                          <a:ea typeface="Verdana" pitchFamily="34" charset="0"/>
                        </a:rPr>
                        <a:t> </a:t>
                      </a:r>
                      <a:r>
                        <a:rPr lang="en-US" sz="1200" u="none" strike="noStrike" baseline="0" dirty="0" err="1">
                          <a:solidFill>
                            <a:schemeClr val="tx2"/>
                          </a:solidFill>
                          <a:effectLst/>
                          <a:latin typeface="Verdana" pitchFamily="34" charset="0"/>
                          <a:ea typeface="Verdana" pitchFamily="34" charset="0"/>
                        </a:rPr>
                        <a:t>Dewasa</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2.427</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2.231</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smtClean="0">
                          <a:solidFill>
                            <a:schemeClr val="tx2"/>
                          </a:solidFill>
                          <a:effectLst/>
                          <a:latin typeface="Verdana" pitchFamily="34" charset="0"/>
                          <a:ea typeface="Verdana" pitchFamily="34" charset="0"/>
                        </a:rPr>
                        <a:t>2.373</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chemeClr val="tx2"/>
                          </a:solidFill>
                          <a:effectLst/>
                          <a:latin typeface="Verdana" pitchFamily="34" charset="0"/>
                          <a:ea typeface="Verdana" pitchFamily="34" charset="0"/>
                        </a:rPr>
                        <a:t>2.488</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3"/>
                  </a:ext>
                </a:extLst>
              </a:tr>
              <a:tr h="215618">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l" fontAlgn="b"/>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Klinik</a:t>
                      </a:r>
                      <a:r>
                        <a:rPr lang="en-US" sz="1200" u="none" strike="noStrike" dirty="0">
                          <a:solidFill>
                            <a:schemeClr val="tx2"/>
                          </a:solidFill>
                          <a:effectLst/>
                          <a:latin typeface="Verdana" pitchFamily="34" charset="0"/>
                          <a:ea typeface="Verdana" pitchFamily="34" charset="0"/>
                        </a:rPr>
                        <a:t> NAPZA</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18</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13</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smtClean="0">
                          <a:solidFill>
                            <a:schemeClr val="tx2"/>
                          </a:solidFill>
                          <a:effectLst/>
                          <a:latin typeface="Verdana" pitchFamily="34" charset="0"/>
                          <a:ea typeface="Verdana" pitchFamily="34" charset="0"/>
                        </a:rPr>
                        <a:t>11</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chemeClr val="tx2"/>
                          </a:solidFill>
                          <a:effectLst/>
                          <a:latin typeface="Verdana" pitchFamily="34" charset="0"/>
                          <a:ea typeface="Verdana" pitchFamily="34" charset="0"/>
                        </a:rPr>
                        <a:t>9</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4"/>
                  </a:ext>
                </a:extLst>
              </a:tr>
              <a:tr h="215618">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l" fontAlgn="b"/>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Klinik</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Geriatri</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226</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194</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smtClean="0">
                          <a:solidFill>
                            <a:schemeClr val="tx2"/>
                          </a:solidFill>
                          <a:effectLst/>
                          <a:latin typeface="Verdana" pitchFamily="34" charset="0"/>
                          <a:ea typeface="Verdana" pitchFamily="34" charset="0"/>
                        </a:rPr>
                        <a:t>212</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chemeClr val="tx2"/>
                          </a:solidFill>
                          <a:effectLst/>
                          <a:latin typeface="Verdana" pitchFamily="34" charset="0"/>
                          <a:ea typeface="Verdana" pitchFamily="34" charset="0"/>
                        </a:rPr>
                        <a:t>208</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5"/>
                  </a:ext>
                </a:extLst>
              </a:tr>
              <a:tr h="366945">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l" fontAlgn="b"/>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Penerbitan</a:t>
                      </a:r>
                      <a:r>
                        <a:rPr lang="en-US" sz="1200" u="none" strike="noStrike" dirty="0">
                          <a:solidFill>
                            <a:schemeClr val="tx2"/>
                          </a:solidFill>
                          <a:effectLst/>
                          <a:latin typeface="Verdana" pitchFamily="34" charset="0"/>
                          <a:ea typeface="Verdana" pitchFamily="34" charset="0"/>
                        </a:rPr>
                        <a:t> SK </a:t>
                      </a:r>
                      <a:r>
                        <a:rPr lang="en-US" sz="1200" u="none" strike="noStrike" dirty="0" err="1">
                          <a:solidFill>
                            <a:schemeClr val="tx2"/>
                          </a:solidFill>
                          <a:effectLst/>
                          <a:latin typeface="Verdana" pitchFamily="34" charset="0"/>
                          <a:ea typeface="Verdana" pitchFamily="34" charset="0"/>
                        </a:rPr>
                        <a:t>Bebas</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Narkoba</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751</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21</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smtClean="0">
                          <a:solidFill>
                            <a:schemeClr val="tx2"/>
                          </a:solidFill>
                          <a:effectLst/>
                          <a:latin typeface="Verdana" pitchFamily="34" charset="0"/>
                          <a:ea typeface="Verdana" pitchFamily="34" charset="0"/>
                        </a:rPr>
                        <a:t>114</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chemeClr val="tx2"/>
                          </a:solidFill>
                          <a:effectLst/>
                          <a:latin typeface="Verdana" pitchFamily="34" charset="0"/>
                          <a:ea typeface="Verdana" pitchFamily="34" charset="0"/>
                        </a:rPr>
                        <a:t>41</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6"/>
                  </a:ext>
                </a:extLst>
              </a:tr>
              <a:tr h="366945">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l" fontAlgn="b"/>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Penerbitan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Sk</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Sehat</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Jiwa</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878</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31</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smtClean="0">
                          <a:solidFill>
                            <a:schemeClr val="tx2"/>
                          </a:solidFill>
                          <a:effectLst/>
                          <a:latin typeface="Verdana" pitchFamily="34" charset="0"/>
                          <a:ea typeface="Verdana" pitchFamily="34" charset="0"/>
                        </a:rPr>
                        <a:t>78</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chemeClr val="tx2"/>
                          </a:solidFill>
                          <a:effectLst/>
                          <a:latin typeface="Verdana" pitchFamily="34" charset="0"/>
                          <a:ea typeface="Verdana" pitchFamily="34" charset="0"/>
                        </a:rPr>
                        <a:t>26</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7"/>
                  </a:ext>
                </a:extLst>
              </a:tr>
              <a:tr h="215618">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l" fontAlgn="b"/>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Penerbitan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Sehat</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Fisik</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427</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19</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smtClean="0">
                          <a:solidFill>
                            <a:schemeClr val="tx2"/>
                          </a:solidFill>
                          <a:effectLst/>
                          <a:latin typeface="Verdana" pitchFamily="34" charset="0"/>
                          <a:ea typeface="Verdana" pitchFamily="34" charset="0"/>
                        </a:rPr>
                        <a:t>71</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chemeClr val="tx2"/>
                          </a:solidFill>
                          <a:effectLst/>
                          <a:latin typeface="Verdana" pitchFamily="34" charset="0"/>
                          <a:ea typeface="Verdana" pitchFamily="34" charset="0"/>
                        </a:rPr>
                        <a:t>30</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8"/>
                  </a:ext>
                </a:extLst>
              </a:tr>
              <a:tr h="366945">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l" fontAlgn="b"/>
                      <a:r>
                        <a:rPr lang="en-US" sz="1200" u="none" strike="noStrike" dirty="0" smtClean="0">
                          <a:solidFill>
                            <a:schemeClr val="tx2"/>
                          </a:solidFill>
                          <a:effectLst/>
                          <a:latin typeface="Verdana" pitchFamily="34" charset="0"/>
                          <a:ea typeface="Verdana" pitchFamily="34" charset="0"/>
                        </a:rPr>
                        <a:t>- </a:t>
                      </a:r>
                      <a:r>
                        <a:rPr lang="en-US" sz="1200" u="none" strike="noStrike" dirty="0" err="1" smtClean="0">
                          <a:solidFill>
                            <a:schemeClr val="tx2"/>
                          </a:solidFill>
                          <a:effectLst/>
                          <a:latin typeface="Verdana" pitchFamily="34" charset="0"/>
                          <a:ea typeface="Verdana" pitchFamily="34" charset="0"/>
                        </a:rPr>
                        <a:t>Penerbitan</a:t>
                      </a:r>
                      <a:r>
                        <a:rPr lang="en-US" sz="1200" u="none" strike="noStrike" dirty="0" smtClean="0">
                          <a:solidFill>
                            <a:schemeClr val="tx2"/>
                          </a:solidFill>
                          <a:effectLst/>
                          <a:latin typeface="Verdana" pitchFamily="34" charset="0"/>
                          <a:ea typeface="Verdana" pitchFamily="34" charset="0"/>
                        </a:rPr>
                        <a:t> SK </a:t>
                      </a:r>
                      <a:r>
                        <a:rPr lang="en-US" sz="1200" u="none" strike="noStrike" dirty="0" err="1" smtClean="0">
                          <a:solidFill>
                            <a:schemeClr val="tx2"/>
                          </a:solidFill>
                          <a:effectLst/>
                          <a:latin typeface="Verdana" pitchFamily="34" charset="0"/>
                          <a:ea typeface="Verdana" pitchFamily="34" charset="0"/>
                        </a:rPr>
                        <a:t>Sakit</a:t>
                      </a:r>
                      <a:r>
                        <a:rPr lang="en-US" sz="1200" u="none" strike="noStrike" dirty="0" smtClean="0">
                          <a:solidFill>
                            <a:schemeClr val="tx2"/>
                          </a:solidFill>
                          <a:effectLst/>
                          <a:latin typeface="Verdana" pitchFamily="34" charset="0"/>
                          <a:ea typeface="Verdana" pitchFamily="34" charset="0"/>
                        </a:rPr>
                        <a:t> </a:t>
                      </a:r>
                      <a:r>
                        <a:rPr lang="en-US" sz="1200" u="none" strike="noStrike" dirty="0" err="1" smtClean="0">
                          <a:solidFill>
                            <a:schemeClr val="tx2"/>
                          </a:solidFill>
                          <a:effectLst/>
                          <a:latin typeface="Verdana" pitchFamily="34" charset="0"/>
                          <a:ea typeface="Verdana" pitchFamily="34" charset="0"/>
                        </a:rPr>
                        <a:t>Jiwa</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smtClean="0">
                          <a:solidFill>
                            <a:schemeClr val="tx2"/>
                          </a:solidFill>
                          <a:effectLst/>
                          <a:latin typeface="Verdana" pitchFamily="34" charset="0"/>
                          <a:ea typeface="Verdana" pitchFamily="34" charset="0"/>
                        </a:rPr>
                        <a:t>-</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smtClean="0">
                          <a:solidFill>
                            <a:schemeClr val="tx2"/>
                          </a:solidFill>
                          <a:effectLst/>
                          <a:latin typeface="Verdana" pitchFamily="34" charset="0"/>
                          <a:ea typeface="Verdana" pitchFamily="34" charset="0"/>
                        </a:rPr>
                        <a:t>-</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smtClean="0">
                          <a:solidFill>
                            <a:schemeClr val="tx2"/>
                          </a:solidFill>
                          <a:effectLst/>
                          <a:latin typeface="Verdana" pitchFamily="34" charset="0"/>
                          <a:ea typeface="Verdana" pitchFamily="34" charset="0"/>
                        </a:rPr>
                        <a:t>3</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chemeClr val="tx2"/>
                          </a:solidFill>
                          <a:effectLst/>
                          <a:latin typeface="Verdana" pitchFamily="34" charset="0"/>
                          <a:ea typeface="Verdana" pitchFamily="34" charset="0"/>
                        </a:rPr>
                        <a:t>1</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9"/>
                  </a:ext>
                </a:extLst>
              </a:tr>
              <a:tr h="366945">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l" fontAlgn="b"/>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Pemeriksaan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Visum</a:t>
                      </a:r>
                      <a:r>
                        <a:rPr lang="en-US" sz="1200" u="none" strike="noStrike" dirty="0">
                          <a:solidFill>
                            <a:schemeClr val="tx2"/>
                          </a:solidFill>
                          <a:effectLst/>
                          <a:latin typeface="Verdana" pitchFamily="34" charset="0"/>
                          <a:ea typeface="Verdana" pitchFamily="34" charset="0"/>
                        </a:rPr>
                        <a:t> et </a:t>
                      </a:r>
                      <a:r>
                        <a:rPr lang="en-US" sz="1200" u="none" strike="noStrike" dirty="0" err="1">
                          <a:solidFill>
                            <a:schemeClr val="tx2"/>
                          </a:solidFill>
                          <a:effectLst/>
                          <a:latin typeface="Verdana" pitchFamily="34" charset="0"/>
                          <a:ea typeface="Verdana" pitchFamily="34" charset="0"/>
                        </a:rPr>
                        <a:t>Ripertum</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4</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1</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smtClean="0">
                          <a:solidFill>
                            <a:schemeClr val="tx2"/>
                          </a:solidFill>
                          <a:effectLst/>
                          <a:latin typeface="Verdana" pitchFamily="34" charset="0"/>
                          <a:ea typeface="Verdana" pitchFamily="34" charset="0"/>
                        </a:rPr>
                        <a:t>2</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chemeClr val="tx2"/>
                          </a:solidFill>
                          <a:effectLst/>
                          <a:latin typeface="Verdana" pitchFamily="34" charset="0"/>
                          <a:ea typeface="Verdana" pitchFamily="34" charset="0"/>
                        </a:rPr>
                        <a:t>-</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2154061326"/>
                  </a:ext>
                </a:extLst>
              </a:tr>
              <a:tr h="215618">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l" fontAlgn="b"/>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Klinik</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Anak</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smtClean="0">
                          <a:solidFill>
                            <a:schemeClr val="tx2"/>
                          </a:solidFill>
                          <a:effectLst/>
                          <a:latin typeface="Verdana" pitchFamily="34" charset="0"/>
                          <a:ea typeface="Verdana" pitchFamily="34" charset="0"/>
                        </a:rPr>
                        <a:t>-</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chemeClr val="tx2"/>
                          </a:solidFill>
                          <a:effectLst/>
                          <a:latin typeface="Verdana" pitchFamily="34" charset="0"/>
                          <a:ea typeface="Verdana" pitchFamily="34" charset="0"/>
                        </a:rPr>
                        <a:t>3</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3522837362"/>
                  </a:ext>
                </a:extLst>
              </a:tr>
              <a:tr h="215618">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l" fontAlgn="b"/>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Klinik</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Saraf</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40</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34</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smtClean="0">
                          <a:solidFill>
                            <a:schemeClr val="tx2"/>
                          </a:solidFill>
                          <a:effectLst/>
                          <a:latin typeface="Verdana" pitchFamily="34" charset="0"/>
                          <a:ea typeface="Verdana" pitchFamily="34" charset="0"/>
                        </a:rPr>
                        <a:t>26</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chemeClr val="tx2"/>
                          </a:solidFill>
                          <a:effectLst/>
                          <a:latin typeface="Verdana" pitchFamily="34" charset="0"/>
                          <a:ea typeface="Verdana" pitchFamily="34" charset="0"/>
                        </a:rPr>
                        <a:t>41</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347969636"/>
                  </a:ext>
                </a:extLst>
              </a:tr>
              <a:tr h="366945">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l" fontAlgn="b"/>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Klinik</a:t>
                      </a:r>
                      <a:r>
                        <a:rPr lang="en-US" sz="1200" u="none" strike="noStrike" baseline="0" dirty="0">
                          <a:solidFill>
                            <a:schemeClr val="tx2"/>
                          </a:solidFill>
                          <a:effectLst/>
                          <a:latin typeface="Verdana" pitchFamily="34" charset="0"/>
                          <a:ea typeface="Verdana" pitchFamily="34" charset="0"/>
                        </a:rPr>
                        <a:t> </a:t>
                      </a:r>
                      <a:r>
                        <a:rPr lang="en-US" sz="1200" u="none" strike="noStrike" baseline="0" dirty="0" err="1">
                          <a:solidFill>
                            <a:schemeClr val="tx2"/>
                          </a:solidFill>
                          <a:effectLst/>
                          <a:latin typeface="Verdana" pitchFamily="34" charset="0"/>
                          <a:ea typeface="Verdana" pitchFamily="34" charset="0"/>
                        </a:rPr>
                        <a:t>Kulit</a:t>
                      </a:r>
                      <a:r>
                        <a:rPr lang="en-US" sz="1200" u="none" strike="noStrike" baseline="0" dirty="0">
                          <a:solidFill>
                            <a:schemeClr val="tx2"/>
                          </a:solidFill>
                          <a:effectLst/>
                          <a:latin typeface="Verdana" pitchFamily="34" charset="0"/>
                          <a:ea typeface="Verdana" pitchFamily="34" charset="0"/>
                        </a:rPr>
                        <a:t> </a:t>
                      </a:r>
                      <a:r>
                        <a:rPr lang="en-US" sz="1200" u="none" strike="noStrike" baseline="0" dirty="0" err="1">
                          <a:solidFill>
                            <a:schemeClr val="tx2"/>
                          </a:solidFill>
                          <a:effectLst/>
                          <a:latin typeface="Verdana" pitchFamily="34" charset="0"/>
                          <a:ea typeface="Verdana" pitchFamily="34" charset="0"/>
                        </a:rPr>
                        <a:t>dan</a:t>
                      </a:r>
                      <a:r>
                        <a:rPr lang="en-US" sz="1200" u="none" strike="noStrike" baseline="0" dirty="0">
                          <a:solidFill>
                            <a:schemeClr val="tx2"/>
                          </a:solidFill>
                          <a:effectLst/>
                          <a:latin typeface="Verdana" pitchFamily="34" charset="0"/>
                          <a:ea typeface="Verdana" pitchFamily="34" charset="0"/>
                        </a:rPr>
                        <a:t> </a:t>
                      </a:r>
                      <a:r>
                        <a:rPr lang="en-US" sz="1200" u="none" strike="noStrike" baseline="0" dirty="0" err="1">
                          <a:solidFill>
                            <a:schemeClr val="tx2"/>
                          </a:solidFill>
                          <a:effectLst/>
                          <a:latin typeface="Verdana" pitchFamily="34" charset="0"/>
                          <a:ea typeface="Verdana" pitchFamily="34" charset="0"/>
                        </a:rPr>
                        <a:t>Kelamin</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2</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2</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smtClean="0">
                          <a:solidFill>
                            <a:schemeClr val="tx2"/>
                          </a:solidFill>
                          <a:effectLst/>
                          <a:latin typeface="Verdana" pitchFamily="34" charset="0"/>
                          <a:ea typeface="Verdana" pitchFamily="34" charset="0"/>
                        </a:rPr>
                        <a:t>5</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chemeClr val="tx2"/>
                          </a:solidFill>
                          <a:effectLst/>
                          <a:latin typeface="Verdana" pitchFamily="34" charset="0"/>
                          <a:ea typeface="Verdana" pitchFamily="34" charset="0"/>
                        </a:rPr>
                        <a:t>4</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2427115016"/>
                  </a:ext>
                </a:extLst>
              </a:tr>
              <a:tr h="215618">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l" fontAlgn="b"/>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Klinik</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Penyakit</a:t>
                      </a:r>
                      <a:r>
                        <a:rPr lang="en-US" sz="1200" u="none" strike="noStrike" baseline="0" dirty="0">
                          <a:solidFill>
                            <a:schemeClr val="tx2"/>
                          </a:solidFill>
                          <a:effectLst/>
                          <a:latin typeface="Verdana" pitchFamily="34" charset="0"/>
                          <a:ea typeface="Verdana" pitchFamily="34" charset="0"/>
                        </a:rPr>
                        <a:t> </a:t>
                      </a:r>
                      <a:r>
                        <a:rPr lang="en-US" sz="1200" u="none" strike="noStrike" baseline="0" dirty="0" err="1">
                          <a:solidFill>
                            <a:schemeClr val="tx2"/>
                          </a:solidFill>
                          <a:effectLst/>
                          <a:latin typeface="Verdana" pitchFamily="34" charset="0"/>
                          <a:ea typeface="Verdana" pitchFamily="34" charset="0"/>
                        </a:rPr>
                        <a:t>Dalam</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1</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6</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smtClean="0">
                          <a:solidFill>
                            <a:schemeClr val="tx2"/>
                          </a:solidFill>
                          <a:effectLst/>
                          <a:latin typeface="Verdana" pitchFamily="34" charset="0"/>
                          <a:ea typeface="Verdana" pitchFamily="34" charset="0"/>
                        </a:rPr>
                        <a:t>6</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chemeClr val="tx2"/>
                          </a:solidFill>
                          <a:effectLst/>
                          <a:latin typeface="Verdana" pitchFamily="34" charset="0"/>
                          <a:ea typeface="Verdana" pitchFamily="34" charset="0"/>
                        </a:rPr>
                        <a:t>9</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345850494"/>
                  </a:ext>
                </a:extLst>
              </a:tr>
              <a:tr h="366945">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l" fontAlgn="b"/>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Klinik</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Kandungan</a:t>
                      </a:r>
                      <a:r>
                        <a:rPr lang="en-US" sz="1200" u="none" strike="noStrike" dirty="0">
                          <a:solidFill>
                            <a:schemeClr val="tx2"/>
                          </a:solidFill>
                          <a:effectLst/>
                          <a:latin typeface="Verdana" pitchFamily="34" charset="0"/>
                          <a:ea typeface="Verdana" pitchFamily="34" charset="0"/>
                        </a:rPr>
                        <a:t> &amp; </a:t>
                      </a:r>
                      <a:r>
                        <a:rPr lang="en-US" sz="1200" u="none" strike="noStrike" dirty="0" err="1">
                          <a:solidFill>
                            <a:schemeClr val="tx2"/>
                          </a:solidFill>
                          <a:effectLst/>
                          <a:latin typeface="Verdana" pitchFamily="34" charset="0"/>
                          <a:ea typeface="Verdana" pitchFamily="34" charset="0"/>
                        </a:rPr>
                        <a:t>Kebidanan</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1</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smtClean="0">
                          <a:solidFill>
                            <a:schemeClr val="tx2"/>
                          </a:solidFill>
                          <a:effectLst/>
                          <a:latin typeface="Verdana" pitchFamily="34" charset="0"/>
                          <a:ea typeface="Verdana" pitchFamily="34" charset="0"/>
                        </a:rPr>
                        <a:t>-</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chemeClr val="tx2"/>
                          </a:solidFill>
                          <a:effectLst/>
                          <a:latin typeface="Verdana" pitchFamily="34" charset="0"/>
                          <a:ea typeface="Verdana" pitchFamily="34" charset="0"/>
                        </a:rPr>
                        <a:t>-</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4153831112"/>
                  </a:ext>
                </a:extLst>
              </a:tr>
              <a:tr h="366945">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l" fontAlgn="b"/>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Klinik</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Rehablititasi</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Medik</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7</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4</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smtClean="0">
                          <a:solidFill>
                            <a:schemeClr val="tx2"/>
                          </a:solidFill>
                          <a:effectLst/>
                          <a:latin typeface="Verdana" pitchFamily="34" charset="0"/>
                          <a:ea typeface="Verdana" pitchFamily="34" charset="0"/>
                        </a:rPr>
                        <a:t>-</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chemeClr val="tx2"/>
                          </a:solidFill>
                          <a:effectLst/>
                          <a:latin typeface="Verdana" pitchFamily="34" charset="0"/>
                          <a:ea typeface="Verdana" pitchFamily="34" charset="0"/>
                        </a:rPr>
                        <a:t>-</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3491790108"/>
                  </a:ext>
                </a:extLst>
              </a:tr>
              <a:tr h="215618">
                <a:tc>
                  <a:txBody>
                    <a:bodyPr/>
                    <a:lstStyle/>
                    <a:p>
                      <a:pPr algn="ctr" fontAlgn="b"/>
                      <a:r>
                        <a:rPr lang="en-US" sz="1200" u="none" strike="noStrike" dirty="0">
                          <a:solidFill>
                            <a:schemeClr val="tx2"/>
                          </a:solidFill>
                          <a:effectLst/>
                          <a:latin typeface="Verdana" pitchFamily="34" charset="0"/>
                          <a:ea typeface="Verdana" pitchFamily="34" charset="0"/>
                        </a:rPr>
                        <a:t>2</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l" fontAlgn="b"/>
                      <a:r>
                        <a:rPr lang="en-US" sz="1200" u="none" strike="noStrike" dirty="0" err="1">
                          <a:solidFill>
                            <a:schemeClr val="tx2"/>
                          </a:solidFill>
                          <a:effectLst/>
                          <a:latin typeface="Verdana" pitchFamily="34" charset="0"/>
                          <a:ea typeface="Verdana" pitchFamily="34" charset="0"/>
                        </a:rPr>
                        <a:t>Tindakan</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3447857362"/>
                  </a:ext>
                </a:extLst>
              </a:tr>
              <a:tr h="240985">
                <a:tc>
                  <a:txBody>
                    <a:bodyPr/>
                    <a:lstStyle/>
                    <a:p>
                      <a:pPr algn="ctr" fontAlgn="b"/>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l" fontAlgn="b"/>
                      <a:r>
                        <a:rPr lang="en-US" sz="1200" u="none" strike="noStrike" dirty="0">
                          <a:solidFill>
                            <a:schemeClr val="tx2"/>
                          </a:solidFill>
                          <a:effectLst/>
                          <a:latin typeface="Verdana" pitchFamily="34" charset="0"/>
                          <a:ea typeface="Verdana" pitchFamily="34" charset="0"/>
                        </a:rPr>
                        <a:t>-</a:t>
                      </a:r>
                      <a:r>
                        <a:rPr lang="en-US" sz="1200" u="none" strike="noStrike" baseline="0" dirty="0">
                          <a:solidFill>
                            <a:schemeClr val="tx2"/>
                          </a:solidFill>
                          <a:effectLst/>
                          <a:latin typeface="Verdana" pitchFamily="34" charset="0"/>
                          <a:ea typeface="Verdana" pitchFamily="34" charset="0"/>
                        </a:rPr>
                        <a:t> </a:t>
                      </a:r>
                      <a:r>
                        <a:rPr lang="en-US" sz="1200" u="none" strike="noStrike" baseline="0" dirty="0" err="1">
                          <a:solidFill>
                            <a:schemeClr val="tx2"/>
                          </a:solidFill>
                          <a:effectLst/>
                          <a:latin typeface="Verdana" pitchFamily="34" charset="0"/>
                          <a:ea typeface="Verdana" pitchFamily="34" charset="0"/>
                        </a:rPr>
                        <a:t>Suntik</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68</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a:solidFill>
                            <a:schemeClr val="tx2"/>
                          </a:solidFill>
                          <a:effectLst/>
                          <a:latin typeface="Verdana" pitchFamily="34" charset="0"/>
                          <a:ea typeface="Verdana" pitchFamily="34" charset="0"/>
                        </a:rPr>
                        <a:t>93</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u="none" strike="noStrike" dirty="0" smtClean="0">
                          <a:solidFill>
                            <a:schemeClr val="tx2"/>
                          </a:solidFill>
                          <a:effectLst/>
                          <a:latin typeface="Verdana" pitchFamily="34" charset="0"/>
                          <a:ea typeface="Verdana" pitchFamily="34" charset="0"/>
                        </a:rPr>
                        <a:t>96</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chemeClr val="tx2"/>
                          </a:solidFill>
                          <a:effectLst/>
                          <a:latin typeface="Verdana" pitchFamily="34" charset="0"/>
                          <a:ea typeface="Verdana" pitchFamily="34" charset="0"/>
                        </a:rPr>
                        <a:t>103</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3714844048"/>
                  </a:ext>
                </a:extLst>
              </a:tr>
            </a:tbl>
          </a:graphicData>
        </a:graphic>
      </p:graphicFrame>
    </p:spTree>
    <p:extLst>
      <p:ext uri="{BB962C8B-B14F-4D97-AF65-F5344CB8AC3E}">
        <p14:creationId xmlns:p14="http://schemas.microsoft.com/office/powerpoint/2010/main" val="259672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30213943"/>
              </p:ext>
            </p:extLst>
          </p:nvPr>
        </p:nvGraphicFramePr>
        <p:xfrm>
          <a:off x="215156" y="908719"/>
          <a:ext cx="6984777" cy="4093375"/>
        </p:xfrm>
        <a:graphic>
          <a:graphicData uri="http://schemas.openxmlformats.org/drawingml/2006/table">
            <a:tbl>
              <a:tblPr firstRow="1" bandRow="1">
                <a:tableStyleId>{9D7B26C5-4107-4FEC-AEDC-1716B250A1EF}</a:tableStyleId>
              </a:tblPr>
              <a:tblGrid>
                <a:gridCol w="774381">
                  <a:extLst>
                    <a:ext uri="{9D8B030D-6E8A-4147-A177-3AD203B41FA5}">
                      <a16:colId xmlns="" xmlns:a16="http://schemas.microsoft.com/office/drawing/2014/main" val="20000"/>
                    </a:ext>
                  </a:extLst>
                </a:gridCol>
                <a:gridCol w="2650672">
                  <a:extLst>
                    <a:ext uri="{9D8B030D-6E8A-4147-A177-3AD203B41FA5}">
                      <a16:colId xmlns="" xmlns:a16="http://schemas.microsoft.com/office/drawing/2014/main" val="20001"/>
                    </a:ext>
                  </a:extLst>
                </a:gridCol>
                <a:gridCol w="889931">
                  <a:extLst>
                    <a:ext uri="{9D8B030D-6E8A-4147-A177-3AD203B41FA5}">
                      <a16:colId xmlns="" xmlns:a16="http://schemas.microsoft.com/office/drawing/2014/main" val="20002"/>
                    </a:ext>
                  </a:extLst>
                </a:gridCol>
                <a:gridCol w="889931">
                  <a:extLst>
                    <a:ext uri="{9D8B030D-6E8A-4147-A177-3AD203B41FA5}">
                      <a16:colId xmlns="" xmlns:a16="http://schemas.microsoft.com/office/drawing/2014/main" val="20003"/>
                    </a:ext>
                  </a:extLst>
                </a:gridCol>
                <a:gridCol w="889931">
                  <a:extLst>
                    <a:ext uri="{9D8B030D-6E8A-4147-A177-3AD203B41FA5}">
                      <a16:colId xmlns="" xmlns:a16="http://schemas.microsoft.com/office/drawing/2014/main" val="20004"/>
                    </a:ext>
                  </a:extLst>
                </a:gridCol>
                <a:gridCol w="889931"/>
              </a:tblGrid>
              <a:tr h="610167">
                <a:tc>
                  <a:txBody>
                    <a:bodyPr/>
                    <a:lstStyle/>
                    <a:p>
                      <a:pPr algn="ctr"/>
                      <a:r>
                        <a:rPr lang="en-US" sz="1200" dirty="0">
                          <a:solidFill>
                            <a:schemeClr val="tx2"/>
                          </a:solidFill>
                          <a:latin typeface="Verdana" pitchFamily="34" charset="0"/>
                          <a:ea typeface="Verdana" pitchFamily="34" charset="0"/>
                        </a:rPr>
                        <a:t>NO</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7" marR="182687" marT="68926" marB="68926" anchor="ctr"/>
                </a:tc>
                <a:tc>
                  <a:txBody>
                    <a:bodyPr/>
                    <a:lstStyle/>
                    <a:p>
                      <a:pPr algn="ctr"/>
                      <a:r>
                        <a:rPr lang="en-US" sz="1200" dirty="0">
                          <a:solidFill>
                            <a:schemeClr val="tx2"/>
                          </a:solidFill>
                          <a:latin typeface="Verdana" pitchFamily="34" charset="0"/>
                          <a:ea typeface="Verdana" pitchFamily="34" charset="0"/>
                        </a:rPr>
                        <a:t>JENIS KEGIATAN</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7" marR="182687" marT="68926" marB="68926" anchor="ctr"/>
                </a:tc>
                <a:tc>
                  <a:txBody>
                    <a:bodyPr/>
                    <a:lstStyle/>
                    <a:p>
                      <a:pPr algn="ctr"/>
                      <a:r>
                        <a:rPr lang="en-US" sz="1200" dirty="0">
                          <a:solidFill>
                            <a:schemeClr val="tx2"/>
                          </a:solidFill>
                          <a:latin typeface="Verdana" pitchFamily="34" charset="0"/>
                          <a:ea typeface="Verdana" pitchFamily="34" charset="0"/>
                        </a:rPr>
                        <a:t>JAN</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7" marR="182687" marT="68926" marB="68926" anchor="ctr"/>
                </a:tc>
                <a:tc>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182687" marR="182687" marT="68926" marB="68926" anchor="ctr"/>
                </a:tc>
                <a:tc>
                  <a:txBody>
                    <a:bodyPr/>
                    <a:lstStyle/>
                    <a:p>
                      <a:pPr algn="ctr"/>
                      <a:r>
                        <a:rPr lang="en-US"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MAR</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7" marR="182687" marT="68926" marB="68926" anchor="ctr"/>
                </a:tc>
                <a:tc>
                  <a:txBody>
                    <a:bodyPr/>
                    <a:lstStyle/>
                    <a:p>
                      <a:pPr algn="ctr"/>
                      <a:r>
                        <a:rPr lang="en-US"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APR</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7" marR="182687" marT="68926" marB="68926" anchor="ctr"/>
                </a:tc>
                <a:extLst>
                  <a:ext uri="{0D108BD9-81ED-4DB2-BD59-A6C34878D82A}">
                    <a16:rowId xmlns="" xmlns:a16="http://schemas.microsoft.com/office/drawing/2014/main" val="10000"/>
                  </a:ext>
                </a:extLst>
              </a:tr>
              <a:tr h="501257">
                <a:tc>
                  <a:txBody>
                    <a:bodyPr/>
                    <a:lstStyle/>
                    <a:p>
                      <a:pPr algn="ctr" fontAlgn="b"/>
                      <a:r>
                        <a:rPr lang="en-US" sz="1200" u="none" strike="noStrike" dirty="0">
                          <a:solidFill>
                            <a:schemeClr val="tx2"/>
                          </a:solidFill>
                          <a:latin typeface="Verdana" pitchFamily="34" charset="0"/>
                          <a:ea typeface="Verdana" pitchFamily="34" charset="0"/>
                        </a:rPr>
                        <a:t>1</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60" marB="0" anchor="ctr"/>
                </a:tc>
                <a:tc>
                  <a:txBody>
                    <a:bodyPr/>
                    <a:lstStyle/>
                    <a:p>
                      <a:pPr algn="l" fontAlgn="b"/>
                      <a:r>
                        <a:rPr lang="fi-FI" sz="1200" u="none" strike="noStrike" dirty="0">
                          <a:solidFill>
                            <a:schemeClr val="tx2"/>
                          </a:solidFill>
                          <a:latin typeface="Verdana" pitchFamily="34" charset="0"/>
                          <a:ea typeface="Verdana" pitchFamily="34" charset="0"/>
                        </a:rPr>
                        <a:t>Permintaan makanan pasien rawat </a:t>
                      </a:r>
                      <a:r>
                        <a:rPr lang="fi-FI" sz="1200" u="none" strike="noStrike" dirty="0" smtClean="0">
                          <a:solidFill>
                            <a:schemeClr val="tx2"/>
                          </a:solidFill>
                          <a:latin typeface="Verdana" pitchFamily="34" charset="0"/>
                          <a:ea typeface="Verdana" pitchFamily="34" charset="0"/>
                        </a:rPr>
                        <a:t>inap</a:t>
                      </a:r>
                      <a:endParaRPr lang="fi-FI"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60" marB="0" anchor="ctr"/>
                </a:tc>
                <a:tc>
                  <a:txBody>
                    <a:bodyPr/>
                    <a:lstStyle/>
                    <a:p>
                      <a:pPr algn="r" fontAlgn="b"/>
                      <a:r>
                        <a:rPr lang="en-US" sz="1000" u="none" strike="noStrike" dirty="0">
                          <a:solidFill>
                            <a:schemeClr val="tx2"/>
                          </a:solidFill>
                          <a:effectLst/>
                          <a:latin typeface="Verdana" pitchFamily="34" charset="0"/>
                          <a:ea typeface="Verdana" pitchFamily="34" charset="0"/>
                        </a:rPr>
                        <a:t> </a:t>
                      </a:r>
                      <a:endParaRPr lang="en-US" sz="10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000" u="none" strike="noStrike">
                          <a:solidFill>
                            <a:schemeClr val="tx2"/>
                          </a:solidFill>
                          <a:effectLst/>
                          <a:latin typeface="Verdana" pitchFamily="34" charset="0"/>
                          <a:ea typeface="Verdana" pitchFamily="34" charset="0"/>
                        </a:rPr>
                        <a:t> </a:t>
                      </a:r>
                      <a:endParaRPr lang="en-US" sz="1000" b="0" i="0" u="none" strike="noStrike">
                        <a:solidFill>
                          <a:schemeClr val="tx2"/>
                        </a:solidFill>
                        <a:effectLst/>
                        <a:latin typeface="Verdana" pitchFamily="34" charset="0"/>
                        <a:ea typeface="Verdana" pitchFamily="34" charset="0"/>
                      </a:endParaRPr>
                    </a:p>
                  </a:txBody>
                  <a:tcPr marL="9525" marR="9525" marT="9525" marB="0" anchor="ctr"/>
                </a:tc>
                <a:tc>
                  <a:txBody>
                    <a:bodyPr/>
                    <a:lstStyle/>
                    <a:p>
                      <a:pPr algn="l" fontAlgn="b"/>
                      <a:r>
                        <a:rPr lang="en-US" sz="1000" u="none" strike="noStrike">
                          <a:solidFill>
                            <a:schemeClr val="tx2"/>
                          </a:solidFill>
                          <a:effectLst/>
                          <a:latin typeface="Verdana" pitchFamily="34" charset="0"/>
                          <a:ea typeface="Verdana" pitchFamily="34" charset="0"/>
                        </a:rPr>
                        <a:t> </a:t>
                      </a:r>
                      <a:endParaRPr lang="en-US" sz="1000" b="0" i="0" u="none" strike="noStrike">
                        <a:solidFill>
                          <a:schemeClr val="tx2"/>
                        </a:solidFill>
                        <a:effectLst/>
                        <a:latin typeface="Verdana" pitchFamily="34" charset="0"/>
                        <a:ea typeface="Verdana" pitchFamily="34" charset="0"/>
                      </a:endParaRPr>
                    </a:p>
                  </a:txBody>
                  <a:tcPr marL="9525" marR="9525" marT="9525" marB="0" anchor="ctr"/>
                </a:tc>
                <a:tc>
                  <a:txBody>
                    <a:bodyPr/>
                    <a:lstStyle/>
                    <a:p>
                      <a:pPr algn="l" fontAlgn="b"/>
                      <a:r>
                        <a:rPr lang="en-US" sz="1000" u="none" strike="noStrike">
                          <a:solidFill>
                            <a:schemeClr val="tx2"/>
                          </a:solidFill>
                          <a:effectLst/>
                          <a:latin typeface="Verdana" pitchFamily="34" charset="0"/>
                          <a:ea typeface="Verdana" pitchFamily="34" charset="0"/>
                        </a:rPr>
                        <a:t> </a:t>
                      </a:r>
                      <a:endParaRPr lang="en-US" sz="1000" b="0" i="0" u="none" strike="noStrike">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1"/>
                  </a:ext>
                </a:extLst>
              </a:tr>
              <a:tr h="328737">
                <a:tc>
                  <a:txBody>
                    <a:bodyPr/>
                    <a:lstStyle/>
                    <a:p>
                      <a:pPr algn="ctr" fontAlgn="b"/>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60" marB="0" anchor="ctr"/>
                </a:tc>
                <a:tc>
                  <a:txBody>
                    <a:bodyPr/>
                    <a:lstStyle/>
                    <a:p>
                      <a:pPr algn="l" fontAlgn="b"/>
                      <a:r>
                        <a:rPr lang="fi-FI" sz="1200" b="0" i="0" u="none" strike="noStrike" dirty="0" smtClean="0">
                          <a:solidFill>
                            <a:schemeClr val="tx2"/>
                          </a:solidFill>
                          <a:latin typeface="Verdana" panose="020B0604030504040204" pitchFamily="34" charset="0"/>
                          <a:ea typeface="Verdana" panose="020B0604030504040204" pitchFamily="34" charset="0"/>
                          <a:cs typeface="Verdana" panose="020B0604030504040204" pitchFamily="34" charset="0"/>
                        </a:rPr>
                        <a:t>Jumlah Porsi</a:t>
                      </a:r>
                      <a:endParaRPr lang="fi-FI"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60" marB="0" anchor="ctr"/>
                </a:tc>
                <a:tc>
                  <a:txBody>
                    <a:bodyPr/>
                    <a:lstStyle/>
                    <a:p>
                      <a:pPr algn="r" fontAlgn="b"/>
                      <a:r>
                        <a:rPr lang="en-US" sz="1200" u="none" strike="noStrike" dirty="0">
                          <a:solidFill>
                            <a:schemeClr val="tx2"/>
                          </a:solidFill>
                          <a:effectLst/>
                          <a:latin typeface="Verdana" pitchFamily="34" charset="0"/>
                          <a:ea typeface="Verdana" pitchFamily="34" charset="0"/>
                        </a:rPr>
                        <a:t> </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200" u="none" strike="noStrike" dirty="0">
                          <a:solidFill>
                            <a:schemeClr val="tx2"/>
                          </a:solidFill>
                          <a:effectLst/>
                          <a:latin typeface="Verdana" pitchFamily="34" charset="0"/>
                          <a:ea typeface="Verdana" pitchFamily="34" charset="0"/>
                        </a:rPr>
                        <a:t>16.371</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200" u="none" strike="noStrike">
                          <a:solidFill>
                            <a:schemeClr val="tx2"/>
                          </a:solidFill>
                          <a:effectLst/>
                          <a:latin typeface="Verdana" pitchFamily="34" charset="0"/>
                          <a:ea typeface="Verdana" pitchFamily="34" charset="0"/>
                        </a:rPr>
                        <a:t>18.987</a:t>
                      </a:r>
                      <a:endParaRPr lang="en-US" sz="1200" b="0" i="0" u="none" strike="noStrike">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200" u="none" strike="noStrike">
                          <a:solidFill>
                            <a:schemeClr val="tx2"/>
                          </a:solidFill>
                          <a:effectLst/>
                          <a:latin typeface="Verdana" pitchFamily="34" charset="0"/>
                          <a:ea typeface="Verdana" pitchFamily="34" charset="0"/>
                        </a:rPr>
                        <a:t>16.725</a:t>
                      </a:r>
                      <a:endParaRPr lang="en-US" sz="1200" b="0" i="0" u="none" strike="noStrike">
                        <a:solidFill>
                          <a:schemeClr val="tx2"/>
                        </a:solidFill>
                        <a:effectLst/>
                        <a:latin typeface="Verdana" pitchFamily="34" charset="0"/>
                        <a:ea typeface="Verdana" pitchFamily="34" charset="0"/>
                      </a:endParaRPr>
                    </a:p>
                  </a:txBody>
                  <a:tcPr marL="9525" marR="9525" marT="9525" marB="0" anchor="ctr"/>
                </a:tc>
              </a:tr>
              <a:tr h="288032">
                <a:tc>
                  <a:txBody>
                    <a:bodyPr/>
                    <a:lstStyle/>
                    <a:p>
                      <a:pPr algn="ctr" fontAlgn="b"/>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60" marB="0" anchor="ctr"/>
                </a:tc>
                <a:tc>
                  <a:txBody>
                    <a:bodyPr/>
                    <a:lstStyle/>
                    <a:p>
                      <a:pPr algn="l" fontAlgn="b"/>
                      <a:r>
                        <a:rPr lang="fi-FI" sz="1200" b="0" i="0" u="none" strike="noStrike" dirty="0" smtClean="0">
                          <a:solidFill>
                            <a:schemeClr val="tx2"/>
                          </a:solidFill>
                          <a:latin typeface="Verdana" panose="020B0604030504040204" pitchFamily="34" charset="0"/>
                          <a:ea typeface="Verdana" panose="020B0604030504040204" pitchFamily="34" charset="0"/>
                          <a:cs typeface="Verdana" panose="020B0604030504040204" pitchFamily="34" charset="0"/>
                        </a:rPr>
                        <a:t>Jumlah Orang</a:t>
                      </a:r>
                      <a:endParaRPr lang="fi-FI"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60" marB="0" anchor="ctr"/>
                </a:tc>
                <a:tc>
                  <a:txBody>
                    <a:bodyPr/>
                    <a:lstStyle/>
                    <a:p>
                      <a:pPr algn="r" fontAlgn="b"/>
                      <a:r>
                        <a:rPr lang="en-US" sz="1200" u="none" strike="noStrike">
                          <a:solidFill>
                            <a:schemeClr val="tx2"/>
                          </a:solidFill>
                          <a:effectLst/>
                          <a:latin typeface="Verdana" pitchFamily="34" charset="0"/>
                          <a:ea typeface="Verdana" pitchFamily="34" charset="0"/>
                        </a:rPr>
                        <a:t>6.413</a:t>
                      </a:r>
                      <a:endParaRPr lang="en-US" sz="1200" b="0" i="0" u="none" strike="noStrike">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200" u="none" strike="noStrike" dirty="0">
                          <a:solidFill>
                            <a:schemeClr val="tx2"/>
                          </a:solidFill>
                          <a:effectLst/>
                          <a:latin typeface="Verdana" pitchFamily="34" charset="0"/>
                          <a:ea typeface="Verdana" pitchFamily="34" charset="0"/>
                        </a:rPr>
                        <a:t>5.457</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200" u="none" strike="noStrike" dirty="0">
                          <a:solidFill>
                            <a:schemeClr val="tx2"/>
                          </a:solidFill>
                          <a:effectLst/>
                          <a:latin typeface="Verdana" pitchFamily="34" charset="0"/>
                          <a:ea typeface="Verdana" pitchFamily="34" charset="0"/>
                        </a:rPr>
                        <a:t>6.329</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200" u="none" strike="noStrike">
                          <a:solidFill>
                            <a:schemeClr val="tx2"/>
                          </a:solidFill>
                          <a:effectLst/>
                          <a:latin typeface="Verdana" pitchFamily="34" charset="0"/>
                          <a:ea typeface="Verdana" pitchFamily="34" charset="0"/>
                        </a:rPr>
                        <a:t>5.575</a:t>
                      </a:r>
                      <a:endParaRPr lang="en-US" sz="1200" b="0" i="0" u="none" strike="noStrike">
                        <a:solidFill>
                          <a:schemeClr val="tx2"/>
                        </a:solidFill>
                        <a:effectLst/>
                        <a:latin typeface="Verdana" pitchFamily="34" charset="0"/>
                        <a:ea typeface="Verdana" pitchFamily="34" charset="0"/>
                      </a:endParaRPr>
                    </a:p>
                  </a:txBody>
                  <a:tcPr marL="9525" marR="9525" marT="9525" marB="0" anchor="ctr"/>
                </a:tc>
              </a:tr>
              <a:tr h="381582">
                <a:tc>
                  <a:txBody>
                    <a:bodyPr/>
                    <a:lstStyle/>
                    <a:p>
                      <a:pPr algn="ctr" fontAlgn="b"/>
                      <a:r>
                        <a:rPr lang="en-US" sz="1200" u="none" strike="noStrike" dirty="0">
                          <a:solidFill>
                            <a:schemeClr val="tx2"/>
                          </a:solidFill>
                          <a:latin typeface="Verdana" pitchFamily="34" charset="0"/>
                          <a:ea typeface="Verdana" pitchFamily="34" charset="0"/>
                        </a:rPr>
                        <a:t>2</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60" marB="0" anchor="ctr"/>
                </a:tc>
                <a:tc>
                  <a:txBody>
                    <a:bodyPr/>
                    <a:lstStyle/>
                    <a:p>
                      <a:pPr algn="l" fontAlgn="b"/>
                      <a:r>
                        <a:rPr lang="en-US" sz="1200" u="none" strike="noStrike" dirty="0" smtClean="0">
                          <a:solidFill>
                            <a:schemeClr val="tx2"/>
                          </a:solidFill>
                          <a:latin typeface="Verdana" pitchFamily="34" charset="0"/>
                          <a:ea typeface="Verdana" pitchFamily="34" charset="0"/>
                        </a:rPr>
                        <a:t>Survey Diet </a:t>
                      </a:r>
                      <a:r>
                        <a:rPr lang="en-US" sz="1200" u="none" strike="noStrike" dirty="0" err="1" smtClean="0">
                          <a:solidFill>
                            <a:schemeClr val="tx2"/>
                          </a:solidFill>
                          <a:latin typeface="Verdana" pitchFamily="34" charset="0"/>
                          <a:ea typeface="Verdana" pitchFamily="34" charset="0"/>
                        </a:rPr>
                        <a:t>Pasien</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60" marB="0" anchor="ctr"/>
                </a:tc>
                <a:tc>
                  <a:txBody>
                    <a:bodyPr/>
                    <a:lstStyle/>
                    <a:p>
                      <a:pPr algn="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200" u="none" strike="noStrike" dirty="0">
                          <a:solidFill>
                            <a:schemeClr val="tx2"/>
                          </a:solidFill>
                          <a:effectLst/>
                          <a:latin typeface="Verdana" pitchFamily="34" charset="0"/>
                          <a:ea typeface="Verdana" pitchFamily="34" charset="0"/>
                        </a:rPr>
                        <a:t> </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l" fontAlgn="b"/>
                      <a:r>
                        <a:rPr lang="en-US" sz="1200" u="none" strike="noStrike" dirty="0">
                          <a:solidFill>
                            <a:schemeClr val="tx2"/>
                          </a:solidFill>
                          <a:effectLst/>
                          <a:latin typeface="Verdana" pitchFamily="34" charset="0"/>
                          <a:ea typeface="Verdana" pitchFamily="34" charset="0"/>
                        </a:rPr>
                        <a:t> </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l"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2"/>
                  </a:ext>
                </a:extLst>
              </a:tr>
              <a:tr h="324566">
                <a:tc>
                  <a:txBody>
                    <a:bodyPr/>
                    <a:lstStyle/>
                    <a:p>
                      <a:pPr algn="ctr" fontAlgn="b"/>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60" marB="0" anchor="ctr"/>
                </a:tc>
                <a:tc>
                  <a:txBody>
                    <a:bodyPr/>
                    <a:lstStyle/>
                    <a:p>
                      <a:pPr algn="l" fontAlgn="b"/>
                      <a:r>
                        <a:rPr lang="en-US" sz="1200" b="0" i="0" u="none" strike="noStrike"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Jumlah</a:t>
                      </a:r>
                      <a:r>
                        <a:rPr lang="en-US" sz="1200" b="0" i="0" u="none" strike="noStrike"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1200" b="0" i="0" u="none" strike="noStrike"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Porsi</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60" marB="0" anchor="ctr"/>
                </a:tc>
                <a:tc>
                  <a:txBody>
                    <a:bodyPr/>
                    <a:lstStyle/>
                    <a:p>
                      <a:pPr algn="r" fontAlgn="b"/>
                      <a:r>
                        <a:rPr lang="en-US" sz="1200" u="none" strike="noStrike" dirty="0">
                          <a:solidFill>
                            <a:schemeClr val="tx2"/>
                          </a:solidFill>
                          <a:effectLst/>
                          <a:latin typeface="Verdana" pitchFamily="34" charset="0"/>
                          <a:ea typeface="Verdana" pitchFamily="34" charset="0"/>
                        </a:rPr>
                        <a:t> </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200" u="none" strike="noStrike">
                          <a:solidFill>
                            <a:schemeClr val="tx2"/>
                          </a:solidFill>
                          <a:effectLst/>
                          <a:latin typeface="Verdana" pitchFamily="34" charset="0"/>
                          <a:ea typeface="Verdana" pitchFamily="34" charset="0"/>
                        </a:rPr>
                        <a:t>3.864</a:t>
                      </a:r>
                      <a:endParaRPr lang="en-US" sz="1200" b="0" i="0" u="none" strike="noStrike">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200" u="none" strike="noStrike" dirty="0">
                          <a:solidFill>
                            <a:schemeClr val="tx2"/>
                          </a:solidFill>
                          <a:effectLst/>
                          <a:latin typeface="Verdana" pitchFamily="34" charset="0"/>
                          <a:ea typeface="Verdana" pitchFamily="34" charset="0"/>
                        </a:rPr>
                        <a:t>4.128</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200" u="none" strike="noStrike">
                          <a:solidFill>
                            <a:schemeClr val="tx2"/>
                          </a:solidFill>
                          <a:effectLst/>
                          <a:latin typeface="Verdana" pitchFamily="34" charset="0"/>
                          <a:ea typeface="Verdana" pitchFamily="34" charset="0"/>
                        </a:rPr>
                        <a:t>3.333</a:t>
                      </a:r>
                      <a:endParaRPr lang="en-US" sz="1200" b="0" i="0" u="none" strike="noStrike">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3"/>
                  </a:ext>
                </a:extLst>
              </a:tr>
              <a:tr h="324566">
                <a:tc>
                  <a:txBody>
                    <a:bodyPr/>
                    <a:lstStyle/>
                    <a:p>
                      <a:pPr algn="ctr" fontAlgn="b"/>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60" marB="0" anchor="ctr"/>
                </a:tc>
                <a:tc>
                  <a:txBody>
                    <a:bodyPr/>
                    <a:lstStyle/>
                    <a:p>
                      <a:pPr algn="l" fontAlgn="b"/>
                      <a:r>
                        <a:rPr lang="en-US" sz="1200" b="0" i="0" u="none" strike="noStrike"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Jumlah</a:t>
                      </a:r>
                      <a:r>
                        <a:rPr lang="en-US" sz="1200" b="0" i="0" u="none" strike="noStrike" dirty="0" smtClean="0">
                          <a:solidFill>
                            <a:schemeClr val="tx2"/>
                          </a:solidFill>
                          <a:latin typeface="Verdana" panose="020B0604030504040204" pitchFamily="34" charset="0"/>
                          <a:ea typeface="Verdana" panose="020B0604030504040204" pitchFamily="34" charset="0"/>
                          <a:cs typeface="Verdana" panose="020B0604030504040204" pitchFamily="34" charset="0"/>
                        </a:rPr>
                        <a:t> Orang</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60" marB="0" anchor="ctr"/>
                </a:tc>
                <a:tc>
                  <a:txBody>
                    <a:bodyPr/>
                    <a:lstStyle/>
                    <a:p>
                      <a:pPr algn="r" fontAlgn="b"/>
                      <a:r>
                        <a:rPr lang="en-US" sz="1200" u="none" strike="noStrike">
                          <a:solidFill>
                            <a:schemeClr val="tx2"/>
                          </a:solidFill>
                          <a:effectLst/>
                          <a:latin typeface="Verdana" pitchFamily="34" charset="0"/>
                          <a:ea typeface="Verdana" pitchFamily="34" charset="0"/>
                        </a:rPr>
                        <a:t>1.072</a:t>
                      </a:r>
                      <a:endParaRPr lang="en-US" sz="1200" b="0" i="0" u="none" strike="noStrike">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200" u="none" strike="noStrike">
                          <a:solidFill>
                            <a:schemeClr val="tx2"/>
                          </a:solidFill>
                          <a:effectLst/>
                          <a:latin typeface="Verdana" pitchFamily="34" charset="0"/>
                          <a:ea typeface="Verdana" pitchFamily="34" charset="0"/>
                        </a:rPr>
                        <a:t>1.288</a:t>
                      </a:r>
                      <a:endParaRPr lang="en-US" sz="1200" b="0" i="0" u="none" strike="noStrike">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200" u="none" strike="noStrike" dirty="0">
                          <a:solidFill>
                            <a:schemeClr val="tx2"/>
                          </a:solidFill>
                          <a:effectLst/>
                          <a:latin typeface="Verdana" pitchFamily="34" charset="0"/>
                          <a:ea typeface="Verdana" pitchFamily="34" charset="0"/>
                        </a:rPr>
                        <a:t>1.376</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200" u="none" strike="noStrike" dirty="0">
                          <a:solidFill>
                            <a:schemeClr val="tx2"/>
                          </a:solidFill>
                          <a:effectLst/>
                          <a:latin typeface="Verdana" pitchFamily="34" charset="0"/>
                          <a:ea typeface="Verdana" pitchFamily="34" charset="0"/>
                        </a:rPr>
                        <a:t>1.111</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r>
              <a:tr h="324566">
                <a:tc>
                  <a:txBody>
                    <a:bodyPr/>
                    <a:lstStyle/>
                    <a:p>
                      <a:pPr algn="ctr" fontAlgn="b"/>
                      <a:r>
                        <a:rPr lang="en-US" sz="1200" b="0" i="0" u="none" strike="noStrike" dirty="0" smtClean="0">
                          <a:solidFill>
                            <a:schemeClr val="tx2"/>
                          </a:solidFill>
                          <a:latin typeface="Verdana" panose="020B0604030504040204" pitchFamily="34" charset="0"/>
                          <a:ea typeface="Verdana" panose="020B0604030504040204" pitchFamily="34" charset="0"/>
                          <a:cs typeface="Verdana" panose="020B0604030504040204" pitchFamily="34" charset="0"/>
                        </a:rPr>
                        <a:t>3</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60" marB="0" anchor="ctr"/>
                </a:tc>
                <a:tc>
                  <a:txBody>
                    <a:bodyPr/>
                    <a:lstStyle/>
                    <a:p>
                      <a:pPr algn="l" fontAlgn="b"/>
                      <a:r>
                        <a:rPr lang="en-US" sz="1200" b="0" i="0" u="none" strike="noStrike"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Pelayanan</a:t>
                      </a:r>
                      <a:r>
                        <a:rPr lang="en-US" sz="1200" b="0" i="0" u="none" strike="noStrike"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1200" b="0" i="0" u="none" strike="noStrike"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Edukasi</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60" marB="0" anchor="ctr"/>
                </a:tc>
                <a:tc>
                  <a:txBody>
                    <a:bodyPr/>
                    <a:lstStyle/>
                    <a:p>
                      <a:pPr algn="r" fontAlgn="b"/>
                      <a:r>
                        <a:rPr lang="en-US" sz="1200" u="none" strike="noStrike">
                          <a:solidFill>
                            <a:schemeClr val="tx2"/>
                          </a:solidFill>
                          <a:effectLst/>
                          <a:latin typeface="Verdana" pitchFamily="34" charset="0"/>
                          <a:ea typeface="Verdana" pitchFamily="34" charset="0"/>
                        </a:rPr>
                        <a:t>10</a:t>
                      </a:r>
                      <a:endParaRPr lang="en-US" sz="1200" b="0" i="0" u="none" strike="noStrike">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200" u="none" strike="noStrike">
                          <a:solidFill>
                            <a:schemeClr val="tx2"/>
                          </a:solidFill>
                          <a:effectLst/>
                          <a:latin typeface="Verdana" pitchFamily="34" charset="0"/>
                          <a:ea typeface="Verdana" pitchFamily="34" charset="0"/>
                        </a:rPr>
                        <a:t>29</a:t>
                      </a:r>
                      <a:endParaRPr lang="en-US" sz="1200" b="0" i="0" u="none" strike="noStrike">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200" u="none" strike="noStrike" dirty="0">
                          <a:solidFill>
                            <a:schemeClr val="tx2"/>
                          </a:solidFill>
                          <a:effectLst/>
                          <a:latin typeface="Verdana" pitchFamily="34" charset="0"/>
                          <a:ea typeface="Verdana" pitchFamily="34" charset="0"/>
                        </a:rPr>
                        <a:t>3</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200" u="none" strike="noStrike" dirty="0">
                          <a:solidFill>
                            <a:schemeClr val="tx2"/>
                          </a:solidFill>
                          <a:effectLst/>
                          <a:latin typeface="Verdana" pitchFamily="34" charset="0"/>
                          <a:ea typeface="Verdana" pitchFamily="34" charset="0"/>
                        </a:rPr>
                        <a:t>21</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r>
              <a:tr h="324566">
                <a:tc>
                  <a:txBody>
                    <a:bodyPr/>
                    <a:lstStyle/>
                    <a:p>
                      <a:pPr algn="ctr" fontAlgn="b"/>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60" marB="0" anchor="ctr"/>
                </a:tc>
                <a:tc>
                  <a:txBody>
                    <a:bodyPr/>
                    <a:lstStyle/>
                    <a:p>
                      <a:pPr algn="l" fontAlgn="b"/>
                      <a:r>
                        <a:rPr lang="en-US" sz="1200" b="0" i="0" u="none" strike="noStrike"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Pelayanan</a:t>
                      </a:r>
                      <a:r>
                        <a:rPr lang="en-US" sz="1200" b="0" i="0" u="none" strike="noStrike"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1200" b="0" i="0" u="none" strike="noStrike"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Konsultasi</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60" marB="0" anchor="ctr"/>
                </a:tc>
                <a:tc>
                  <a:txBody>
                    <a:bodyPr/>
                    <a:lstStyle/>
                    <a:p>
                      <a:pPr algn="r" fontAlgn="b"/>
                      <a:r>
                        <a:rPr lang="en-US" sz="1200" u="none" strike="noStrike">
                          <a:solidFill>
                            <a:schemeClr val="tx2"/>
                          </a:solidFill>
                          <a:effectLst/>
                          <a:latin typeface="Verdana" pitchFamily="34" charset="0"/>
                          <a:ea typeface="Verdana" pitchFamily="34" charset="0"/>
                        </a:rPr>
                        <a:t>29</a:t>
                      </a:r>
                      <a:endParaRPr lang="en-US" sz="1200" b="0" i="0" u="none" strike="noStrike">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200" u="none" strike="noStrike">
                          <a:solidFill>
                            <a:schemeClr val="tx2"/>
                          </a:solidFill>
                          <a:effectLst/>
                          <a:latin typeface="Verdana" pitchFamily="34" charset="0"/>
                          <a:ea typeface="Verdana" pitchFamily="34" charset="0"/>
                        </a:rPr>
                        <a:t> </a:t>
                      </a:r>
                      <a:endParaRPr lang="en-US" sz="1200" b="0" i="0" u="none" strike="noStrike">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200" u="none" strike="noStrike">
                          <a:solidFill>
                            <a:schemeClr val="tx2"/>
                          </a:solidFill>
                          <a:effectLst/>
                          <a:latin typeface="Verdana" pitchFamily="34" charset="0"/>
                          <a:ea typeface="Verdana" pitchFamily="34" charset="0"/>
                        </a:rPr>
                        <a:t>27</a:t>
                      </a:r>
                      <a:endParaRPr lang="en-US" sz="1200" b="0" i="0" u="none" strike="noStrike">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200" u="none" strike="noStrike" dirty="0">
                          <a:solidFill>
                            <a:schemeClr val="tx2"/>
                          </a:solidFill>
                          <a:effectLst/>
                          <a:latin typeface="Verdana" pitchFamily="34" charset="0"/>
                          <a:ea typeface="Verdana" pitchFamily="34" charset="0"/>
                        </a:rPr>
                        <a:t>1</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tr>
              <a:tr h="342668">
                <a:tc>
                  <a:txBody>
                    <a:bodyPr/>
                    <a:lstStyle/>
                    <a:p>
                      <a:pPr algn="ctr" fontAlgn="b"/>
                      <a:r>
                        <a:rPr lang="en-US" sz="1200" b="0" i="0" u="none" strike="noStrike" dirty="0" smtClean="0">
                          <a:solidFill>
                            <a:schemeClr val="tx2"/>
                          </a:solidFill>
                          <a:latin typeface="Verdana" panose="020B0604030504040204" pitchFamily="34" charset="0"/>
                          <a:ea typeface="Verdana" panose="020B0604030504040204" pitchFamily="34" charset="0"/>
                          <a:cs typeface="Verdana" panose="020B0604030504040204" pitchFamily="34" charset="0"/>
                        </a:rPr>
                        <a:t>4</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60" marB="0" anchor="ctr"/>
                </a:tc>
                <a:tc>
                  <a:txBody>
                    <a:bodyPr/>
                    <a:lstStyle/>
                    <a:p>
                      <a:pPr algn="l" fontAlgn="b"/>
                      <a:r>
                        <a:rPr lang="en-US" sz="1200" b="0" i="0" u="none" strike="noStrike"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Asesment</a:t>
                      </a:r>
                      <a:r>
                        <a:rPr lang="en-US" sz="1200" b="0" i="0" u="none" strike="noStrike"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1200" b="0" i="0" u="none" strike="noStrike"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Awal</a:t>
                      </a:r>
                      <a:r>
                        <a:rPr lang="en-US" sz="1200" b="0" i="0" u="none" strike="noStrike"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1200" b="0" i="0" u="none" strike="noStrike"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pasien</a:t>
                      </a:r>
                      <a:r>
                        <a:rPr lang="en-US" sz="1200" b="0" i="0" u="none" strike="noStrike"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1200" b="0" i="0" u="none" strike="noStrike"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baru</a:t>
                      </a:r>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60" marB="0" anchor="ctr"/>
                </a:tc>
                <a:tc>
                  <a:txBody>
                    <a:bodyPr/>
                    <a:lstStyle/>
                    <a:p>
                      <a:pPr algn="r" fontAlgn="b"/>
                      <a:r>
                        <a:rPr lang="en-US" sz="1200" u="none" strike="noStrike">
                          <a:solidFill>
                            <a:schemeClr val="tx2"/>
                          </a:solidFill>
                          <a:effectLst/>
                          <a:latin typeface="Verdana" pitchFamily="34" charset="0"/>
                          <a:ea typeface="Verdana" pitchFamily="34" charset="0"/>
                        </a:rPr>
                        <a:t>225</a:t>
                      </a:r>
                      <a:endParaRPr lang="en-US" sz="1200" b="0" i="0" u="none" strike="noStrike">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200" u="none" strike="noStrike">
                          <a:solidFill>
                            <a:schemeClr val="tx2"/>
                          </a:solidFill>
                          <a:effectLst/>
                          <a:latin typeface="Verdana" pitchFamily="34" charset="0"/>
                          <a:ea typeface="Verdana" pitchFamily="34" charset="0"/>
                        </a:rPr>
                        <a:t>222</a:t>
                      </a:r>
                      <a:endParaRPr lang="en-US" sz="1200" b="0" i="0" u="none" strike="noStrike">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200" u="none" strike="noStrike">
                          <a:solidFill>
                            <a:schemeClr val="tx2"/>
                          </a:solidFill>
                          <a:effectLst/>
                          <a:latin typeface="Verdana" pitchFamily="34" charset="0"/>
                          <a:ea typeface="Verdana" pitchFamily="34" charset="0"/>
                        </a:rPr>
                        <a:t>220</a:t>
                      </a:r>
                      <a:endParaRPr lang="en-US" sz="1200" b="0" i="0" u="none" strike="noStrike">
                        <a:solidFill>
                          <a:schemeClr val="tx2"/>
                        </a:solidFill>
                        <a:effectLst/>
                        <a:latin typeface="Verdana" pitchFamily="34" charset="0"/>
                        <a:ea typeface="Verdana" pitchFamily="34" charset="0"/>
                      </a:endParaRPr>
                    </a:p>
                  </a:txBody>
                  <a:tcPr marL="9525" marR="9525" marT="9525" marB="0" anchor="ctr"/>
                </a:tc>
                <a:tc>
                  <a:txBody>
                    <a:bodyPr/>
                    <a:lstStyle/>
                    <a:p>
                      <a:pPr algn="r" fontAlgn="b"/>
                      <a:r>
                        <a:rPr lang="en-US" sz="1200" u="none" strike="noStrike" dirty="0">
                          <a:solidFill>
                            <a:schemeClr val="tx2"/>
                          </a:solidFill>
                          <a:effectLst/>
                          <a:latin typeface="Verdana" pitchFamily="34" charset="0"/>
                          <a:ea typeface="Verdana" pitchFamily="34" charset="0"/>
                        </a:rPr>
                        <a:t>240</a:t>
                      </a:r>
                      <a:endParaRPr lang="en-US" sz="1200" b="0" i="0" u="none" strike="noStrike" dirty="0">
                        <a:solidFill>
                          <a:schemeClr val="tx2"/>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4"/>
                  </a:ext>
                </a:extLst>
              </a:tr>
              <a:tr h="342668">
                <a:tc>
                  <a:txBody>
                    <a:bodyPr/>
                    <a:lstStyle/>
                    <a:p>
                      <a:pPr algn="ctr" fontAlgn="b"/>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60" marB="0" anchor="ctr"/>
                </a:tc>
                <a:tc>
                  <a:txBody>
                    <a:bodyPr/>
                    <a:lstStyle/>
                    <a:p>
                      <a:pPr algn="l" fontAlgn="b"/>
                      <a:endParaRPr lang="en-US" sz="12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3" marR="19033" marT="14360" marB="0" anchor="ctr"/>
                </a:tc>
                <a:tc>
                  <a:txBody>
                    <a:bodyPr/>
                    <a:lstStyle/>
                    <a:p>
                      <a:pPr algn="ctr" fontAlgn="b"/>
                      <a:endParaRPr lang="en-US" sz="1200" b="0" i="0" u="none" strike="noStrike" dirty="0">
                        <a:solidFill>
                          <a:srgbClr val="000000"/>
                        </a:solidFill>
                        <a:effectLst/>
                        <a:latin typeface="Verdana" pitchFamily="34" charset="0"/>
                        <a:ea typeface="Verdana" pitchFamily="34" charset="0"/>
                      </a:endParaRPr>
                    </a:p>
                  </a:txBody>
                  <a:tcPr marL="9565" marR="9565" marT="9565" marB="0" anchor="ctr" anchorCtr="1"/>
                </a:tc>
                <a:tc>
                  <a:txBody>
                    <a:bodyPr/>
                    <a:lstStyle/>
                    <a:p>
                      <a:pPr algn="ctr" fontAlgn="b"/>
                      <a:endParaRPr lang="en-US" sz="1200" b="0" i="0" u="none" strike="noStrike" dirty="0">
                        <a:solidFill>
                          <a:srgbClr val="000000"/>
                        </a:solidFill>
                        <a:effectLst/>
                        <a:latin typeface="Verdana" pitchFamily="34" charset="0"/>
                        <a:ea typeface="Verdana" pitchFamily="34" charset="0"/>
                      </a:endParaRPr>
                    </a:p>
                  </a:txBody>
                  <a:tcPr marL="9525" marR="9525" marT="9525" marB="0" anchor="ctr" anchorCtr="1"/>
                </a:tc>
                <a:tc>
                  <a:txBody>
                    <a:bodyPr/>
                    <a:lstStyle/>
                    <a:p>
                      <a:pPr algn="r" fontAlgn="b"/>
                      <a:endParaRPr lang="en-US" sz="1200" b="0" i="0" u="none" strike="noStrike" dirty="0">
                        <a:solidFill>
                          <a:srgbClr val="000000"/>
                        </a:solidFill>
                        <a:effectLst/>
                        <a:latin typeface="Verdana" panose="020B0604030504040204" pitchFamily="34" charset="0"/>
                      </a:endParaRPr>
                    </a:p>
                  </a:txBody>
                  <a:tcPr marL="9525" marR="9525" marT="9525" marB="0" anchor="ctr" anchorCtr="1"/>
                </a:tc>
                <a:tc>
                  <a:txBody>
                    <a:bodyPr/>
                    <a:lstStyle/>
                    <a:p>
                      <a:pPr algn="r" fontAlgn="b"/>
                      <a:endParaRPr lang="en-US" sz="1200" b="0" i="0" u="none" strike="noStrike" dirty="0">
                        <a:solidFill>
                          <a:srgbClr val="000000"/>
                        </a:solidFill>
                        <a:effectLst/>
                        <a:latin typeface="Verdana" panose="020B0604030504040204" pitchFamily="34" charset="0"/>
                      </a:endParaRPr>
                    </a:p>
                  </a:txBody>
                  <a:tcPr marL="9525" marR="9525" marT="9525" marB="0" anchor="ctr" anchorCtr="1"/>
                </a:tc>
              </a:tr>
            </a:tbl>
          </a:graphicData>
        </a:graphic>
      </p:graphicFrame>
      <p:sp>
        <p:nvSpPr>
          <p:cNvPr id="2" name="Slide Number Placeholder 1"/>
          <p:cNvSpPr>
            <a:spLocks noGrp="1"/>
          </p:cNvSpPr>
          <p:nvPr>
            <p:ph type="sldNum" sz="quarter" idx="12"/>
          </p:nvPr>
        </p:nvSpPr>
        <p:spPr/>
        <p:txBody>
          <a:bodyPr/>
          <a:lstStyle/>
          <a:p>
            <a:fld id="{1D6647AB-53FC-4FC4-B329-DC0E1CCA4575}" type="slidenum">
              <a:rPr lang="en-US" smtClean="0"/>
              <a:pPr/>
              <a:t>32</a:t>
            </a:fld>
            <a:endParaRPr lang="en-US"/>
          </a:p>
        </p:txBody>
      </p:sp>
      <p:sp>
        <p:nvSpPr>
          <p:cNvPr id="8" name="Rounded Rectangle 7"/>
          <p:cNvSpPr/>
          <p:nvPr/>
        </p:nvSpPr>
        <p:spPr>
          <a:xfrm>
            <a:off x="1079252" y="186113"/>
            <a:ext cx="3485751" cy="419025"/>
          </a:xfrm>
          <a:prstGeom prst="roundRect">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8" b="1" dirty="0">
                <a:solidFill>
                  <a:srgbClr val="FFFF00"/>
                </a:solidFill>
                <a:latin typeface="Verdana" panose="020B0604030504040204" pitchFamily="34" charset="0"/>
                <a:ea typeface="Verdana" panose="020B0604030504040204" pitchFamily="34" charset="0"/>
                <a:cs typeface="Verdana" panose="020B0604030504040204" pitchFamily="34" charset="0"/>
              </a:rPr>
              <a:t>INSTALASI GIZI</a:t>
            </a:r>
            <a:endParaRPr lang="en-US" sz="1808" dirty="0">
              <a:solidFill>
                <a:srgbClr val="FFFF00"/>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99" y="136108"/>
            <a:ext cx="627995" cy="627995"/>
          </a:xfrm>
          <a:prstGeom prst="rect">
            <a:avLst/>
          </a:prstGeom>
        </p:spPr>
      </p:pic>
    </p:spTree>
    <p:extLst>
      <p:ext uri="{BB962C8B-B14F-4D97-AF65-F5344CB8AC3E}">
        <p14:creationId xmlns:p14="http://schemas.microsoft.com/office/powerpoint/2010/main" val="136109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6647AB-53FC-4FC4-B329-DC0E1CCA4575}" type="slidenum">
              <a:rPr lang="en-US" smtClean="0"/>
              <a:pPr/>
              <a:t>33</a:t>
            </a:fld>
            <a:endParaRPr lang="en-US"/>
          </a:p>
        </p:txBody>
      </p:sp>
      <p:graphicFrame>
        <p:nvGraphicFramePr>
          <p:cNvPr id="6" name="Content Placeholder 4"/>
          <p:cNvGraphicFramePr>
            <a:graphicFrameLocks/>
          </p:cNvGraphicFramePr>
          <p:nvPr>
            <p:extLst>
              <p:ext uri="{D42A27DB-BD31-4B8C-83A1-F6EECF244321}">
                <p14:modId xmlns:p14="http://schemas.microsoft.com/office/powerpoint/2010/main" val="3929893495"/>
              </p:ext>
            </p:extLst>
          </p:nvPr>
        </p:nvGraphicFramePr>
        <p:xfrm>
          <a:off x="198077" y="1052736"/>
          <a:ext cx="7217881" cy="2520279"/>
        </p:xfrm>
        <a:graphic>
          <a:graphicData uri="http://schemas.openxmlformats.org/drawingml/2006/table">
            <a:tbl>
              <a:tblPr firstRow="1" bandRow="1">
                <a:tableStyleId>{9D7B26C5-4107-4FEC-AEDC-1716B250A1EF}</a:tableStyleId>
              </a:tblPr>
              <a:tblGrid>
                <a:gridCol w="713855">
                  <a:extLst>
                    <a:ext uri="{9D8B030D-6E8A-4147-A177-3AD203B41FA5}">
                      <a16:colId xmlns="" xmlns:a16="http://schemas.microsoft.com/office/drawing/2014/main" val="20000"/>
                    </a:ext>
                  </a:extLst>
                </a:gridCol>
                <a:gridCol w="2617474">
                  <a:extLst>
                    <a:ext uri="{9D8B030D-6E8A-4147-A177-3AD203B41FA5}">
                      <a16:colId xmlns="" xmlns:a16="http://schemas.microsoft.com/office/drawing/2014/main" val="20001"/>
                    </a:ext>
                  </a:extLst>
                </a:gridCol>
                <a:gridCol w="1031125">
                  <a:extLst>
                    <a:ext uri="{9D8B030D-6E8A-4147-A177-3AD203B41FA5}">
                      <a16:colId xmlns="" xmlns:a16="http://schemas.microsoft.com/office/drawing/2014/main" val="20002"/>
                    </a:ext>
                  </a:extLst>
                </a:gridCol>
                <a:gridCol w="951809">
                  <a:extLst>
                    <a:ext uri="{9D8B030D-6E8A-4147-A177-3AD203B41FA5}">
                      <a16:colId xmlns="" xmlns:a16="http://schemas.microsoft.com/office/drawing/2014/main" val="20003"/>
                    </a:ext>
                  </a:extLst>
                </a:gridCol>
                <a:gridCol w="951809">
                  <a:extLst>
                    <a:ext uri="{9D8B030D-6E8A-4147-A177-3AD203B41FA5}">
                      <a16:colId xmlns="" xmlns:a16="http://schemas.microsoft.com/office/drawing/2014/main" val="20004"/>
                    </a:ext>
                  </a:extLst>
                </a:gridCol>
                <a:gridCol w="951809"/>
              </a:tblGrid>
              <a:tr h="596781">
                <a:tc>
                  <a:txBody>
                    <a:bodyPr/>
                    <a:lstStyle/>
                    <a:p>
                      <a:pPr algn="ctr"/>
                      <a:r>
                        <a:rPr lang="en-US" sz="1400" dirty="0">
                          <a:solidFill>
                            <a:schemeClr val="tx2"/>
                          </a:solidFill>
                        </a:rPr>
                        <a:t>NO</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23" marR="182723" marT="68845" marB="68845" anchor="ctr"/>
                </a:tc>
                <a:tc>
                  <a:txBody>
                    <a:bodyPr/>
                    <a:lstStyle/>
                    <a:p>
                      <a:pPr algn="ctr"/>
                      <a:r>
                        <a:rPr lang="en-US" sz="1400" dirty="0">
                          <a:solidFill>
                            <a:schemeClr val="tx2"/>
                          </a:solidFill>
                        </a:rPr>
                        <a:t>JENIS KEGIATAN</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23" marR="182723" marT="68845" marB="68845" anchor="ctr"/>
                </a:tc>
                <a:tc>
                  <a:txBody>
                    <a:bodyPr/>
                    <a:lstStyle/>
                    <a:p>
                      <a:pPr algn="ctr"/>
                      <a:r>
                        <a:rPr lang="en-US" sz="1100" dirty="0">
                          <a:solidFill>
                            <a:schemeClr val="tx2"/>
                          </a:solidFill>
                        </a:rPr>
                        <a:t>JAN</a:t>
                      </a:r>
                      <a:endParaRPr lang="en-US" sz="11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23" marR="182723" marT="68845" marB="68845" anchor="ctr"/>
                </a:tc>
                <a:tc>
                  <a:txBody>
                    <a:bodyPr/>
                    <a:lstStyle/>
                    <a:p>
                      <a:pPr algn="ctr"/>
                      <a:r>
                        <a:rPr lang="en-US" sz="1100"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182723" marR="182723" marT="68845" marB="68845" anchor="ctr"/>
                </a:tc>
                <a:tc>
                  <a:txBody>
                    <a:bodyPr/>
                    <a:lstStyle/>
                    <a:p>
                      <a:pPr algn="ctr"/>
                      <a:r>
                        <a:rPr lang="en-US" sz="11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MAR</a:t>
                      </a:r>
                      <a:endParaRPr lang="en-US" sz="11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23" marR="182723" marT="68845" marB="68845" anchor="ctr"/>
                </a:tc>
                <a:tc>
                  <a:txBody>
                    <a:bodyPr/>
                    <a:lstStyle/>
                    <a:p>
                      <a:pPr algn="ctr"/>
                      <a:r>
                        <a:rPr lang="en-US" sz="11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APR</a:t>
                      </a:r>
                      <a:endParaRPr lang="en-US" sz="11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23" marR="182723" marT="68845" marB="68845" anchor="ctr"/>
                </a:tc>
                <a:extLst>
                  <a:ext uri="{0D108BD9-81ED-4DB2-BD59-A6C34878D82A}">
                    <a16:rowId xmlns="" xmlns:a16="http://schemas.microsoft.com/office/drawing/2014/main" val="10000"/>
                  </a:ext>
                </a:extLst>
              </a:tr>
              <a:tr h="408682">
                <a:tc>
                  <a:txBody>
                    <a:bodyPr/>
                    <a:lstStyle/>
                    <a:p>
                      <a:pPr algn="ctr" fontAlgn="b"/>
                      <a:r>
                        <a:rPr lang="en-US" sz="1200" b="0" i="0" u="none" strike="noStrike" dirty="0">
                          <a:solidFill>
                            <a:srgbClr val="000000"/>
                          </a:solidFill>
                          <a:effectLst/>
                          <a:latin typeface="Verdana"/>
                        </a:rPr>
                        <a:t>1</a:t>
                      </a:r>
                    </a:p>
                  </a:txBody>
                  <a:tcPr marL="9525" marR="9525" marT="9525" marB="0" anchor="ctr"/>
                </a:tc>
                <a:tc>
                  <a:txBody>
                    <a:bodyPr/>
                    <a:lstStyle/>
                    <a:p>
                      <a:pPr algn="l" fontAlgn="b"/>
                      <a:r>
                        <a:rPr lang="en-US" sz="1200" b="0" i="0" u="none" strike="noStrike" dirty="0" err="1">
                          <a:solidFill>
                            <a:srgbClr val="000000"/>
                          </a:solidFill>
                          <a:effectLst/>
                          <a:latin typeface="Verdana"/>
                        </a:rPr>
                        <a:t>Pencucian</a:t>
                      </a:r>
                      <a:r>
                        <a:rPr lang="en-US" sz="1200" b="0" i="0" u="none" strike="noStrike" dirty="0">
                          <a:solidFill>
                            <a:srgbClr val="000000"/>
                          </a:solidFill>
                          <a:effectLst/>
                          <a:latin typeface="Verdana"/>
                        </a:rPr>
                        <a:t> Linen Non </a:t>
                      </a:r>
                      <a:r>
                        <a:rPr lang="en-US" sz="1200" b="0" i="0" u="none" strike="noStrike" dirty="0" err="1">
                          <a:solidFill>
                            <a:srgbClr val="000000"/>
                          </a:solidFill>
                          <a:effectLst/>
                          <a:latin typeface="Verdana"/>
                        </a:rPr>
                        <a:t>Infeksius</a:t>
                      </a:r>
                      <a:endParaRPr lang="en-US" sz="1200" b="0" i="0" u="none" strike="noStrike" dirty="0">
                        <a:solidFill>
                          <a:srgbClr val="000000"/>
                        </a:solidFill>
                        <a:effectLst/>
                        <a:latin typeface="Verdana"/>
                      </a:endParaRPr>
                    </a:p>
                  </a:txBody>
                  <a:tcPr marL="9525" marR="9525" marT="9525" marB="0" anchor="ctr"/>
                </a:tc>
                <a:tc>
                  <a:txBody>
                    <a:bodyPr/>
                    <a:lstStyle/>
                    <a:p>
                      <a:pPr algn="ctr" fontAlgn="b"/>
                      <a:r>
                        <a:rPr lang="en-US" sz="1200" b="0" i="0" u="none" strike="noStrike" dirty="0">
                          <a:solidFill>
                            <a:srgbClr val="000000"/>
                          </a:solidFill>
                          <a:effectLst/>
                          <a:latin typeface="Verdana"/>
                        </a:rPr>
                        <a:t>6.025</a:t>
                      </a:r>
                    </a:p>
                  </a:txBody>
                  <a:tcPr marL="9525" marR="9525" marT="9525" marB="0" anchor="ctr"/>
                </a:tc>
                <a:tc>
                  <a:txBody>
                    <a:bodyPr/>
                    <a:lstStyle/>
                    <a:p>
                      <a:pPr algn="ctr" fontAlgn="b"/>
                      <a:r>
                        <a:rPr lang="en-US" sz="1200" b="0" i="0" u="none" strike="noStrike">
                          <a:solidFill>
                            <a:srgbClr val="000000"/>
                          </a:solidFill>
                          <a:effectLst/>
                          <a:latin typeface="Verdana"/>
                        </a:rPr>
                        <a:t>5.236</a:t>
                      </a:r>
                    </a:p>
                  </a:txBody>
                  <a:tcPr marL="9525" marR="9525" marT="9525" marB="0" anchor="ctr"/>
                </a:tc>
                <a:tc>
                  <a:txBody>
                    <a:bodyPr/>
                    <a:lstStyle/>
                    <a:p>
                      <a:pPr algn="r" fontAlgn="b"/>
                      <a:r>
                        <a:rPr lang="en-US" sz="1200" b="0" i="0" u="none" strike="noStrike" dirty="0">
                          <a:solidFill>
                            <a:srgbClr val="000000"/>
                          </a:solidFill>
                          <a:effectLst/>
                          <a:latin typeface="Verdana" panose="020B0604030504040204" pitchFamily="34" charset="0"/>
                        </a:rPr>
                        <a:t>5.810</a:t>
                      </a:r>
                    </a:p>
                  </a:txBody>
                  <a:tcPr marL="9525" marR="9525" marT="9525" marB="0" anchor="ctr" anchorCtr="1"/>
                </a:tc>
                <a:tc>
                  <a:txBody>
                    <a:bodyPr/>
                    <a:lstStyle/>
                    <a:p>
                      <a:pPr algn="ctr" fontAlgn="b"/>
                      <a:r>
                        <a:rPr lang="en-US" sz="1200" b="0" i="0" u="none" strike="noStrike" dirty="0">
                          <a:solidFill>
                            <a:srgbClr val="000000"/>
                          </a:solidFill>
                          <a:effectLst/>
                          <a:latin typeface="Verdana"/>
                        </a:rPr>
                        <a:t>5.337</a:t>
                      </a:r>
                    </a:p>
                  </a:txBody>
                  <a:tcPr marL="9525" marR="9525" marT="9525" marB="0" anchor="ctr"/>
                </a:tc>
                <a:extLst>
                  <a:ext uri="{0D108BD9-81ED-4DB2-BD59-A6C34878D82A}">
                    <a16:rowId xmlns="" xmlns:a16="http://schemas.microsoft.com/office/drawing/2014/main" val="10001"/>
                  </a:ext>
                </a:extLst>
              </a:tr>
              <a:tr h="396808">
                <a:tc>
                  <a:txBody>
                    <a:bodyPr/>
                    <a:lstStyle/>
                    <a:p>
                      <a:pPr algn="ctr" fontAlgn="b"/>
                      <a:r>
                        <a:rPr lang="en-US" sz="1200" b="0" i="0" u="none" strike="noStrike">
                          <a:solidFill>
                            <a:srgbClr val="000000"/>
                          </a:solidFill>
                          <a:effectLst/>
                          <a:latin typeface="Verdana"/>
                        </a:rPr>
                        <a:t>2</a:t>
                      </a:r>
                    </a:p>
                  </a:txBody>
                  <a:tcPr marL="9525" marR="9525" marT="9525" marB="0" anchor="ctr"/>
                </a:tc>
                <a:tc>
                  <a:txBody>
                    <a:bodyPr/>
                    <a:lstStyle/>
                    <a:p>
                      <a:pPr algn="l" fontAlgn="b"/>
                      <a:r>
                        <a:rPr lang="en-US" sz="1200" b="0" i="0" u="none" strike="noStrike" dirty="0" err="1">
                          <a:solidFill>
                            <a:srgbClr val="000000"/>
                          </a:solidFill>
                          <a:effectLst/>
                          <a:latin typeface="Verdana"/>
                        </a:rPr>
                        <a:t>Pencucian</a:t>
                      </a:r>
                      <a:r>
                        <a:rPr lang="en-US" sz="1200" b="0" i="0" u="none" strike="noStrike" dirty="0">
                          <a:solidFill>
                            <a:srgbClr val="000000"/>
                          </a:solidFill>
                          <a:effectLst/>
                          <a:latin typeface="Verdana"/>
                        </a:rPr>
                        <a:t> Linen </a:t>
                      </a:r>
                      <a:r>
                        <a:rPr lang="en-US" sz="1200" b="0" i="0" u="none" strike="noStrike" dirty="0" err="1">
                          <a:solidFill>
                            <a:srgbClr val="000000"/>
                          </a:solidFill>
                          <a:effectLst/>
                          <a:latin typeface="Verdana"/>
                        </a:rPr>
                        <a:t>Infeksius</a:t>
                      </a:r>
                      <a:endParaRPr lang="en-US" sz="1200" b="0" i="0" u="none" strike="noStrike" dirty="0">
                        <a:solidFill>
                          <a:srgbClr val="000000"/>
                        </a:solidFill>
                        <a:effectLst/>
                        <a:latin typeface="Verdana"/>
                      </a:endParaRPr>
                    </a:p>
                  </a:txBody>
                  <a:tcPr marL="9525" marR="9525" marT="9525" marB="0" anchor="ctr"/>
                </a:tc>
                <a:tc>
                  <a:txBody>
                    <a:bodyPr/>
                    <a:lstStyle/>
                    <a:p>
                      <a:pPr algn="ctr" fontAlgn="b"/>
                      <a:r>
                        <a:rPr lang="en-US" sz="1200" b="0" i="0" u="none" strike="noStrike" dirty="0">
                          <a:solidFill>
                            <a:srgbClr val="000000"/>
                          </a:solidFill>
                          <a:effectLst/>
                          <a:latin typeface="Verdana"/>
                        </a:rPr>
                        <a:t>510</a:t>
                      </a:r>
                    </a:p>
                  </a:txBody>
                  <a:tcPr marL="9525" marR="9525" marT="9525" marB="0" anchor="ctr"/>
                </a:tc>
                <a:tc>
                  <a:txBody>
                    <a:bodyPr/>
                    <a:lstStyle/>
                    <a:p>
                      <a:pPr algn="ctr" fontAlgn="b"/>
                      <a:r>
                        <a:rPr lang="en-US" sz="1200" b="0" i="0" u="none" strike="noStrike" dirty="0">
                          <a:solidFill>
                            <a:srgbClr val="000000"/>
                          </a:solidFill>
                          <a:effectLst/>
                          <a:latin typeface="Verdana"/>
                        </a:rPr>
                        <a:t>510</a:t>
                      </a:r>
                    </a:p>
                  </a:txBody>
                  <a:tcPr marL="9525" marR="9525" marT="9525" marB="0" anchor="ctr"/>
                </a:tc>
                <a:tc>
                  <a:txBody>
                    <a:bodyPr/>
                    <a:lstStyle/>
                    <a:p>
                      <a:pPr algn="r" fontAlgn="b"/>
                      <a:r>
                        <a:rPr lang="en-US" sz="1200" b="0" i="0" u="none" strike="noStrike">
                          <a:solidFill>
                            <a:srgbClr val="000000"/>
                          </a:solidFill>
                          <a:effectLst/>
                          <a:latin typeface="Verdana" panose="020B0604030504040204" pitchFamily="34" charset="0"/>
                        </a:rPr>
                        <a:t>461</a:t>
                      </a:r>
                    </a:p>
                  </a:txBody>
                  <a:tcPr marL="9525" marR="9525" marT="9525" marB="0" anchor="ctr" anchorCtr="1"/>
                </a:tc>
                <a:tc>
                  <a:txBody>
                    <a:bodyPr/>
                    <a:lstStyle/>
                    <a:p>
                      <a:pPr algn="ctr" fontAlgn="b"/>
                      <a:r>
                        <a:rPr lang="en-US" sz="1200" b="0" i="0" u="none" strike="noStrike" dirty="0">
                          <a:solidFill>
                            <a:srgbClr val="000000"/>
                          </a:solidFill>
                          <a:effectLst/>
                          <a:latin typeface="Verdana"/>
                        </a:rPr>
                        <a:t>430</a:t>
                      </a:r>
                    </a:p>
                  </a:txBody>
                  <a:tcPr marL="9525" marR="9525" marT="9525" marB="0" anchor="ctr"/>
                </a:tc>
                <a:extLst>
                  <a:ext uri="{0D108BD9-81ED-4DB2-BD59-A6C34878D82A}">
                    <a16:rowId xmlns="" xmlns:a16="http://schemas.microsoft.com/office/drawing/2014/main" val="10002"/>
                  </a:ext>
                </a:extLst>
              </a:tr>
              <a:tr h="279502">
                <a:tc>
                  <a:txBody>
                    <a:bodyPr/>
                    <a:lstStyle/>
                    <a:p>
                      <a:pPr algn="ctr" fontAlgn="b"/>
                      <a:r>
                        <a:rPr lang="en-US" sz="1200" b="0" i="0" u="none" strike="noStrike">
                          <a:solidFill>
                            <a:srgbClr val="000000"/>
                          </a:solidFill>
                          <a:effectLst/>
                          <a:latin typeface="Verdana"/>
                        </a:rPr>
                        <a:t>3</a:t>
                      </a:r>
                    </a:p>
                  </a:txBody>
                  <a:tcPr marL="9525" marR="9525" marT="9525" marB="0" anchor="ctr"/>
                </a:tc>
                <a:tc>
                  <a:txBody>
                    <a:bodyPr/>
                    <a:lstStyle/>
                    <a:p>
                      <a:pPr algn="l" fontAlgn="b"/>
                      <a:r>
                        <a:rPr lang="en-US" sz="1200" b="0" i="0" u="none" strike="noStrike" dirty="0" err="1">
                          <a:solidFill>
                            <a:srgbClr val="000000"/>
                          </a:solidFill>
                          <a:effectLst/>
                          <a:latin typeface="Verdana"/>
                        </a:rPr>
                        <a:t>Pencucian</a:t>
                      </a:r>
                      <a:r>
                        <a:rPr lang="en-US" sz="1200" b="0" i="0" u="none" strike="noStrike" dirty="0">
                          <a:solidFill>
                            <a:srgbClr val="000000"/>
                          </a:solidFill>
                          <a:effectLst/>
                          <a:latin typeface="Verdana"/>
                        </a:rPr>
                        <a:t> Linen </a:t>
                      </a:r>
                      <a:r>
                        <a:rPr lang="en-US" sz="1200" b="0" i="0" u="none" strike="noStrike" dirty="0" err="1">
                          <a:solidFill>
                            <a:srgbClr val="000000"/>
                          </a:solidFill>
                          <a:effectLst/>
                          <a:latin typeface="Verdana"/>
                        </a:rPr>
                        <a:t>Umum</a:t>
                      </a:r>
                      <a:endParaRPr lang="en-US" sz="1200" b="0" i="0" u="none" strike="noStrike" dirty="0">
                        <a:solidFill>
                          <a:srgbClr val="000000"/>
                        </a:solidFill>
                        <a:effectLst/>
                        <a:latin typeface="Verdana"/>
                      </a:endParaRPr>
                    </a:p>
                  </a:txBody>
                  <a:tcPr marL="9525" marR="9525" marT="9525" marB="0" anchor="ctr"/>
                </a:tc>
                <a:tc>
                  <a:txBody>
                    <a:bodyPr/>
                    <a:lstStyle/>
                    <a:p>
                      <a:pPr algn="ctr" fontAlgn="b"/>
                      <a:r>
                        <a:rPr lang="en-US" sz="1200" b="0" i="0" u="none" strike="noStrike" dirty="0">
                          <a:solidFill>
                            <a:srgbClr val="000000"/>
                          </a:solidFill>
                          <a:effectLst/>
                          <a:latin typeface="Verdana"/>
                        </a:rPr>
                        <a:t>-</a:t>
                      </a:r>
                    </a:p>
                  </a:txBody>
                  <a:tcPr marL="9525" marR="9525" marT="9525" marB="0" anchor="ctr"/>
                </a:tc>
                <a:tc>
                  <a:txBody>
                    <a:bodyPr/>
                    <a:lstStyle/>
                    <a:p>
                      <a:pPr algn="ctr" fontAlgn="b"/>
                      <a:r>
                        <a:rPr lang="en-US" sz="1200" b="0" i="0" u="none" strike="noStrike" dirty="0">
                          <a:solidFill>
                            <a:srgbClr val="000000"/>
                          </a:solidFill>
                          <a:effectLst/>
                          <a:latin typeface="Verdana"/>
                        </a:rPr>
                        <a:t>5</a:t>
                      </a:r>
                    </a:p>
                  </a:txBody>
                  <a:tcPr marL="9525" marR="9525" marT="9525" marB="0" anchor="ctr"/>
                </a:tc>
                <a:tc>
                  <a:txBody>
                    <a:bodyPr/>
                    <a:lstStyle/>
                    <a:p>
                      <a:pPr algn="r" fontAlgn="b"/>
                      <a:r>
                        <a:rPr lang="en-US" sz="1200" b="0" i="0" u="none" strike="noStrike" dirty="0">
                          <a:solidFill>
                            <a:srgbClr val="000000"/>
                          </a:solidFill>
                          <a:effectLst/>
                          <a:latin typeface="Verdana" panose="020B0604030504040204" pitchFamily="34" charset="0"/>
                        </a:rPr>
                        <a:t>75,5</a:t>
                      </a:r>
                    </a:p>
                  </a:txBody>
                  <a:tcPr marL="9525" marR="9525" marT="9525" marB="0" anchor="ctr" anchorCtr="1"/>
                </a:tc>
                <a:tc>
                  <a:txBody>
                    <a:bodyPr/>
                    <a:lstStyle/>
                    <a:p>
                      <a:pPr algn="ctr" fontAlgn="b"/>
                      <a:r>
                        <a:rPr lang="en-US" sz="1200" b="0" i="0" u="none" strike="noStrike" dirty="0">
                          <a:solidFill>
                            <a:srgbClr val="000000"/>
                          </a:solidFill>
                          <a:effectLst/>
                          <a:latin typeface="Verdana"/>
                        </a:rPr>
                        <a:t>-</a:t>
                      </a:r>
                    </a:p>
                  </a:txBody>
                  <a:tcPr marL="9525" marR="9525" marT="9525" marB="0" anchor="ctr"/>
                </a:tc>
                <a:extLst>
                  <a:ext uri="{0D108BD9-81ED-4DB2-BD59-A6C34878D82A}">
                    <a16:rowId xmlns="" xmlns:a16="http://schemas.microsoft.com/office/drawing/2014/main" val="10003"/>
                  </a:ext>
                </a:extLst>
              </a:tr>
              <a:tr h="279502">
                <a:tc>
                  <a:txBody>
                    <a:bodyPr/>
                    <a:lstStyle/>
                    <a:p>
                      <a:pPr algn="ctr" fontAlgn="b"/>
                      <a:r>
                        <a:rPr lang="en-US" sz="1200" b="0" i="0" u="none" strike="noStrike">
                          <a:solidFill>
                            <a:srgbClr val="000000"/>
                          </a:solidFill>
                          <a:effectLst/>
                          <a:latin typeface="Verdana"/>
                        </a:rPr>
                        <a:t>4</a:t>
                      </a:r>
                    </a:p>
                  </a:txBody>
                  <a:tcPr marL="9525" marR="9525" marT="9525" marB="0" anchor="ctr"/>
                </a:tc>
                <a:tc>
                  <a:txBody>
                    <a:bodyPr/>
                    <a:lstStyle/>
                    <a:p>
                      <a:pPr algn="l" fontAlgn="b"/>
                      <a:r>
                        <a:rPr lang="en-US" sz="1200" b="0" i="0" u="none" strike="noStrike">
                          <a:solidFill>
                            <a:srgbClr val="000000"/>
                          </a:solidFill>
                          <a:effectLst/>
                          <a:latin typeface="Verdana"/>
                        </a:rPr>
                        <a:t>Pencucian Ulang</a:t>
                      </a:r>
                    </a:p>
                  </a:txBody>
                  <a:tcPr marL="9525" marR="9525" marT="9525" marB="0" anchor="ctr"/>
                </a:tc>
                <a:tc>
                  <a:txBody>
                    <a:bodyPr/>
                    <a:lstStyle/>
                    <a:p>
                      <a:pPr algn="ctr" fontAlgn="b"/>
                      <a:r>
                        <a:rPr lang="en-US" sz="1200" b="0" i="0" u="none" strike="noStrike" dirty="0">
                          <a:solidFill>
                            <a:srgbClr val="000000"/>
                          </a:solidFill>
                          <a:effectLst/>
                          <a:latin typeface="Verdana"/>
                        </a:rPr>
                        <a:t>2</a:t>
                      </a:r>
                    </a:p>
                  </a:txBody>
                  <a:tcPr marL="9525" marR="9525" marT="9525" marB="0" anchor="ctr"/>
                </a:tc>
                <a:tc>
                  <a:txBody>
                    <a:bodyPr/>
                    <a:lstStyle/>
                    <a:p>
                      <a:pPr algn="ctr" fontAlgn="b"/>
                      <a:r>
                        <a:rPr lang="en-US" sz="1200" b="0" i="0" u="none" strike="noStrike" dirty="0">
                          <a:solidFill>
                            <a:srgbClr val="000000"/>
                          </a:solidFill>
                          <a:effectLst/>
                          <a:latin typeface="Verdana"/>
                        </a:rPr>
                        <a:t>2</a:t>
                      </a:r>
                    </a:p>
                  </a:txBody>
                  <a:tcPr marL="9525" marR="9525" marT="9525" marB="0" anchor="ctr"/>
                </a:tc>
                <a:tc>
                  <a:txBody>
                    <a:bodyPr/>
                    <a:lstStyle/>
                    <a:p>
                      <a:pPr algn="r" fontAlgn="b"/>
                      <a:r>
                        <a:rPr lang="en-US" sz="1200" b="0" i="0" u="none" strike="noStrike">
                          <a:solidFill>
                            <a:srgbClr val="000000"/>
                          </a:solidFill>
                          <a:effectLst/>
                          <a:latin typeface="Verdana" panose="020B0604030504040204" pitchFamily="34" charset="0"/>
                        </a:rPr>
                        <a:t>1</a:t>
                      </a:r>
                    </a:p>
                  </a:txBody>
                  <a:tcPr marL="9525" marR="9525" marT="9525" marB="0" anchor="ctr" anchorCtr="1"/>
                </a:tc>
                <a:tc>
                  <a:txBody>
                    <a:bodyPr/>
                    <a:lstStyle/>
                    <a:p>
                      <a:pPr algn="ctr" fontAlgn="b"/>
                      <a:r>
                        <a:rPr lang="en-US" sz="1200" b="0" i="0" u="none" strike="noStrike" dirty="0">
                          <a:solidFill>
                            <a:srgbClr val="000000"/>
                          </a:solidFill>
                          <a:effectLst/>
                          <a:latin typeface="Verdana"/>
                        </a:rPr>
                        <a:t>14,5</a:t>
                      </a:r>
                    </a:p>
                  </a:txBody>
                  <a:tcPr marL="9525" marR="9525" marT="9525" marB="0" anchor="ctr"/>
                </a:tc>
                <a:extLst>
                  <a:ext uri="{0D108BD9-81ED-4DB2-BD59-A6C34878D82A}">
                    <a16:rowId xmlns="" xmlns:a16="http://schemas.microsoft.com/office/drawing/2014/main" val="10004"/>
                  </a:ext>
                </a:extLst>
              </a:tr>
              <a:tr h="279502">
                <a:tc>
                  <a:txBody>
                    <a:bodyPr/>
                    <a:lstStyle/>
                    <a:p>
                      <a:pPr algn="ctr" fontAlgn="b"/>
                      <a:r>
                        <a:rPr lang="en-US" sz="1200" b="0" i="0" u="none" strike="noStrike">
                          <a:solidFill>
                            <a:srgbClr val="000000"/>
                          </a:solidFill>
                          <a:effectLst/>
                          <a:latin typeface="Verdana"/>
                        </a:rPr>
                        <a:t>5</a:t>
                      </a:r>
                    </a:p>
                  </a:txBody>
                  <a:tcPr marL="9525" marR="9525" marT="9525" marB="0" anchor="ctr"/>
                </a:tc>
                <a:tc>
                  <a:txBody>
                    <a:bodyPr/>
                    <a:lstStyle/>
                    <a:p>
                      <a:pPr algn="l" fontAlgn="b"/>
                      <a:r>
                        <a:rPr lang="en-US" sz="1200" b="0" i="0" u="none" strike="noStrike">
                          <a:solidFill>
                            <a:srgbClr val="000000"/>
                          </a:solidFill>
                          <a:effectLst/>
                          <a:latin typeface="Verdana"/>
                        </a:rPr>
                        <a:t>Perbaikan Linen Rusak</a:t>
                      </a:r>
                    </a:p>
                  </a:txBody>
                  <a:tcPr marL="9525" marR="9525" marT="9525" marB="0" anchor="ctr"/>
                </a:tc>
                <a:tc>
                  <a:txBody>
                    <a:bodyPr/>
                    <a:lstStyle/>
                    <a:p>
                      <a:pPr algn="ctr" fontAlgn="b"/>
                      <a:r>
                        <a:rPr lang="en-US" sz="1200" b="0" i="0" u="none" strike="noStrike">
                          <a:solidFill>
                            <a:srgbClr val="000000"/>
                          </a:solidFill>
                          <a:effectLst/>
                          <a:latin typeface="Verdana"/>
                        </a:rPr>
                        <a:t>72</a:t>
                      </a:r>
                    </a:p>
                  </a:txBody>
                  <a:tcPr marL="9525" marR="9525" marT="9525" marB="0" anchor="ctr"/>
                </a:tc>
                <a:tc>
                  <a:txBody>
                    <a:bodyPr/>
                    <a:lstStyle/>
                    <a:p>
                      <a:pPr algn="ctr" fontAlgn="b"/>
                      <a:r>
                        <a:rPr lang="en-US" sz="1200" b="0" i="0" u="none" strike="noStrike" dirty="0">
                          <a:solidFill>
                            <a:srgbClr val="000000"/>
                          </a:solidFill>
                          <a:effectLst/>
                          <a:latin typeface="Verdana"/>
                        </a:rPr>
                        <a:t>60</a:t>
                      </a:r>
                    </a:p>
                  </a:txBody>
                  <a:tcPr marL="9525" marR="9525" marT="9525" marB="0" anchor="ctr"/>
                </a:tc>
                <a:tc>
                  <a:txBody>
                    <a:bodyPr/>
                    <a:lstStyle/>
                    <a:p>
                      <a:pPr algn="r" fontAlgn="b"/>
                      <a:r>
                        <a:rPr lang="en-US" sz="1200" b="0" i="0" u="none" strike="noStrike">
                          <a:solidFill>
                            <a:srgbClr val="000000"/>
                          </a:solidFill>
                          <a:effectLst/>
                          <a:latin typeface="Verdana" panose="020B0604030504040204" pitchFamily="34" charset="0"/>
                        </a:rPr>
                        <a:t>111</a:t>
                      </a:r>
                    </a:p>
                  </a:txBody>
                  <a:tcPr marL="9525" marR="9525" marT="9525" marB="0" anchor="ctr" anchorCtr="1"/>
                </a:tc>
                <a:tc>
                  <a:txBody>
                    <a:bodyPr/>
                    <a:lstStyle/>
                    <a:p>
                      <a:pPr algn="ctr" fontAlgn="b"/>
                      <a:r>
                        <a:rPr lang="en-US" sz="1200" b="0" i="0" u="none" strike="noStrike" dirty="0">
                          <a:solidFill>
                            <a:srgbClr val="000000"/>
                          </a:solidFill>
                          <a:effectLst/>
                          <a:latin typeface="Verdana"/>
                        </a:rPr>
                        <a:t>73</a:t>
                      </a:r>
                    </a:p>
                  </a:txBody>
                  <a:tcPr marL="9525" marR="9525" marT="9525" marB="0" anchor="ctr"/>
                </a:tc>
                <a:extLst>
                  <a:ext uri="{0D108BD9-81ED-4DB2-BD59-A6C34878D82A}">
                    <a16:rowId xmlns="" xmlns:a16="http://schemas.microsoft.com/office/drawing/2014/main" val="10005"/>
                  </a:ext>
                </a:extLst>
              </a:tr>
              <a:tr h="279502">
                <a:tc>
                  <a:txBody>
                    <a:bodyPr/>
                    <a:lstStyle/>
                    <a:p>
                      <a:pPr algn="ctr" fontAlgn="b"/>
                      <a:r>
                        <a:rPr lang="en-US" sz="1200" b="0" i="0" u="none" strike="noStrike">
                          <a:solidFill>
                            <a:srgbClr val="000000"/>
                          </a:solidFill>
                          <a:effectLst/>
                          <a:latin typeface="Verdana"/>
                        </a:rPr>
                        <a:t>6</a:t>
                      </a:r>
                    </a:p>
                  </a:txBody>
                  <a:tcPr marL="9525" marR="9525" marT="9525" marB="0" anchor="ctr"/>
                </a:tc>
                <a:tc>
                  <a:txBody>
                    <a:bodyPr/>
                    <a:lstStyle/>
                    <a:p>
                      <a:pPr algn="l" fontAlgn="b"/>
                      <a:r>
                        <a:rPr lang="en-US" sz="1200" b="0" i="0" u="none" strike="noStrike">
                          <a:solidFill>
                            <a:srgbClr val="000000"/>
                          </a:solidFill>
                          <a:effectLst/>
                          <a:latin typeface="Verdana"/>
                        </a:rPr>
                        <a:t>Afkir Linen Rusak</a:t>
                      </a:r>
                    </a:p>
                  </a:txBody>
                  <a:tcPr marL="9525" marR="9525" marT="9525" marB="0" anchor="ctr"/>
                </a:tc>
                <a:tc>
                  <a:txBody>
                    <a:bodyPr/>
                    <a:lstStyle/>
                    <a:p>
                      <a:pPr algn="ctr" fontAlgn="b"/>
                      <a:r>
                        <a:rPr lang="en-US" sz="1200" b="0" i="0" u="none" strike="noStrike">
                          <a:solidFill>
                            <a:srgbClr val="000000"/>
                          </a:solidFill>
                          <a:effectLst/>
                          <a:latin typeface="Verdana"/>
                        </a:rPr>
                        <a:t>5</a:t>
                      </a:r>
                    </a:p>
                  </a:txBody>
                  <a:tcPr marL="9525" marR="9525" marT="9525" marB="0" anchor="ctr"/>
                </a:tc>
                <a:tc>
                  <a:txBody>
                    <a:bodyPr/>
                    <a:lstStyle/>
                    <a:p>
                      <a:pPr algn="ctr" fontAlgn="b"/>
                      <a:r>
                        <a:rPr lang="en-US" sz="1200" b="0" i="0" u="none" strike="noStrike" dirty="0">
                          <a:solidFill>
                            <a:srgbClr val="000000"/>
                          </a:solidFill>
                          <a:effectLst/>
                          <a:latin typeface="Verdana"/>
                        </a:rPr>
                        <a:t>16</a:t>
                      </a:r>
                    </a:p>
                  </a:txBody>
                  <a:tcPr marL="9525" marR="9525" marT="9525" marB="0" anchor="ctr"/>
                </a:tc>
                <a:tc>
                  <a:txBody>
                    <a:bodyPr/>
                    <a:lstStyle/>
                    <a:p>
                      <a:pPr algn="r" fontAlgn="b"/>
                      <a:r>
                        <a:rPr lang="en-US" sz="1200" b="0" i="0" u="none" strike="noStrike" dirty="0">
                          <a:solidFill>
                            <a:srgbClr val="000000"/>
                          </a:solidFill>
                          <a:effectLst/>
                          <a:latin typeface="Verdana" panose="020B0604030504040204" pitchFamily="34" charset="0"/>
                        </a:rPr>
                        <a:t>25</a:t>
                      </a:r>
                    </a:p>
                  </a:txBody>
                  <a:tcPr marL="9525" marR="9525" marT="9525" marB="0" anchor="ctr" anchorCtr="1"/>
                </a:tc>
                <a:tc>
                  <a:txBody>
                    <a:bodyPr/>
                    <a:lstStyle/>
                    <a:p>
                      <a:pPr algn="ctr" fontAlgn="b"/>
                      <a:r>
                        <a:rPr lang="en-US" sz="1200" b="0" i="0" u="none" strike="noStrike" dirty="0">
                          <a:solidFill>
                            <a:srgbClr val="000000"/>
                          </a:solidFill>
                          <a:effectLst/>
                          <a:latin typeface="Verdana"/>
                        </a:rPr>
                        <a:t>8</a:t>
                      </a:r>
                    </a:p>
                  </a:txBody>
                  <a:tcPr marL="9525" marR="9525" marT="9525" marB="0" anchor="ctr"/>
                </a:tc>
                <a:extLst>
                  <a:ext uri="{0D108BD9-81ED-4DB2-BD59-A6C34878D82A}">
                    <a16:rowId xmlns="" xmlns:a16="http://schemas.microsoft.com/office/drawing/2014/main" val="10006"/>
                  </a:ext>
                </a:extLst>
              </a:tr>
            </a:tbl>
          </a:graphicData>
        </a:graphic>
      </p:graphicFrame>
      <p:sp>
        <p:nvSpPr>
          <p:cNvPr id="9" name="Rounded Rectangle 8"/>
          <p:cNvSpPr/>
          <p:nvPr/>
        </p:nvSpPr>
        <p:spPr>
          <a:xfrm>
            <a:off x="809618" y="221116"/>
            <a:ext cx="3485751" cy="419025"/>
          </a:xfrm>
          <a:prstGeom prst="roundRect">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8" b="1" dirty="0">
                <a:solidFill>
                  <a:srgbClr val="FFFF00"/>
                </a:solidFill>
                <a:latin typeface="Verdana" panose="020B0604030504040204" pitchFamily="34" charset="0"/>
                <a:ea typeface="Verdana" panose="020B0604030504040204" pitchFamily="34" charset="0"/>
                <a:cs typeface="Verdana" panose="020B0604030504040204" pitchFamily="34" charset="0"/>
              </a:rPr>
              <a:t>INSTALASI LAUNDRY</a:t>
            </a:r>
            <a:endParaRPr lang="en-US" sz="1808" dirty="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77" y="116632"/>
            <a:ext cx="627995" cy="627995"/>
          </a:xfrm>
          <a:prstGeom prst="rect">
            <a:avLst/>
          </a:prstGeom>
        </p:spPr>
      </p:pic>
    </p:spTree>
    <p:extLst>
      <p:ext uri="{BB962C8B-B14F-4D97-AF65-F5344CB8AC3E}">
        <p14:creationId xmlns:p14="http://schemas.microsoft.com/office/powerpoint/2010/main" val="297194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6647AB-53FC-4FC4-B329-DC0E1CCA4575}" type="slidenum">
              <a:rPr lang="en-US" smtClean="0"/>
              <a:pPr/>
              <a:t>34</a:t>
            </a:fld>
            <a:endParaRPr lang="en-US"/>
          </a:p>
        </p:txBody>
      </p:sp>
      <p:graphicFrame>
        <p:nvGraphicFramePr>
          <p:cNvPr id="7" name="Content Placeholder 4"/>
          <p:cNvGraphicFramePr>
            <a:graphicFrameLocks/>
          </p:cNvGraphicFramePr>
          <p:nvPr>
            <p:extLst>
              <p:ext uri="{D42A27DB-BD31-4B8C-83A1-F6EECF244321}">
                <p14:modId xmlns:p14="http://schemas.microsoft.com/office/powerpoint/2010/main" val="1813718800"/>
              </p:ext>
            </p:extLst>
          </p:nvPr>
        </p:nvGraphicFramePr>
        <p:xfrm>
          <a:off x="269354" y="767703"/>
          <a:ext cx="7506643" cy="5901656"/>
        </p:xfrm>
        <a:graphic>
          <a:graphicData uri="http://schemas.openxmlformats.org/drawingml/2006/table">
            <a:tbl>
              <a:tblPr firstRow="1" bandRow="1">
                <a:tableStyleId>{9D7B26C5-4107-4FEC-AEDC-1716B250A1EF}</a:tableStyleId>
              </a:tblPr>
              <a:tblGrid>
                <a:gridCol w="639518">
                  <a:extLst>
                    <a:ext uri="{9D8B030D-6E8A-4147-A177-3AD203B41FA5}">
                      <a16:colId xmlns="" xmlns:a16="http://schemas.microsoft.com/office/drawing/2014/main" val="20000"/>
                    </a:ext>
                  </a:extLst>
                </a:gridCol>
                <a:gridCol w="3358845">
                  <a:extLst>
                    <a:ext uri="{9D8B030D-6E8A-4147-A177-3AD203B41FA5}">
                      <a16:colId xmlns="" xmlns:a16="http://schemas.microsoft.com/office/drawing/2014/main" val="20001"/>
                    </a:ext>
                  </a:extLst>
                </a:gridCol>
                <a:gridCol w="877070">
                  <a:extLst>
                    <a:ext uri="{9D8B030D-6E8A-4147-A177-3AD203B41FA5}">
                      <a16:colId xmlns="" xmlns:a16="http://schemas.microsoft.com/office/drawing/2014/main" val="20002"/>
                    </a:ext>
                  </a:extLst>
                </a:gridCol>
                <a:gridCol w="877070">
                  <a:extLst>
                    <a:ext uri="{9D8B030D-6E8A-4147-A177-3AD203B41FA5}">
                      <a16:colId xmlns="" xmlns:a16="http://schemas.microsoft.com/office/drawing/2014/main" val="20003"/>
                    </a:ext>
                  </a:extLst>
                </a:gridCol>
                <a:gridCol w="877070">
                  <a:extLst>
                    <a:ext uri="{9D8B030D-6E8A-4147-A177-3AD203B41FA5}">
                      <a16:colId xmlns="" xmlns:a16="http://schemas.microsoft.com/office/drawing/2014/main" val="20004"/>
                    </a:ext>
                  </a:extLst>
                </a:gridCol>
                <a:gridCol w="877070"/>
              </a:tblGrid>
              <a:tr h="366159">
                <a:tc rowSpan="2">
                  <a:txBody>
                    <a:bodyPr/>
                    <a:lstStyle/>
                    <a:p>
                      <a:pPr algn="ctr"/>
                      <a:r>
                        <a:rPr lang="en-US" sz="1200" dirty="0">
                          <a:solidFill>
                            <a:schemeClr val="tx2"/>
                          </a:solidFill>
                          <a:latin typeface="Verdana" pitchFamily="34" charset="0"/>
                          <a:ea typeface="Verdana" pitchFamily="34" charset="0"/>
                        </a:rPr>
                        <a:t>NO</a:t>
                      </a: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35" marR="182635" marT="68869" marB="68869" anchor="ctr"/>
                </a:tc>
                <a:tc rowSpan="2">
                  <a:txBody>
                    <a:bodyPr/>
                    <a:lstStyle/>
                    <a:p>
                      <a:pPr algn="ctr"/>
                      <a:r>
                        <a:rPr lang="en-US" sz="1200" dirty="0">
                          <a:solidFill>
                            <a:schemeClr val="tx2"/>
                          </a:solidFill>
                          <a:latin typeface="Verdana" pitchFamily="34" charset="0"/>
                          <a:ea typeface="Verdana" pitchFamily="34" charset="0"/>
                        </a:rPr>
                        <a:t>JENIS</a:t>
                      </a:r>
                      <a:r>
                        <a:rPr lang="en-US" sz="1200" baseline="0" dirty="0">
                          <a:solidFill>
                            <a:schemeClr val="tx2"/>
                          </a:solidFill>
                          <a:latin typeface="Verdana" pitchFamily="34" charset="0"/>
                          <a:ea typeface="Verdana" pitchFamily="34" charset="0"/>
                        </a:rPr>
                        <a:t> </a:t>
                      </a:r>
                      <a:r>
                        <a:rPr lang="en-US" sz="1200" dirty="0">
                          <a:solidFill>
                            <a:schemeClr val="tx2"/>
                          </a:solidFill>
                          <a:latin typeface="Verdana" pitchFamily="34" charset="0"/>
                          <a:ea typeface="Verdana" pitchFamily="34" charset="0"/>
                        </a:rPr>
                        <a:t>KEGIATAN</a:t>
                      </a: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35" marR="182635" marT="68869" marB="68869" anchor="ctr"/>
                </a:tc>
                <a:tc gridSpan="4">
                  <a:txBody>
                    <a:bodyPr/>
                    <a:lstStyle/>
                    <a:p>
                      <a:pPr algn="ctr"/>
                      <a:r>
                        <a:rPr lang="en-US" sz="1200" dirty="0">
                          <a:solidFill>
                            <a:schemeClr val="tx2"/>
                          </a:solidFill>
                          <a:latin typeface="Verdana" pitchFamily="34" charset="0"/>
                          <a:ea typeface="Verdana" pitchFamily="34" charset="0"/>
                        </a:rPr>
                        <a:t>BULAN</a:t>
                      </a: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35" marR="182635" marT="68869" marB="68869" anchor="ctr"/>
                </a:tc>
                <a:tc hMerge="1">
                  <a:txBody>
                    <a:bodyPr/>
                    <a:lstStyle/>
                    <a:p>
                      <a:pPr algn="ct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35" marR="182635" marT="68869" marB="68869" anchor="ctr"/>
                </a:tc>
                <a:tc hMerge="1">
                  <a:txBody>
                    <a:bodyPr/>
                    <a:lstStyle/>
                    <a:p>
                      <a:pPr algn="ct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35" marR="182635" marT="68869" marB="68869" anchor="ctr"/>
                </a:tc>
                <a:tc hMerge="1">
                  <a:txBody>
                    <a:bodyPr/>
                    <a:lstStyle/>
                    <a:p>
                      <a:pPr algn="ct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35" marR="182635" marT="68869" marB="68869" anchor="ctr"/>
                </a:tc>
                <a:extLst>
                  <a:ext uri="{0D108BD9-81ED-4DB2-BD59-A6C34878D82A}">
                    <a16:rowId xmlns="" xmlns:a16="http://schemas.microsoft.com/office/drawing/2014/main" val="10000"/>
                  </a:ext>
                </a:extLst>
              </a:tr>
              <a:tr h="360192">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200" b="1" dirty="0">
                          <a:solidFill>
                            <a:schemeClr val="tx2"/>
                          </a:solidFill>
                          <a:latin typeface="Verdana" pitchFamily="34" charset="0"/>
                          <a:ea typeface="Verdana" pitchFamily="34" charset="0"/>
                        </a:rPr>
                        <a:t>JAN</a:t>
                      </a: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35" marR="182635" marT="68869" marB="68869" anchor="ctr"/>
                </a:tc>
                <a:tc>
                  <a:txBody>
                    <a:bodyPr/>
                    <a:lstStyle/>
                    <a:p>
                      <a:pPr algn="ctr"/>
                      <a:r>
                        <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182635" marR="182635" marT="68869" marB="68869" anchor="ctr"/>
                </a:tc>
                <a:tc>
                  <a:txBody>
                    <a:bodyPr/>
                    <a:lstStyle/>
                    <a:p>
                      <a:pPr algn="ctr"/>
                      <a:r>
                        <a:rPr lang="en-US" sz="12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MAR</a:t>
                      </a: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35" marR="182635" marT="68869" marB="68869" anchor="ctr"/>
                </a:tc>
                <a:tc>
                  <a:txBody>
                    <a:bodyPr/>
                    <a:lstStyle/>
                    <a:p>
                      <a:pPr algn="ctr"/>
                      <a:r>
                        <a:rPr lang="en-US" sz="12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APR</a:t>
                      </a: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35" marR="182635" marT="68869" marB="68869" anchor="ctr"/>
                </a:tc>
                <a:extLst>
                  <a:ext uri="{0D108BD9-81ED-4DB2-BD59-A6C34878D82A}">
                    <a16:rowId xmlns="" xmlns:a16="http://schemas.microsoft.com/office/drawing/2014/main" val="10001"/>
                  </a:ext>
                </a:extLst>
              </a:tr>
              <a:tr h="496649">
                <a:tc>
                  <a:txBody>
                    <a:bodyPr/>
                    <a:lstStyle/>
                    <a:p>
                      <a:pPr algn="ctr" fontAlgn="ctr">
                        <a:lnSpc>
                          <a:spcPct val="150000"/>
                        </a:lnSpc>
                      </a:pPr>
                      <a:r>
                        <a:rPr lang="en-US" sz="1200" u="none" strike="noStrike" dirty="0">
                          <a:solidFill>
                            <a:schemeClr val="tx2"/>
                          </a:solidFill>
                          <a:effectLst/>
                          <a:latin typeface="Verdana" pitchFamily="34" charset="0"/>
                          <a:ea typeface="Verdana" pitchFamily="34" charset="0"/>
                        </a:rPr>
                        <a:t>1</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6" marR="19026" marT="14348" marB="0" anchor="ctr"/>
                </a:tc>
                <a:tc>
                  <a:txBody>
                    <a:bodyPr/>
                    <a:lstStyle/>
                    <a:p>
                      <a:pPr algn="l" fontAlgn="b">
                        <a:lnSpc>
                          <a:spcPct val="150000"/>
                        </a:lnSpc>
                      </a:pPr>
                      <a:r>
                        <a:rPr lang="en-US" sz="1200" u="none" strike="noStrike" dirty="0" err="1">
                          <a:solidFill>
                            <a:schemeClr val="tx2"/>
                          </a:solidFill>
                          <a:effectLst/>
                          <a:latin typeface="Verdana" pitchFamily="34" charset="0"/>
                          <a:ea typeface="Verdana" pitchFamily="34" charset="0"/>
                        </a:rPr>
                        <a:t>Pemeliharaan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rutin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Alat</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Medis</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6" marR="19026" marT="14348"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10</a:t>
                      </a:r>
                    </a:p>
                  </a:txBody>
                  <a:tcPr marL="9565" marR="9565" marT="9565"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9</a:t>
                      </a:r>
                    </a:p>
                  </a:txBody>
                  <a:tcPr marL="9565" marR="9565" marT="9565" marB="0" anchor="ctr"/>
                </a:tc>
                <a:tc>
                  <a:txBody>
                    <a:bodyPr/>
                    <a:lstStyle/>
                    <a:p>
                      <a:pPr algn="r" fontAlgn="b"/>
                      <a:r>
                        <a:rPr lang="en-US" sz="1200" b="0" i="0" u="none" strike="noStrike" dirty="0">
                          <a:solidFill>
                            <a:srgbClr val="000000"/>
                          </a:solidFill>
                          <a:effectLst/>
                          <a:latin typeface="Verdana" panose="020B0604030504040204" pitchFamily="34" charset="0"/>
                        </a:rPr>
                        <a:t>11</a:t>
                      </a:r>
                    </a:p>
                  </a:txBody>
                  <a:tcPr marL="9525" marR="9525" marT="9525" marB="0" anchor="ctr" anchorCtr="1"/>
                </a:tc>
                <a:tc>
                  <a:txBody>
                    <a:bodyPr/>
                    <a:lstStyle/>
                    <a:p>
                      <a:pPr algn="r" fontAlgn="b"/>
                      <a:r>
                        <a:rPr lang="en-US" sz="1200" b="0" i="0" u="none" strike="noStrike" dirty="0" smtClean="0">
                          <a:solidFill>
                            <a:srgbClr val="000000"/>
                          </a:solidFill>
                          <a:effectLst/>
                          <a:latin typeface="Verdana" panose="020B0604030504040204" pitchFamily="34" charset="0"/>
                        </a:rPr>
                        <a:t>10</a:t>
                      </a:r>
                      <a:endParaRPr lang="en-US" sz="1200" b="0" i="0" u="none" strike="noStrike" dirty="0">
                        <a:solidFill>
                          <a:srgbClr val="000000"/>
                        </a:solidFill>
                        <a:effectLst/>
                        <a:latin typeface="Verdana" panose="020B0604030504040204" pitchFamily="34" charset="0"/>
                      </a:endParaRPr>
                    </a:p>
                  </a:txBody>
                  <a:tcPr marL="9525" marR="9525" marT="9525" marB="0" anchor="ctr" anchorCtr="1"/>
                </a:tc>
                <a:extLst>
                  <a:ext uri="{0D108BD9-81ED-4DB2-BD59-A6C34878D82A}">
                    <a16:rowId xmlns="" xmlns:a16="http://schemas.microsoft.com/office/drawing/2014/main" val="10002"/>
                  </a:ext>
                </a:extLst>
              </a:tr>
              <a:tr h="765442">
                <a:tc>
                  <a:txBody>
                    <a:bodyPr/>
                    <a:lstStyle/>
                    <a:p>
                      <a:pPr algn="ctr" fontAlgn="ctr">
                        <a:lnSpc>
                          <a:spcPct val="150000"/>
                        </a:lnSpc>
                      </a:pPr>
                      <a:r>
                        <a:rPr lang="en-US" sz="1200" u="none" strike="noStrike" dirty="0">
                          <a:solidFill>
                            <a:schemeClr val="tx2"/>
                          </a:solidFill>
                          <a:effectLst/>
                          <a:latin typeface="Verdana" pitchFamily="34" charset="0"/>
                          <a:ea typeface="Verdana" pitchFamily="34" charset="0"/>
                        </a:rPr>
                        <a:t>2</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6" marR="19026" marT="14348" marB="0" anchor="ctr"/>
                </a:tc>
                <a:tc>
                  <a:txBody>
                    <a:bodyPr/>
                    <a:lstStyle/>
                    <a:p>
                      <a:pPr algn="l" fontAlgn="b">
                        <a:lnSpc>
                          <a:spcPct val="150000"/>
                        </a:lnSpc>
                      </a:pPr>
                      <a:r>
                        <a:rPr lang="fi-FI" sz="1200" u="none" strike="noStrike" dirty="0">
                          <a:solidFill>
                            <a:schemeClr val="tx2"/>
                          </a:solidFill>
                          <a:effectLst/>
                          <a:latin typeface="Verdana" pitchFamily="34" charset="0"/>
                          <a:ea typeface="Verdana" pitchFamily="34" charset="0"/>
                        </a:rPr>
                        <a:t>Pemeliharaan rutin Peralatan Elektronika dan Komunikasi</a:t>
                      </a:r>
                      <a:endParaRPr lang="fi-FI"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6" marR="19026" marT="14348"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35</a:t>
                      </a:r>
                    </a:p>
                  </a:txBody>
                  <a:tcPr marL="9565" marR="9565" marT="9565"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34</a:t>
                      </a:r>
                    </a:p>
                  </a:txBody>
                  <a:tcPr marL="9565" marR="9565" marT="9565" marB="0" anchor="ctr"/>
                </a:tc>
                <a:tc>
                  <a:txBody>
                    <a:bodyPr/>
                    <a:lstStyle/>
                    <a:p>
                      <a:pPr algn="r" fontAlgn="b"/>
                      <a:r>
                        <a:rPr lang="en-US" sz="1200" b="0" i="0" u="none" strike="noStrike">
                          <a:solidFill>
                            <a:srgbClr val="000000"/>
                          </a:solidFill>
                          <a:effectLst/>
                          <a:latin typeface="Verdana" panose="020B0604030504040204" pitchFamily="34" charset="0"/>
                        </a:rPr>
                        <a:t>34</a:t>
                      </a:r>
                    </a:p>
                  </a:txBody>
                  <a:tcPr marL="9525" marR="9525" marT="9525" marB="0" anchor="ctr" anchorCtr="1"/>
                </a:tc>
                <a:tc>
                  <a:txBody>
                    <a:bodyPr/>
                    <a:lstStyle/>
                    <a:p>
                      <a:pPr algn="r" fontAlgn="b"/>
                      <a:r>
                        <a:rPr lang="en-US" sz="1200" b="0" i="0" u="none" strike="noStrike" dirty="0" smtClean="0">
                          <a:solidFill>
                            <a:srgbClr val="000000"/>
                          </a:solidFill>
                          <a:effectLst/>
                          <a:latin typeface="Verdana" panose="020B0604030504040204" pitchFamily="34" charset="0"/>
                        </a:rPr>
                        <a:t>35</a:t>
                      </a:r>
                      <a:endParaRPr lang="en-US" sz="1200" b="0" i="0" u="none" strike="noStrike" dirty="0">
                        <a:solidFill>
                          <a:srgbClr val="000000"/>
                        </a:solidFill>
                        <a:effectLst/>
                        <a:latin typeface="Verdana" panose="020B0604030504040204" pitchFamily="34" charset="0"/>
                      </a:endParaRPr>
                    </a:p>
                  </a:txBody>
                  <a:tcPr marL="9525" marR="9525" marT="9525" marB="0" anchor="ctr" anchorCtr="1"/>
                </a:tc>
                <a:extLst>
                  <a:ext uri="{0D108BD9-81ED-4DB2-BD59-A6C34878D82A}">
                    <a16:rowId xmlns="" xmlns:a16="http://schemas.microsoft.com/office/drawing/2014/main" val="10003"/>
                  </a:ext>
                </a:extLst>
              </a:tr>
              <a:tr h="642206">
                <a:tc>
                  <a:txBody>
                    <a:bodyPr/>
                    <a:lstStyle/>
                    <a:p>
                      <a:pPr algn="ctr" fontAlgn="ctr">
                        <a:lnSpc>
                          <a:spcPct val="150000"/>
                        </a:lnSpc>
                      </a:pPr>
                      <a:r>
                        <a:rPr lang="en-US" sz="1200" u="none" strike="noStrike" dirty="0">
                          <a:solidFill>
                            <a:schemeClr val="tx2"/>
                          </a:solidFill>
                          <a:effectLst/>
                          <a:latin typeface="Verdana" pitchFamily="34" charset="0"/>
                          <a:ea typeface="Verdana" pitchFamily="34" charset="0"/>
                        </a:rPr>
                        <a:t>3</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6" marR="19026" marT="14348" marB="0" anchor="ctr"/>
                </a:tc>
                <a:tc>
                  <a:txBody>
                    <a:bodyPr/>
                    <a:lstStyle/>
                    <a:p>
                      <a:pPr algn="l" fontAlgn="b">
                        <a:lnSpc>
                          <a:spcPct val="150000"/>
                        </a:lnSpc>
                      </a:pPr>
                      <a:r>
                        <a:rPr lang="fi-FI" sz="1200" u="none" strike="noStrike" dirty="0">
                          <a:solidFill>
                            <a:schemeClr val="tx2"/>
                          </a:solidFill>
                          <a:effectLst/>
                          <a:latin typeface="Verdana" pitchFamily="34" charset="0"/>
                          <a:ea typeface="Verdana" pitchFamily="34" charset="0"/>
                        </a:rPr>
                        <a:t>Pemeliharaan rutin Peralatan Listrik dan Air</a:t>
                      </a:r>
                      <a:endParaRPr lang="fi-FI"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6" marR="19026" marT="14348"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36</a:t>
                      </a:r>
                    </a:p>
                  </a:txBody>
                  <a:tcPr marL="9565" marR="9565" marT="9565"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36</a:t>
                      </a:r>
                    </a:p>
                  </a:txBody>
                  <a:tcPr marL="9565" marR="9565" marT="9565" marB="0" anchor="ctr"/>
                </a:tc>
                <a:tc>
                  <a:txBody>
                    <a:bodyPr/>
                    <a:lstStyle/>
                    <a:p>
                      <a:pPr algn="r" fontAlgn="b"/>
                      <a:r>
                        <a:rPr lang="en-US" sz="1200" b="0" i="0" u="none" strike="noStrike">
                          <a:solidFill>
                            <a:srgbClr val="000000"/>
                          </a:solidFill>
                          <a:effectLst/>
                          <a:latin typeface="Verdana" panose="020B0604030504040204" pitchFamily="34" charset="0"/>
                        </a:rPr>
                        <a:t>36</a:t>
                      </a:r>
                    </a:p>
                  </a:txBody>
                  <a:tcPr marL="9525" marR="9525" marT="9525" marB="0" anchor="ctr" anchorCtr="1"/>
                </a:tc>
                <a:tc>
                  <a:txBody>
                    <a:bodyPr/>
                    <a:lstStyle/>
                    <a:p>
                      <a:pPr algn="r" fontAlgn="b"/>
                      <a:r>
                        <a:rPr lang="en-US" sz="1200" b="0" i="0" u="none" strike="noStrike" dirty="0" smtClean="0">
                          <a:solidFill>
                            <a:srgbClr val="000000"/>
                          </a:solidFill>
                          <a:effectLst/>
                          <a:latin typeface="Verdana" panose="020B0604030504040204" pitchFamily="34" charset="0"/>
                        </a:rPr>
                        <a:t>36</a:t>
                      </a:r>
                      <a:endParaRPr lang="en-US" sz="1200" b="0" i="0" u="none" strike="noStrike" dirty="0">
                        <a:solidFill>
                          <a:srgbClr val="000000"/>
                        </a:solidFill>
                        <a:effectLst/>
                        <a:latin typeface="Verdana" panose="020B0604030504040204" pitchFamily="34" charset="0"/>
                      </a:endParaRPr>
                    </a:p>
                  </a:txBody>
                  <a:tcPr marL="9525" marR="9525" marT="9525" marB="0" anchor="ctr" anchorCtr="1"/>
                </a:tc>
                <a:extLst>
                  <a:ext uri="{0D108BD9-81ED-4DB2-BD59-A6C34878D82A}">
                    <a16:rowId xmlns="" xmlns:a16="http://schemas.microsoft.com/office/drawing/2014/main" val="10004"/>
                  </a:ext>
                </a:extLst>
              </a:tr>
              <a:tr h="642206">
                <a:tc>
                  <a:txBody>
                    <a:bodyPr/>
                    <a:lstStyle/>
                    <a:p>
                      <a:pPr algn="ctr" fontAlgn="ctr">
                        <a:lnSpc>
                          <a:spcPct val="150000"/>
                        </a:lnSpc>
                      </a:pPr>
                      <a:r>
                        <a:rPr lang="en-US" sz="1200" u="none" strike="noStrike" dirty="0">
                          <a:solidFill>
                            <a:schemeClr val="tx2"/>
                          </a:solidFill>
                          <a:effectLst/>
                          <a:latin typeface="Verdana" pitchFamily="34" charset="0"/>
                          <a:ea typeface="Verdana" pitchFamily="34" charset="0"/>
                        </a:rPr>
                        <a:t>4</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6" marR="19026" marT="14348" marB="0" anchor="ctr"/>
                </a:tc>
                <a:tc>
                  <a:txBody>
                    <a:bodyPr/>
                    <a:lstStyle/>
                    <a:p>
                      <a:pPr algn="l" fontAlgn="b">
                        <a:lnSpc>
                          <a:spcPct val="150000"/>
                        </a:lnSpc>
                      </a:pPr>
                      <a:r>
                        <a:rPr lang="fi-FI" sz="1200" u="none" strike="noStrike" dirty="0">
                          <a:solidFill>
                            <a:schemeClr val="tx2"/>
                          </a:solidFill>
                          <a:effectLst/>
                          <a:latin typeface="Verdana" pitchFamily="34" charset="0"/>
                          <a:ea typeface="Verdana" pitchFamily="34" charset="0"/>
                        </a:rPr>
                        <a:t>Pemeliharaan rutin peralatan Laundry dan Kitchen</a:t>
                      </a:r>
                      <a:endParaRPr lang="fi-FI"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6" marR="19026" marT="14348"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2</a:t>
                      </a:r>
                    </a:p>
                  </a:txBody>
                  <a:tcPr marL="9565" marR="9565" marT="9565"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2</a:t>
                      </a:r>
                    </a:p>
                  </a:txBody>
                  <a:tcPr marL="9565" marR="9565" marT="9565" marB="0" anchor="ctr"/>
                </a:tc>
                <a:tc>
                  <a:txBody>
                    <a:bodyPr/>
                    <a:lstStyle/>
                    <a:p>
                      <a:pPr algn="r" fontAlgn="b"/>
                      <a:r>
                        <a:rPr lang="en-US" sz="1200" b="0" i="0" u="none" strike="noStrike">
                          <a:solidFill>
                            <a:srgbClr val="000000"/>
                          </a:solidFill>
                          <a:effectLst/>
                          <a:latin typeface="Verdana" panose="020B0604030504040204" pitchFamily="34" charset="0"/>
                        </a:rPr>
                        <a:t>2</a:t>
                      </a:r>
                    </a:p>
                  </a:txBody>
                  <a:tcPr marL="9525" marR="9525" marT="9525" marB="0" anchor="ctr" anchorCtr="1"/>
                </a:tc>
                <a:tc>
                  <a:txBody>
                    <a:bodyPr/>
                    <a:lstStyle/>
                    <a:p>
                      <a:pPr algn="r" fontAlgn="b"/>
                      <a:r>
                        <a:rPr lang="en-US" sz="1200" b="0" i="0" u="none" strike="noStrike" dirty="0" smtClean="0">
                          <a:solidFill>
                            <a:srgbClr val="000000"/>
                          </a:solidFill>
                          <a:effectLst/>
                          <a:latin typeface="Verdana" panose="020B0604030504040204" pitchFamily="34" charset="0"/>
                        </a:rPr>
                        <a:t>2</a:t>
                      </a:r>
                      <a:endParaRPr lang="en-US" sz="1200" b="0" i="0" u="none" strike="noStrike" dirty="0">
                        <a:solidFill>
                          <a:srgbClr val="000000"/>
                        </a:solidFill>
                        <a:effectLst/>
                        <a:latin typeface="Verdana" panose="020B0604030504040204" pitchFamily="34" charset="0"/>
                      </a:endParaRPr>
                    </a:p>
                  </a:txBody>
                  <a:tcPr marL="9525" marR="9525" marT="9525" marB="0" anchor="ctr" anchorCtr="1"/>
                </a:tc>
                <a:extLst>
                  <a:ext uri="{0D108BD9-81ED-4DB2-BD59-A6C34878D82A}">
                    <a16:rowId xmlns="" xmlns:a16="http://schemas.microsoft.com/office/drawing/2014/main" val="10005"/>
                  </a:ext>
                </a:extLst>
              </a:tr>
              <a:tr h="496649">
                <a:tc>
                  <a:txBody>
                    <a:bodyPr/>
                    <a:lstStyle/>
                    <a:p>
                      <a:pPr algn="ctr" fontAlgn="ctr">
                        <a:lnSpc>
                          <a:spcPct val="150000"/>
                        </a:lnSpc>
                      </a:pPr>
                      <a:r>
                        <a:rPr lang="en-US" sz="1200" u="none" strike="noStrike" dirty="0">
                          <a:solidFill>
                            <a:schemeClr val="tx2"/>
                          </a:solidFill>
                          <a:effectLst/>
                          <a:latin typeface="Verdana" pitchFamily="34" charset="0"/>
                          <a:ea typeface="Verdana" pitchFamily="34" charset="0"/>
                        </a:rPr>
                        <a:t>5</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6" marR="19026" marT="14348" marB="0" anchor="ctr"/>
                </a:tc>
                <a:tc>
                  <a:txBody>
                    <a:bodyPr/>
                    <a:lstStyle/>
                    <a:p>
                      <a:pPr algn="l" fontAlgn="b">
                        <a:lnSpc>
                          <a:spcPct val="150000"/>
                        </a:lnSpc>
                      </a:pPr>
                      <a:r>
                        <a:rPr lang="en-US" sz="1200" u="none" strike="noStrike" dirty="0" err="1">
                          <a:solidFill>
                            <a:schemeClr val="tx2"/>
                          </a:solidFill>
                          <a:effectLst/>
                          <a:latin typeface="Verdana" pitchFamily="34" charset="0"/>
                          <a:ea typeface="Verdana" pitchFamily="34" charset="0"/>
                        </a:rPr>
                        <a:t>Perbaikan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Alat</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Medis</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6" marR="19026" marT="14348"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5</a:t>
                      </a:r>
                    </a:p>
                  </a:txBody>
                  <a:tcPr marL="9565" marR="9565" marT="9565"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4</a:t>
                      </a:r>
                    </a:p>
                  </a:txBody>
                  <a:tcPr marL="9565" marR="9565" marT="9565" marB="0" anchor="ctr"/>
                </a:tc>
                <a:tc>
                  <a:txBody>
                    <a:bodyPr/>
                    <a:lstStyle/>
                    <a:p>
                      <a:pPr algn="r" fontAlgn="b"/>
                      <a:r>
                        <a:rPr lang="en-US" sz="1200" b="0" i="0" u="none" strike="noStrike">
                          <a:solidFill>
                            <a:srgbClr val="000000"/>
                          </a:solidFill>
                          <a:effectLst/>
                          <a:latin typeface="Verdana" panose="020B0604030504040204" pitchFamily="34" charset="0"/>
                        </a:rPr>
                        <a:t>3</a:t>
                      </a:r>
                    </a:p>
                  </a:txBody>
                  <a:tcPr marL="9525" marR="9525" marT="9525" marB="0" anchor="ctr" anchorCtr="1"/>
                </a:tc>
                <a:tc>
                  <a:txBody>
                    <a:bodyPr/>
                    <a:lstStyle/>
                    <a:p>
                      <a:pPr algn="r" fontAlgn="b"/>
                      <a:r>
                        <a:rPr lang="en-US" sz="1200" b="0" i="0" u="none" strike="noStrike" dirty="0" smtClean="0">
                          <a:solidFill>
                            <a:srgbClr val="000000"/>
                          </a:solidFill>
                          <a:effectLst/>
                          <a:latin typeface="Verdana" panose="020B0604030504040204" pitchFamily="34" charset="0"/>
                        </a:rPr>
                        <a:t>1</a:t>
                      </a:r>
                      <a:endParaRPr lang="en-US" sz="1200" b="0" i="0" u="none" strike="noStrike" dirty="0">
                        <a:solidFill>
                          <a:srgbClr val="000000"/>
                        </a:solidFill>
                        <a:effectLst/>
                        <a:latin typeface="Verdana" panose="020B0604030504040204" pitchFamily="34" charset="0"/>
                      </a:endParaRPr>
                    </a:p>
                  </a:txBody>
                  <a:tcPr marL="9525" marR="9525" marT="9525" marB="0" anchor="ctr" anchorCtr="1"/>
                </a:tc>
                <a:extLst>
                  <a:ext uri="{0D108BD9-81ED-4DB2-BD59-A6C34878D82A}">
                    <a16:rowId xmlns="" xmlns:a16="http://schemas.microsoft.com/office/drawing/2014/main" val="10006"/>
                  </a:ext>
                </a:extLst>
              </a:tr>
              <a:tr h="496649">
                <a:tc>
                  <a:txBody>
                    <a:bodyPr/>
                    <a:lstStyle/>
                    <a:p>
                      <a:pPr algn="ctr" fontAlgn="ctr">
                        <a:lnSpc>
                          <a:spcPct val="150000"/>
                        </a:lnSpc>
                      </a:pPr>
                      <a:r>
                        <a:rPr lang="en-US" sz="1200" u="none" strike="noStrike" dirty="0">
                          <a:solidFill>
                            <a:schemeClr val="tx2"/>
                          </a:solidFill>
                          <a:effectLst/>
                          <a:latin typeface="Verdana" pitchFamily="34" charset="0"/>
                          <a:ea typeface="Verdana" pitchFamily="34" charset="0"/>
                        </a:rPr>
                        <a:t>6</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6" marR="19026" marT="14348" marB="0" anchor="ctr"/>
                </a:tc>
                <a:tc>
                  <a:txBody>
                    <a:bodyPr/>
                    <a:lstStyle/>
                    <a:p>
                      <a:pPr algn="l" fontAlgn="b">
                        <a:lnSpc>
                          <a:spcPct val="150000"/>
                        </a:lnSpc>
                      </a:pPr>
                      <a:r>
                        <a:rPr lang="en-US" sz="1200" u="none" strike="noStrike" dirty="0" err="1">
                          <a:solidFill>
                            <a:schemeClr val="tx2"/>
                          </a:solidFill>
                          <a:effectLst/>
                          <a:latin typeface="Verdana" pitchFamily="34" charset="0"/>
                          <a:ea typeface="Verdana" pitchFamily="34" charset="0"/>
                        </a:rPr>
                        <a:t>Perbaikan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Elektronika</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dan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Komunikasi</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6" marR="19026" marT="14348"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26</a:t>
                      </a:r>
                    </a:p>
                  </a:txBody>
                  <a:tcPr marL="9565" marR="9565" marT="9565"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15</a:t>
                      </a:r>
                    </a:p>
                  </a:txBody>
                  <a:tcPr marL="9565" marR="9565" marT="9565" marB="0" anchor="ctr"/>
                </a:tc>
                <a:tc>
                  <a:txBody>
                    <a:bodyPr/>
                    <a:lstStyle/>
                    <a:p>
                      <a:pPr algn="r" fontAlgn="b"/>
                      <a:r>
                        <a:rPr lang="en-US" sz="1200" b="0" i="0" u="none" strike="noStrike">
                          <a:solidFill>
                            <a:srgbClr val="000000"/>
                          </a:solidFill>
                          <a:effectLst/>
                          <a:latin typeface="Verdana" panose="020B0604030504040204" pitchFamily="34" charset="0"/>
                        </a:rPr>
                        <a:t>21</a:t>
                      </a:r>
                    </a:p>
                  </a:txBody>
                  <a:tcPr marL="9525" marR="9525" marT="9525" marB="0" anchor="ctr" anchorCtr="1"/>
                </a:tc>
                <a:tc>
                  <a:txBody>
                    <a:bodyPr/>
                    <a:lstStyle/>
                    <a:p>
                      <a:pPr algn="r" fontAlgn="b"/>
                      <a:r>
                        <a:rPr lang="en-US" sz="1200" b="0" i="0" u="none" strike="noStrike" dirty="0" smtClean="0">
                          <a:solidFill>
                            <a:srgbClr val="000000"/>
                          </a:solidFill>
                          <a:effectLst/>
                          <a:latin typeface="Verdana" panose="020B0604030504040204" pitchFamily="34" charset="0"/>
                        </a:rPr>
                        <a:t>13</a:t>
                      </a:r>
                      <a:endParaRPr lang="en-US" sz="1200" b="0" i="0" u="none" strike="noStrike" dirty="0">
                        <a:solidFill>
                          <a:srgbClr val="000000"/>
                        </a:solidFill>
                        <a:effectLst/>
                        <a:latin typeface="Verdana" panose="020B0604030504040204" pitchFamily="34" charset="0"/>
                      </a:endParaRPr>
                    </a:p>
                  </a:txBody>
                  <a:tcPr marL="9525" marR="9525" marT="9525" marB="0" anchor="ctr" anchorCtr="1"/>
                </a:tc>
                <a:extLst>
                  <a:ext uri="{0D108BD9-81ED-4DB2-BD59-A6C34878D82A}">
                    <a16:rowId xmlns="" xmlns:a16="http://schemas.microsoft.com/office/drawing/2014/main" val="10007"/>
                  </a:ext>
                </a:extLst>
              </a:tr>
              <a:tr h="496649">
                <a:tc>
                  <a:txBody>
                    <a:bodyPr/>
                    <a:lstStyle/>
                    <a:p>
                      <a:pPr algn="ctr" fontAlgn="ctr">
                        <a:lnSpc>
                          <a:spcPct val="150000"/>
                        </a:lnSpc>
                      </a:pPr>
                      <a:r>
                        <a:rPr lang="en-US" sz="1200" u="none" strike="noStrike" dirty="0">
                          <a:solidFill>
                            <a:schemeClr val="tx2"/>
                          </a:solidFill>
                          <a:effectLst/>
                          <a:latin typeface="Verdana" pitchFamily="34" charset="0"/>
                          <a:ea typeface="Verdana" pitchFamily="34" charset="0"/>
                        </a:rPr>
                        <a:t>7</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6" marR="19026" marT="14348" marB="0" anchor="ctr"/>
                </a:tc>
                <a:tc>
                  <a:txBody>
                    <a:bodyPr/>
                    <a:lstStyle/>
                    <a:p>
                      <a:pPr algn="l" fontAlgn="b">
                        <a:lnSpc>
                          <a:spcPct val="150000"/>
                        </a:lnSpc>
                      </a:pPr>
                      <a:r>
                        <a:rPr lang="en-US" sz="1200" u="none" strike="noStrike" dirty="0" err="1">
                          <a:solidFill>
                            <a:schemeClr val="tx2"/>
                          </a:solidFill>
                          <a:effectLst/>
                          <a:latin typeface="Verdana" pitchFamily="34" charset="0"/>
                          <a:ea typeface="Verdana" pitchFamily="34" charset="0"/>
                        </a:rPr>
                        <a:t>Perbaikan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Listrik</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dan</a:t>
                      </a:r>
                      <a:r>
                        <a:rPr lang="en-US" sz="1200" u="none" strike="noStrike" dirty="0">
                          <a:solidFill>
                            <a:schemeClr val="tx2"/>
                          </a:solidFill>
                          <a:effectLst/>
                          <a:latin typeface="Verdana" pitchFamily="34" charset="0"/>
                          <a:ea typeface="Verdana" pitchFamily="34" charset="0"/>
                        </a:rPr>
                        <a:t> Air</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6" marR="19026" marT="14348"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131</a:t>
                      </a:r>
                    </a:p>
                  </a:txBody>
                  <a:tcPr marL="9565" marR="9565" marT="9565"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96</a:t>
                      </a:r>
                    </a:p>
                  </a:txBody>
                  <a:tcPr marL="9565" marR="9565" marT="9565" marB="0" anchor="ctr"/>
                </a:tc>
                <a:tc>
                  <a:txBody>
                    <a:bodyPr/>
                    <a:lstStyle/>
                    <a:p>
                      <a:pPr algn="r" fontAlgn="b"/>
                      <a:r>
                        <a:rPr lang="en-US" sz="1200" b="0" i="0" u="none" strike="noStrike">
                          <a:solidFill>
                            <a:srgbClr val="000000"/>
                          </a:solidFill>
                          <a:effectLst/>
                          <a:latin typeface="Verdana" panose="020B0604030504040204" pitchFamily="34" charset="0"/>
                        </a:rPr>
                        <a:t>52</a:t>
                      </a:r>
                    </a:p>
                  </a:txBody>
                  <a:tcPr marL="9525" marR="9525" marT="9525" marB="0" anchor="ctr" anchorCtr="1"/>
                </a:tc>
                <a:tc>
                  <a:txBody>
                    <a:bodyPr/>
                    <a:lstStyle/>
                    <a:p>
                      <a:pPr algn="r" fontAlgn="b"/>
                      <a:r>
                        <a:rPr lang="en-US" sz="1200" b="0" i="0" u="none" strike="noStrike" dirty="0" smtClean="0">
                          <a:solidFill>
                            <a:srgbClr val="000000"/>
                          </a:solidFill>
                          <a:effectLst/>
                          <a:latin typeface="Verdana" panose="020B0604030504040204" pitchFamily="34" charset="0"/>
                        </a:rPr>
                        <a:t>85</a:t>
                      </a:r>
                      <a:endParaRPr lang="en-US" sz="1200" b="0" i="0" u="none" strike="noStrike" dirty="0">
                        <a:solidFill>
                          <a:srgbClr val="000000"/>
                        </a:solidFill>
                        <a:effectLst/>
                        <a:latin typeface="Verdana" panose="020B0604030504040204" pitchFamily="34" charset="0"/>
                      </a:endParaRPr>
                    </a:p>
                  </a:txBody>
                  <a:tcPr marL="9525" marR="9525" marT="9525" marB="0" anchor="ctr" anchorCtr="1"/>
                </a:tc>
                <a:extLst>
                  <a:ext uri="{0D108BD9-81ED-4DB2-BD59-A6C34878D82A}">
                    <a16:rowId xmlns="" xmlns:a16="http://schemas.microsoft.com/office/drawing/2014/main" val="10008"/>
                  </a:ext>
                </a:extLst>
              </a:tr>
              <a:tr h="496649">
                <a:tc>
                  <a:txBody>
                    <a:bodyPr/>
                    <a:lstStyle/>
                    <a:p>
                      <a:pPr algn="ctr" fontAlgn="ctr">
                        <a:lnSpc>
                          <a:spcPct val="150000"/>
                        </a:lnSpc>
                      </a:pPr>
                      <a:r>
                        <a:rPr lang="en-US" sz="1200" u="none" strike="noStrike" dirty="0">
                          <a:solidFill>
                            <a:schemeClr val="tx2"/>
                          </a:solidFill>
                          <a:effectLst/>
                          <a:latin typeface="Verdana" pitchFamily="34" charset="0"/>
                          <a:ea typeface="Verdana" pitchFamily="34" charset="0"/>
                        </a:rPr>
                        <a:t>8</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6" marR="19026" marT="14348" marB="0" anchor="ctr"/>
                </a:tc>
                <a:tc>
                  <a:txBody>
                    <a:bodyPr/>
                    <a:lstStyle/>
                    <a:p>
                      <a:pPr algn="l" fontAlgn="b">
                        <a:lnSpc>
                          <a:spcPct val="150000"/>
                        </a:lnSpc>
                      </a:pPr>
                      <a:r>
                        <a:rPr lang="en-US" sz="1200" u="none" strike="noStrike" dirty="0" err="1">
                          <a:solidFill>
                            <a:schemeClr val="tx2"/>
                          </a:solidFill>
                          <a:effectLst/>
                          <a:latin typeface="Verdana" pitchFamily="34" charset="0"/>
                          <a:ea typeface="Verdana" pitchFamily="34" charset="0"/>
                        </a:rPr>
                        <a:t>Perbaikan</a:t>
                      </a:r>
                      <a:r>
                        <a:rPr lang="en-US" sz="1200" u="none" strike="noStrike" dirty="0">
                          <a:solidFill>
                            <a:schemeClr val="tx2"/>
                          </a:solidFill>
                          <a:effectLst/>
                          <a:latin typeface="Verdana" pitchFamily="34" charset="0"/>
                          <a:ea typeface="Verdana" pitchFamily="34" charset="0"/>
                        </a:rPr>
                        <a:t> Laundry </a:t>
                      </a:r>
                      <a:r>
                        <a:rPr lang="en-US" sz="1200" u="none" strike="noStrike" dirty="0" err="1">
                          <a:solidFill>
                            <a:schemeClr val="tx2"/>
                          </a:solidFill>
                          <a:effectLst/>
                          <a:latin typeface="Verdana" pitchFamily="34" charset="0"/>
                          <a:ea typeface="Verdana" pitchFamily="34" charset="0"/>
                        </a:rPr>
                        <a:t>dan</a:t>
                      </a:r>
                      <a:r>
                        <a:rPr lang="en-US" sz="1200" u="none" strike="noStrike" dirty="0">
                          <a:solidFill>
                            <a:schemeClr val="tx2"/>
                          </a:solidFill>
                          <a:effectLst/>
                          <a:latin typeface="Verdana" pitchFamily="34" charset="0"/>
                          <a:ea typeface="Verdana" pitchFamily="34" charset="0"/>
                        </a:rPr>
                        <a:t> Kitchen</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6" marR="19026" marT="14348"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a:t>
                      </a:r>
                    </a:p>
                  </a:txBody>
                  <a:tcPr marL="9565" marR="9565" marT="9565"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a:t>
                      </a:r>
                    </a:p>
                  </a:txBody>
                  <a:tcPr marL="9565" marR="9565" marT="9565" marB="0" anchor="ctr"/>
                </a:tc>
                <a:tc>
                  <a:txBody>
                    <a:bodyPr/>
                    <a:lstStyle/>
                    <a:p>
                      <a:pPr algn="r" fontAlgn="b"/>
                      <a:r>
                        <a:rPr lang="en-US" sz="1200" b="0" i="0" u="none" strike="noStrike">
                          <a:solidFill>
                            <a:srgbClr val="000000"/>
                          </a:solidFill>
                          <a:effectLst/>
                          <a:latin typeface="Verdana" panose="020B0604030504040204" pitchFamily="34" charset="0"/>
                        </a:rPr>
                        <a:t>-</a:t>
                      </a:r>
                    </a:p>
                  </a:txBody>
                  <a:tcPr marL="9525" marR="9525" marT="9525" marB="0" anchor="ctr" anchorCtr="1"/>
                </a:tc>
                <a:tc>
                  <a:txBody>
                    <a:bodyPr/>
                    <a:lstStyle/>
                    <a:p>
                      <a:pPr algn="r" fontAlgn="b"/>
                      <a:r>
                        <a:rPr lang="en-US" sz="1200" b="0" i="0" u="none" strike="noStrike" dirty="0" smtClean="0">
                          <a:solidFill>
                            <a:srgbClr val="000000"/>
                          </a:solidFill>
                          <a:effectLst/>
                          <a:latin typeface="Verdana" panose="020B0604030504040204" pitchFamily="34" charset="0"/>
                        </a:rPr>
                        <a:t>-</a:t>
                      </a:r>
                      <a:endParaRPr lang="en-US" sz="1200" b="0" i="0" u="none" strike="noStrike" dirty="0">
                        <a:solidFill>
                          <a:srgbClr val="000000"/>
                        </a:solidFill>
                        <a:effectLst/>
                        <a:latin typeface="Verdana" panose="020B0604030504040204" pitchFamily="34" charset="0"/>
                      </a:endParaRPr>
                    </a:p>
                  </a:txBody>
                  <a:tcPr marL="9525" marR="9525" marT="9525" marB="0" anchor="ctr" anchorCtr="1"/>
                </a:tc>
                <a:extLst>
                  <a:ext uri="{0D108BD9-81ED-4DB2-BD59-A6C34878D82A}">
                    <a16:rowId xmlns="" xmlns:a16="http://schemas.microsoft.com/office/drawing/2014/main" val="10009"/>
                  </a:ext>
                </a:extLst>
              </a:tr>
              <a:tr h="642206">
                <a:tc>
                  <a:txBody>
                    <a:bodyPr/>
                    <a:lstStyle/>
                    <a:p>
                      <a:pPr algn="ctr" fontAlgn="ctr">
                        <a:lnSpc>
                          <a:spcPct val="150000"/>
                        </a:lnSpc>
                      </a:pPr>
                      <a:r>
                        <a:rPr lang="en-US" sz="1200" u="none" strike="noStrike" dirty="0">
                          <a:solidFill>
                            <a:schemeClr val="tx2"/>
                          </a:solidFill>
                          <a:effectLst/>
                          <a:latin typeface="Verdana" pitchFamily="34" charset="0"/>
                          <a:ea typeface="Verdana" pitchFamily="34" charset="0"/>
                        </a:rPr>
                        <a:t>9</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6" marR="19026" marT="14348" marB="0" anchor="ctr"/>
                </a:tc>
                <a:tc>
                  <a:txBody>
                    <a:bodyPr/>
                    <a:lstStyle/>
                    <a:p>
                      <a:pPr algn="l" fontAlgn="b">
                        <a:lnSpc>
                          <a:spcPct val="150000"/>
                        </a:lnSpc>
                      </a:pPr>
                      <a:r>
                        <a:rPr lang="fi-FI" sz="1200" u="none" strike="noStrike" dirty="0">
                          <a:solidFill>
                            <a:schemeClr val="tx2"/>
                          </a:solidFill>
                          <a:effectLst/>
                          <a:latin typeface="Verdana" pitchFamily="34" charset="0"/>
                          <a:ea typeface="Verdana" pitchFamily="34" charset="0"/>
                        </a:rPr>
                        <a:t>Perbaikan dan Pemeliharaan oleh Pihak Ketiga</a:t>
                      </a:r>
                      <a:endParaRPr lang="fi-FI"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6" marR="19026" marT="14348"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11</a:t>
                      </a:r>
                    </a:p>
                  </a:txBody>
                  <a:tcPr marL="9565" marR="9565" marT="9565"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15</a:t>
                      </a:r>
                    </a:p>
                  </a:txBody>
                  <a:tcPr marL="9565" marR="9565" marT="9565" marB="0" anchor="ctr"/>
                </a:tc>
                <a:tc>
                  <a:txBody>
                    <a:bodyPr/>
                    <a:lstStyle/>
                    <a:p>
                      <a:pPr algn="r" fontAlgn="b"/>
                      <a:r>
                        <a:rPr lang="en-US" sz="1200" b="0" i="0" u="none" strike="noStrike" dirty="0">
                          <a:solidFill>
                            <a:srgbClr val="000000"/>
                          </a:solidFill>
                          <a:effectLst/>
                          <a:latin typeface="Verdana" panose="020B0604030504040204" pitchFamily="34" charset="0"/>
                        </a:rPr>
                        <a:t>9</a:t>
                      </a:r>
                    </a:p>
                  </a:txBody>
                  <a:tcPr marL="9525" marR="9525" marT="9525" marB="0" anchor="ctr" anchorCtr="1"/>
                </a:tc>
                <a:tc>
                  <a:txBody>
                    <a:bodyPr/>
                    <a:lstStyle/>
                    <a:p>
                      <a:pPr algn="r" fontAlgn="b"/>
                      <a:r>
                        <a:rPr lang="en-US" sz="1200" b="0" i="0" u="none" strike="noStrike" dirty="0" smtClean="0">
                          <a:solidFill>
                            <a:srgbClr val="000000"/>
                          </a:solidFill>
                          <a:effectLst/>
                          <a:latin typeface="Verdana" panose="020B0604030504040204" pitchFamily="34" charset="0"/>
                        </a:rPr>
                        <a:t>34</a:t>
                      </a:r>
                      <a:endParaRPr lang="en-US" sz="1200" b="0" i="0" u="none" strike="noStrike" dirty="0">
                        <a:solidFill>
                          <a:srgbClr val="000000"/>
                        </a:solidFill>
                        <a:effectLst/>
                        <a:latin typeface="Verdana" panose="020B0604030504040204" pitchFamily="34" charset="0"/>
                      </a:endParaRPr>
                    </a:p>
                  </a:txBody>
                  <a:tcPr marL="9525" marR="9525" marT="9525" marB="0" anchor="ctr" anchorCtr="1"/>
                </a:tc>
                <a:extLst>
                  <a:ext uri="{0D108BD9-81ED-4DB2-BD59-A6C34878D82A}">
                    <a16:rowId xmlns="" xmlns:a16="http://schemas.microsoft.com/office/drawing/2014/main" val="10010"/>
                  </a:ext>
                </a:extLst>
              </a:tr>
            </a:tbl>
          </a:graphicData>
        </a:graphic>
      </p:graphicFrame>
      <p:sp>
        <p:nvSpPr>
          <p:cNvPr id="10" name="Rounded Rectangle 9"/>
          <p:cNvSpPr/>
          <p:nvPr/>
        </p:nvSpPr>
        <p:spPr>
          <a:xfrm>
            <a:off x="1079252" y="232454"/>
            <a:ext cx="3456384" cy="419025"/>
          </a:xfrm>
          <a:prstGeom prst="roundRect">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8" b="1" dirty="0">
                <a:solidFill>
                  <a:srgbClr val="FFFF00"/>
                </a:solidFill>
                <a:latin typeface="Verdana" panose="020B0604030504040204" pitchFamily="34" charset="0"/>
                <a:ea typeface="Verdana" panose="020B0604030504040204" pitchFamily="34" charset="0"/>
                <a:cs typeface="Verdana" panose="020B0604030504040204" pitchFamily="34" charset="0"/>
              </a:rPr>
              <a:t>INSTALASI IPS RS</a:t>
            </a:r>
            <a:endParaRPr lang="en-US" sz="1808" dirty="0">
              <a:solidFill>
                <a:srgbClr val="FFFF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354" y="116226"/>
            <a:ext cx="651479" cy="651479"/>
          </a:xfrm>
          <a:prstGeom prst="rect">
            <a:avLst/>
          </a:prstGeom>
        </p:spPr>
      </p:pic>
    </p:spTree>
    <p:extLst>
      <p:ext uri="{BB962C8B-B14F-4D97-AF65-F5344CB8AC3E}">
        <p14:creationId xmlns:p14="http://schemas.microsoft.com/office/powerpoint/2010/main" val="353550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79037106"/>
              </p:ext>
            </p:extLst>
          </p:nvPr>
        </p:nvGraphicFramePr>
        <p:xfrm>
          <a:off x="143148" y="606253"/>
          <a:ext cx="11593288" cy="6142212"/>
        </p:xfrm>
        <a:graphic>
          <a:graphicData uri="http://schemas.openxmlformats.org/drawingml/2006/table">
            <a:tbl>
              <a:tblPr firstRow="1" bandRow="1">
                <a:tableStyleId>{9D7B26C5-4107-4FEC-AEDC-1716B250A1EF}</a:tableStyleId>
              </a:tblPr>
              <a:tblGrid>
                <a:gridCol w="739199">
                  <a:extLst>
                    <a:ext uri="{9D8B030D-6E8A-4147-A177-3AD203B41FA5}">
                      <a16:colId xmlns="" xmlns:a16="http://schemas.microsoft.com/office/drawing/2014/main" val="20000"/>
                    </a:ext>
                  </a:extLst>
                </a:gridCol>
                <a:gridCol w="7467814">
                  <a:extLst>
                    <a:ext uri="{9D8B030D-6E8A-4147-A177-3AD203B41FA5}">
                      <a16:colId xmlns="" xmlns:a16="http://schemas.microsoft.com/office/drawing/2014/main" val="20001"/>
                    </a:ext>
                  </a:extLst>
                </a:gridCol>
                <a:gridCol w="677275">
                  <a:extLst>
                    <a:ext uri="{9D8B030D-6E8A-4147-A177-3AD203B41FA5}">
                      <a16:colId xmlns="" xmlns:a16="http://schemas.microsoft.com/office/drawing/2014/main" val="20002"/>
                    </a:ext>
                  </a:extLst>
                </a:gridCol>
                <a:gridCol w="903000">
                  <a:extLst>
                    <a:ext uri="{9D8B030D-6E8A-4147-A177-3AD203B41FA5}">
                      <a16:colId xmlns="" xmlns:a16="http://schemas.microsoft.com/office/drawing/2014/main" val="20003"/>
                    </a:ext>
                  </a:extLst>
                </a:gridCol>
                <a:gridCol w="903000">
                  <a:extLst>
                    <a:ext uri="{9D8B030D-6E8A-4147-A177-3AD203B41FA5}">
                      <a16:colId xmlns="" xmlns:a16="http://schemas.microsoft.com/office/drawing/2014/main" val="20004"/>
                    </a:ext>
                  </a:extLst>
                </a:gridCol>
                <a:gridCol w="903000"/>
              </a:tblGrid>
              <a:tr h="307255">
                <a:tc rowSpan="2">
                  <a:txBody>
                    <a:bodyPr/>
                    <a:lstStyle/>
                    <a:p>
                      <a:pPr algn="ctr"/>
                      <a:r>
                        <a:rPr lang="en-US" sz="1200" dirty="0">
                          <a:solidFill>
                            <a:schemeClr val="tx2"/>
                          </a:solidFill>
                          <a:latin typeface="Verdana" pitchFamily="34" charset="0"/>
                          <a:ea typeface="Verdana" pitchFamily="34" charset="0"/>
                        </a:rPr>
                        <a:t>NO</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rowSpan="2">
                  <a:txBody>
                    <a:bodyPr/>
                    <a:lstStyle/>
                    <a:p>
                      <a:pPr algn="ctr"/>
                      <a:r>
                        <a:rPr lang="en-US" sz="1200" dirty="0">
                          <a:solidFill>
                            <a:schemeClr val="tx2"/>
                          </a:solidFill>
                          <a:latin typeface="Verdana" pitchFamily="34" charset="0"/>
                          <a:ea typeface="Verdana" pitchFamily="34" charset="0"/>
                        </a:rPr>
                        <a:t>JENIS KEGIATAN</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gridSpan="4">
                  <a:txBody>
                    <a:bodyPr/>
                    <a:lstStyle/>
                    <a:p>
                      <a:pPr algn="ctr"/>
                      <a:r>
                        <a:rPr lang="en-US" sz="1200" dirty="0">
                          <a:solidFill>
                            <a:schemeClr val="tx2"/>
                          </a:solidFill>
                          <a:latin typeface="Verdana" pitchFamily="34" charset="0"/>
                          <a:ea typeface="Verdana" pitchFamily="34" charset="0"/>
                        </a:rPr>
                        <a:t>BULAN</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hMerge="1">
                  <a:txBody>
                    <a:bodyPr/>
                    <a:lstStyle/>
                    <a:p>
                      <a:pPr algn="ct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hMerge="1">
                  <a:txBody>
                    <a:bodyPr/>
                    <a:lstStyle/>
                    <a:p>
                      <a:pPr algn="ct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hMerge="1">
                  <a:txBody>
                    <a:bodyPr/>
                    <a:lstStyle/>
                    <a:p>
                      <a:pPr algn="ct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extLst>
                  <a:ext uri="{0D108BD9-81ED-4DB2-BD59-A6C34878D82A}">
                    <a16:rowId xmlns="" xmlns:a16="http://schemas.microsoft.com/office/drawing/2014/main" val="10000"/>
                  </a:ext>
                </a:extLst>
              </a:tr>
              <a:tr h="383611">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000" strike="noStrike" dirty="0">
                          <a:solidFill>
                            <a:schemeClr val="tx2"/>
                          </a:solidFill>
                          <a:latin typeface="Verdana" pitchFamily="34" charset="0"/>
                          <a:ea typeface="Verdana" pitchFamily="34" charset="0"/>
                        </a:rPr>
                        <a:t>JAN</a:t>
                      </a:r>
                      <a:endParaRPr lang="en-US" sz="1000" b="0"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a:txBody>
                    <a:bodyPr/>
                    <a:lstStyle/>
                    <a:p>
                      <a:pPr algn="ctr"/>
                      <a:r>
                        <a:rPr lang="en-US" sz="1000" b="0" strike="noStrike"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182684" marR="182684" marT="68871" marB="68871" anchor="ctr"/>
                </a:tc>
                <a:tc>
                  <a:txBody>
                    <a:bodyPr/>
                    <a:lstStyle/>
                    <a:p>
                      <a:pPr algn="ctr"/>
                      <a:r>
                        <a:rPr lang="en-US" sz="1000" b="0" strike="noStrike"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MAR</a:t>
                      </a:r>
                      <a:endParaRPr lang="en-US" sz="1000" b="0"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a:txBody>
                    <a:bodyPr/>
                    <a:lstStyle/>
                    <a:p>
                      <a:pPr algn="ctr"/>
                      <a:r>
                        <a:rPr lang="en-US" sz="1000" b="0" strike="noStrike"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APR</a:t>
                      </a:r>
                      <a:endParaRPr lang="en-US" sz="1000" b="0"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extLst>
                  <a:ext uri="{0D108BD9-81ED-4DB2-BD59-A6C34878D82A}">
                    <a16:rowId xmlns="" xmlns:a16="http://schemas.microsoft.com/office/drawing/2014/main" val="10001"/>
                  </a:ext>
                </a:extLst>
              </a:tr>
              <a:tr h="307255">
                <a:tc gridSpan="3">
                  <a:txBody>
                    <a:bodyPr/>
                    <a:lstStyle/>
                    <a:p>
                      <a:r>
                        <a:rPr lang="sv-SE" sz="1200" dirty="0">
                          <a:solidFill>
                            <a:schemeClr val="tx2"/>
                          </a:solidFill>
                          <a:latin typeface="Verdana" pitchFamily="34" charset="0"/>
                          <a:ea typeface="Verdana" pitchFamily="34" charset="0"/>
                        </a:rPr>
                        <a:t>a.    Monitoring penyehatan ruang bangunan dan halaman rumah sakit</a:t>
                      </a:r>
                      <a:r>
                        <a:rPr lang="en-US" sz="1200" dirty="0">
                          <a:solidFill>
                            <a:schemeClr val="tx2"/>
                          </a:solidFill>
                          <a:latin typeface="Verdana" pitchFamily="34" charset="0"/>
                          <a:ea typeface="Verdana" pitchFamily="34" charset="0"/>
                        </a:rPr>
                        <a:t>		</a:t>
                      </a: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hMerge="1">
                  <a:txBody>
                    <a:bodyPr/>
                    <a:lstStyle/>
                    <a:p>
                      <a:endParaRPr lang="en-US"/>
                    </a:p>
                  </a:txBody>
                  <a:tcPr/>
                </a:tc>
                <a:tc hMerge="1">
                  <a:txBody>
                    <a:bodyPr/>
                    <a:lstStyle/>
                    <a:p>
                      <a:endParaRPr lang="en-US" dirty="0"/>
                    </a:p>
                  </a:txBody>
                  <a:tcPr/>
                </a:tc>
                <a:tc>
                  <a:txBody>
                    <a:bodyPr/>
                    <a:lstStyle/>
                    <a:p>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a:txBody>
                    <a:bodyPr/>
                    <a:lstStyle/>
                    <a:p>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a:txBody>
                    <a:bodyPr/>
                    <a:lstStyle/>
                    <a:p>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extLst>
                  <a:ext uri="{0D108BD9-81ED-4DB2-BD59-A6C34878D82A}">
                    <a16:rowId xmlns="" xmlns:a16="http://schemas.microsoft.com/office/drawing/2014/main" val="10002"/>
                  </a:ext>
                </a:extLst>
              </a:tr>
              <a:tr h="219352">
                <a:tc>
                  <a:txBody>
                    <a:bodyPr/>
                    <a:lstStyle/>
                    <a:p>
                      <a:pPr algn="ctr" fontAlgn="ctr"/>
                      <a:r>
                        <a:rPr lang="en-US" sz="1200" u="none" strike="noStrike" dirty="0">
                          <a:solidFill>
                            <a:schemeClr val="tx2"/>
                          </a:solidFill>
                          <a:effectLst/>
                          <a:latin typeface="Verdana" pitchFamily="34" charset="0"/>
                          <a:ea typeface="Verdana" pitchFamily="34" charset="0"/>
                        </a:rPr>
                        <a:t>1</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9" marR="19029" marT="14349" marB="0"/>
                </a:tc>
                <a:tc>
                  <a:txBody>
                    <a:bodyPr/>
                    <a:lstStyle/>
                    <a:p>
                      <a:pPr algn="l" fontAlgn="t"/>
                      <a:r>
                        <a:rPr lang="en-US" sz="1200" b="0" i="0" u="none" strike="noStrike">
                          <a:solidFill>
                            <a:srgbClr val="000000"/>
                          </a:solidFill>
                          <a:effectLst/>
                          <a:latin typeface="Verdana" pitchFamily="34" charset="0"/>
                          <a:ea typeface="Verdana" pitchFamily="34" charset="0"/>
                        </a:rPr>
                        <a:t>Pemantauan Sanitasi Ruang dan Bangunan setiap hari kerja di seluruh area.</a:t>
                      </a:r>
                    </a:p>
                  </a:txBody>
                  <a:tcPr marL="9525" marR="9525" marT="9525" marB="0"/>
                </a:tc>
                <a:tc>
                  <a:txBody>
                    <a:bodyPr/>
                    <a:lstStyle/>
                    <a:p>
                      <a:pPr algn="ctr" fontAlgn="b"/>
                      <a:r>
                        <a:rPr lang="en-US" sz="1200" b="0" i="0" u="none" strike="noStrike" dirty="0">
                          <a:solidFill>
                            <a:srgbClr val="000000"/>
                          </a:solidFill>
                          <a:effectLst/>
                          <a:latin typeface="Verdana" pitchFamily="34" charset="0"/>
                          <a:ea typeface="Verdana" pitchFamily="34" charset="0"/>
                        </a:rPr>
                        <a:t>22</a:t>
                      </a:r>
                    </a:p>
                  </a:txBody>
                  <a:tcPr marL="9525" marR="9525" marT="9525"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19</a:t>
                      </a: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8</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8</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3"/>
                  </a:ext>
                </a:extLst>
              </a:tr>
              <a:tr h="359639">
                <a:tc>
                  <a:txBody>
                    <a:bodyPr/>
                    <a:lstStyle/>
                    <a:p>
                      <a:pPr algn="ctr" fontAlgn="ctr"/>
                      <a:r>
                        <a:rPr lang="en-US" sz="1200" u="none" strike="noStrike">
                          <a:solidFill>
                            <a:schemeClr val="tx2"/>
                          </a:solidFill>
                          <a:effectLst/>
                          <a:latin typeface="Verdana" pitchFamily="34" charset="0"/>
                          <a:ea typeface="Verdana" pitchFamily="34" charset="0"/>
                        </a:rPr>
                        <a:t>2</a:t>
                      </a:r>
                      <a:endParaRPr lang="en-US" sz="1200" b="0" i="0" u="none" strike="noStrike">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9" marR="19029" marT="14349" marB="0"/>
                </a:tc>
                <a:tc>
                  <a:txBody>
                    <a:bodyPr/>
                    <a:lstStyle/>
                    <a:p>
                      <a:pPr algn="l" fontAlgn="t"/>
                      <a:r>
                        <a:rPr lang="en-US" sz="1200" b="0" i="0" u="none" strike="noStrike">
                          <a:solidFill>
                            <a:srgbClr val="000000"/>
                          </a:solidFill>
                          <a:effectLst/>
                          <a:latin typeface="Verdana" pitchFamily="34" charset="0"/>
                          <a:ea typeface="Verdana" pitchFamily="34" charset="0"/>
                        </a:rPr>
                        <a:t>Pemantauan pemeliharaan taman dan lingkungan luar gedung setiap hari kerja di seluruh area.</a:t>
                      </a:r>
                    </a:p>
                  </a:txBody>
                  <a:tcPr marL="9525" marR="9525" marT="9525" marB="0"/>
                </a:tc>
                <a:tc>
                  <a:txBody>
                    <a:bodyPr/>
                    <a:lstStyle/>
                    <a:p>
                      <a:pPr algn="ctr" fontAlgn="b"/>
                      <a:r>
                        <a:rPr lang="en-US" sz="1200" b="0" i="0" u="none" strike="noStrike" dirty="0">
                          <a:solidFill>
                            <a:srgbClr val="000000"/>
                          </a:solidFill>
                          <a:effectLst/>
                          <a:latin typeface="Verdana" pitchFamily="34" charset="0"/>
                          <a:ea typeface="Verdana" pitchFamily="34" charset="0"/>
                        </a:rPr>
                        <a:t>22</a:t>
                      </a:r>
                    </a:p>
                  </a:txBody>
                  <a:tcPr marL="9525" marR="9525" marT="9525"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19</a:t>
                      </a: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11</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11</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4"/>
                  </a:ext>
                </a:extLst>
              </a:tr>
              <a:tr h="800890">
                <a:tc>
                  <a:txBody>
                    <a:bodyPr/>
                    <a:lstStyle/>
                    <a:p>
                      <a:pPr algn="ctr" fontAlgn="ctr"/>
                      <a:r>
                        <a:rPr lang="en-US" sz="1200" u="none" strike="noStrike">
                          <a:solidFill>
                            <a:schemeClr val="tx2"/>
                          </a:solidFill>
                          <a:effectLst/>
                          <a:latin typeface="Verdana" pitchFamily="34" charset="0"/>
                          <a:ea typeface="Verdana" pitchFamily="34" charset="0"/>
                        </a:rPr>
                        <a:t>3</a:t>
                      </a:r>
                      <a:endParaRPr lang="en-US" sz="1200" b="0" i="0" u="none" strike="noStrike">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9" marR="19029" marT="14349" marB="0"/>
                </a:tc>
                <a:tc>
                  <a:txBody>
                    <a:bodyPr/>
                    <a:lstStyle/>
                    <a:p>
                      <a:pPr algn="l" fontAlgn="t"/>
                      <a:r>
                        <a:rPr lang="en-US" sz="1200" b="0" i="0" u="none" strike="noStrike">
                          <a:solidFill>
                            <a:srgbClr val="000000"/>
                          </a:solidFill>
                          <a:effectLst/>
                          <a:latin typeface="Verdana" pitchFamily="34" charset="0"/>
                          <a:ea typeface="Verdana" pitchFamily="34" charset="0"/>
                        </a:rPr>
                        <a:t>Pemeriksaan pencahayaan sebulan sekali pada Inst. Rekam Medis, Inst. Farmasi, Inst. Gizi, Inst. Laundry, Inst. Farmasi IGD, Inst.  Radiologi, 2 Bangsal Perawatan, Koridor Foto Copy, Tangga Gedung Administrasi Lantai 1/2/3, Tangga Depan/Belakang Gedung Aula, Tangga Gedung Poliklinik, 2 Kantor Administrasi, Gudang Barang dan Toilet.</a:t>
                      </a:r>
                    </a:p>
                  </a:txBody>
                  <a:tcPr marL="9525" marR="9525" marT="9525" marB="0"/>
                </a:tc>
                <a:tc>
                  <a:txBody>
                    <a:bodyPr/>
                    <a:lstStyle/>
                    <a:p>
                      <a:pPr algn="ctr" fontAlgn="b"/>
                      <a:r>
                        <a:rPr lang="en-US" sz="1200" b="0" i="0" u="none" strike="noStrike" dirty="0">
                          <a:solidFill>
                            <a:srgbClr val="000000"/>
                          </a:solidFill>
                          <a:effectLst/>
                          <a:latin typeface="Verdana" pitchFamily="34" charset="0"/>
                          <a:ea typeface="Verdana" pitchFamily="34" charset="0"/>
                        </a:rPr>
                        <a:t>16</a:t>
                      </a:r>
                    </a:p>
                  </a:txBody>
                  <a:tcPr marL="9525" marR="9525" marT="9525"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16</a:t>
                      </a: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16</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16</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5"/>
                  </a:ext>
                </a:extLst>
              </a:tr>
              <a:tr h="534894">
                <a:tc>
                  <a:txBody>
                    <a:bodyPr/>
                    <a:lstStyle/>
                    <a:p>
                      <a:pPr algn="ctr" fontAlgn="ctr"/>
                      <a:r>
                        <a:rPr lang="en-US" sz="1200" u="none" strike="noStrike">
                          <a:solidFill>
                            <a:schemeClr val="tx2"/>
                          </a:solidFill>
                          <a:effectLst/>
                          <a:latin typeface="Verdana" pitchFamily="34" charset="0"/>
                          <a:ea typeface="Verdana" pitchFamily="34" charset="0"/>
                        </a:rPr>
                        <a:t>4</a:t>
                      </a:r>
                      <a:endParaRPr lang="en-US" sz="1200" b="0" i="0" u="none" strike="noStrike">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9" marR="19029" marT="14349" marB="0"/>
                </a:tc>
                <a:tc>
                  <a:txBody>
                    <a:bodyPr/>
                    <a:lstStyle/>
                    <a:p>
                      <a:pPr algn="l" fontAlgn="t"/>
                      <a:r>
                        <a:rPr lang="en-US" sz="1200" b="0" i="0" u="none" strike="noStrike">
                          <a:solidFill>
                            <a:srgbClr val="000000"/>
                          </a:solidFill>
                          <a:effectLst/>
                          <a:latin typeface="Verdana" pitchFamily="34" charset="0"/>
                          <a:ea typeface="Verdana" pitchFamily="34" charset="0"/>
                        </a:rPr>
                        <a:t>Pemeriksaan suhu sebulan sekali  pada Inst. Rekam infeksius, Inst. Laboratorium, Inst. Gigi &amp; Mulut, Inst. Gizi, IGD, Inst. Radiologi, 3 Bangsal Perawatan, Kamar Jenazah dan Aula.</a:t>
                      </a:r>
                    </a:p>
                  </a:txBody>
                  <a:tcPr marL="9525" marR="9525" marT="9525" marB="0"/>
                </a:tc>
                <a:tc>
                  <a:txBody>
                    <a:bodyPr/>
                    <a:lstStyle/>
                    <a:p>
                      <a:pPr algn="ctr" fontAlgn="b"/>
                      <a:r>
                        <a:rPr lang="en-US" sz="1200" b="0" i="0" u="none" strike="noStrike" dirty="0">
                          <a:solidFill>
                            <a:srgbClr val="000000"/>
                          </a:solidFill>
                          <a:effectLst/>
                          <a:latin typeface="Verdana" pitchFamily="34" charset="0"/>
                          <a:ea typeface="Verdana" pitchFamily="34" charset="0"/>
                        </a:rPr>
                        <a:t>11</a:t>
                      </a:r>
                    </a:p>
                  </a:txBody>
                  <a:tcPr marL="9525" marR="9525" marT="9525"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11</a:t>
                      </a: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11</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11</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6"/>
                  </a:ext>
                </a:extLst>
              </a:tr>
              <a:tr h="359639">
                <a:tc>
                  <a:txBody>
                    <a:bodyPr/>
                    <a:lstStyle/>
                    <a:p>
                      <a:pPr algn="ctr" fontAlgn="ctr"/>
                      <a:r>
                        <a:rPr lang="en-US" sz="1200" u="none" strike="noStrike">
                          <a:solidFill>
                            <a:schemeClr val="tx2"/>
                          </a:solidFill>
                          <a:effectLst/>
                          <a:latin typeface="Verdana" pitchFamily="34" charset="0"/>
                          <a:ea typeface="Verdana" pitchFamily="34" charset="0"/>
                        </a:rPr>
                        <a:t>5</a:t>
                      </a:r>
                      <a:endParaRPr lang="en-US" sz="1200" b="0" i="0" u="none" strike="noStrike">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9" marR="19029" marT="14349" marB="0"/>
                </a:tc>
                <a:tc>
                  <a:txBody>
                    <a:bodyPr/>
                    <a:lstStyle/>
                    <a:p>
                      <a:pPr algn="l" fontAlgn="t"/>
                      <a:r>
                        <a:rPr lang="en-US" sz="1200" b="0" i="0" u="none" strike="noStrike">
                          <a:solidFill>
                            <a:srgbClr val="000000"/>
                          </a:solidFill>
                          <a:effectLst/>
                          <a:latin typeface="Verdana" pitchFamily="34" charset="0"/>
                          <a:ea typeface="Verdana" pitchFamily="34" charset="0"/>
                        </a:rPr>
                        <a:t>Pemeriksaan kelembaban sebulan sekali pada Inst. Laboratorium, Inst. Gigi &amp; Mulut, Inst. Gizi, IGD, Inst. Radiologi, dan 3 Bangsal Perawatan.</a:t>
                      </a:r>
                    </a:p>
                  </a:txBody>
                  <a:tcPr marL="9525" marR="9525" marT="9525" marB="0"/>
                </a:tc>
                <a:tc>
                  <a:txBody>
                    <a:bodyPr/>
                    <a:lstStyle/>
                    <a:p>
                      <a:pPr algn="ctr" fontAlgn="b"/>
                      <a:r>
                        <a:rPr lang="en-US" sz="1200" b="0" i="0" u="none" strike="noStrike" dirty="0">
                          <a:solidFill>
                            <a:srgbClr val="000000"/>
                          </a:solidFill>
                          <a:effectLst/>
                          <a:latin typeface="Verdana" pitchFamily="34" charset="0"/>
                          <a:ea typeface="Verdana" pitchFamily="34" charset="0"/>
                        </a:rPr>
                        <a:t>8</a:t>
                      </a:r>
                    </a:p>
                  </a:txBody>
                  <a:tcPr marL="9525" marR="9525" marT="9525"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8</a:t>
                      </a: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8</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8</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7"/>
                  </a:ext>
                </a:extLst>
              </a:tr>
              <a:tr h="885405">
                <a:tc>
                  <a:txBody>
                    <a:bodyPr/>
                    <a:lstStyle/>
                    <a:p>
                      <a:pPr algn="ctr" fontAlgn="ctr"/>
                      <a:r>
                        <a:rPr lang="en-US" sz="1200" u="none" strike="noStrike">
                          <a:solidFill>
                            <a:schemeClr val="tx2"/>
                          </a:solidFill>
                          <a:effectLst/>
                          <a:latin typeface="Verdana" pitchFamily="34" charset="0"/>
                          <a:ea typeface="Verdana" pitchFamily="34" charset="0"/>
                        </a:rPr>
                        <a:t>6</a:t>
                      </a:r>
                      <a:endParaRPr lang="en-US" sz="1200" b="0" i="0" u="none" strike="noStrike">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9" marR="19029" marT="14349" marB="0"/>
                </a:tc>
                <a:tc>
                  <a:txBody>
                    <a:bodyPr/>
                    <a:lstStyle/>
                    <a:p>
                      <a:pPr algn="l" fontAlgn="t"/>
                      <a:r>
                        <a:rPr lang="en-US" sz="1200" b="0" i="0" u="none" strike="noStrike" dirty="0" err="1">
                          <a:solidFill>
                            <a:srgbClr val="000000"/>
                          </a:solidFill>
                          <a:effectLst/>
                          <a:latin typeface="Verdana" pitchFamily="34" charset="0"/>
                          <a:ea typeface="Verdana" pitchFamily="34" charset="0"/>
                        </a:rPr>
                        <a:t>Pemeriksaan</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kebisingan</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sebulan</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sekali</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pada</a:t>
                      </a:r>
                      <a:r>
                        <a:rPr lang="en-US" sz="1200" b="0" i="0" u="none" strike="noStrike" dirty="0">
                          <a:solidFill>
                            <a:srgbClr val="000000"/>
                          </a:solidFill>
                          <a:effectLst/>
                          <a:latin typeface="Verdana" pitchFamily="34" charset="0"/>
                          <a:ea typeface="Verdana" pitchFamily="34" charset="0"/>
                        </a:rPr>
                        <a:t> Inst. </a:t>
                      </a:r>
                      <a:r>
                        <a:rPr lang="en-US" sz="1200" b="0" i="0" u="none" strike="noStrike" dirty="0" err="1">
                          <a:solidFill>
                            <a:srgbClr val="000000"/>
                          </a:solidFill>
                          <a:effectLst/>
                          <a:latin typeface="Verdana" pitchFamily="34" charset="0"/>
                          <a:ea typeface="Verdana" pitchFamily="34" charset="0"/>
                        </a:rPr>
                        <a:t>Rekam</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Medis</a:t>
                      </a:r>
                      <a:r>
                        <a:rPr lang="en-US" sz="1200" b="0" i="0" u="none" strike="noStrike" dirty="0">
                          <a:solidFill>
                            <a:srgbClr val="000000"/>
                          </a:solidFill>
                          <a:effectLst/>
                          <a:latin typeface="Verdana" pitchFamily="34" charset="0"/>
                          <a:ea typeface="Verdana" pitchFamily="34" charset="0"/>
                        </a:rPr>
                        <a:t>, Inst. </a:t>
                      </a:r>
                      <a:r>
                        <a:rPr lang="en-US" sz="1200" b="0" i="0" u="none" strike="noStrike" dirty="0" err="1">
                          <a:solidFill>
                            <a:srgbClr val="000000"/>
                          </a:solidFill>
                          <a:effectLst/>
                          <a:latin typeface="Verdana" pitchFamily="34" charset="0"/>
                          <a:ea typeface="Verdana" pitchFamily="34" charset="0"/>
                        </a:rPr>
                        <a:t>Farmasi</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Rawat</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Inap</a:t>
                      </a:r>
                      <a:r>
                        <a:rPr lang="en-US" sz="1200" b="0" i="0" u="none" strike="noStrike" dirty="0">
                          <a:solidFill>
                            <a:srgbClr val="000000"/>
                          </a:solidFill>
                          <a:effectLst/>
                          <a:latin typeface="Verdana" pitchFamily="34" charset="0"/>
                          <a:ea typeface="Verdana" pitchFamily="34" charset="0"/>
                        </a:rPr>
                        <a:t>, Inst. </a:t>
                      </a:r>
                      <a:r>
                        <a:rPr lang="en-US" sz="1200" b="0" i="0" u="none" strike="noStrike" dirty="0" err="1">
                          <a:solidFill>
                            <a:srgbClr val="000000"/>
                          </a:solidFill>
                          <a:effectLst/>
                          <a:latin typeface="Verdana" pitchFamily="34" charset="0"/>
                          <a:ea typeface="Verdana" pitchFamily="34" charset="0"/>
                        </a:rPr>
                        <a:t>Laboratorium</a:t>
                      </a:r>
                      <a:r>
                        <a:rPr lang="en-US" sz="1200" b="0" i="0" u="none" strike="noStrike" dirty="0">
                          <a:solidFill>
                            <a:srgbClr val="000000"/>
                          </a:solidFill>
                          <a:effectLst/>
                          <a:latin typeface="Verdana" pitchFamily="34" charset="0"/>
                          <a:ea typeface="Verdana" pitchFamily="34" charset="0"/>
                        </a:rPr>
                        <a:t>,   Inst. Gigi &amp; </a:t>
                      </a:r>
                      <a:r>
                        <a:rPr lang="en-US" sz="1200" b="0" i="0" u="none" strike="noStrike" dirty="0" err="1">
                          <a:solidFill>
                            <a:srgbClr val="000000"/>
                          </a:solidFill>
                          <a:effectLst/>
                          <a:latin typeface="Verdana" pitchFamily="34" charset="0"/>
                          <a:ea typeface="Verdana" pitchFamily="34" charset="0"/>
                        </a:rPr>
                        <a:t>Mulut</a:t>
                      </a:r>
                      <a:r>
                        <a:rPr lang="en-US" sz="1200" b="0" i="0" u="none" strike="noStrike" dirty="0">
                          <a:solidFill>
                            <a:srgbClr val="000000"/>
                          </a:solidFill>
                          <a:effectLst/>
                          <a:latin typeface="Verdana" pitchFamily="34" charset="0"/>
                          <a:ea typeface="Verdana" pitchFamily="34" charset="0"/>
                        </a:rPr>
                        <a:t>, Inst. </a:t>
                      </a:r>
                      <a:r>
                        <a:rPr lang="en-US" sz="1200" b="0" i="0" u="none" strike="noStrike" dirty="0" err="1">
                          <a:solidFill>
                            <a:srgbClr val="000000"/>
                          </a:solidFill>
                          <a:effectLst/>
                          <a:latin typeface="Verdana" pitchFamily="34" charset="0"/>
                          <a:ea typeface="Verdana" pitchFamily="34" charset="0"/>
                        </a:rPr>
                        <a:t>Gizi</a:t>
                      </a:r>
                      <a:r>
                        <a:rPr lang="en-US" sz="1200" b="0" i="0" u="none" strike="noStrike" dirty="0">
                          <a:solidFill>
                            <a:srgbClr val="000000"/>
                          </a:solidFill>
                          <a:effectLst/>
                          <a:latin typeface="Verdana" pitchFamily="34" charset="0"/>
                          <a:ea typeface="Verdana" pitchFamily="34" charset="0"/>
                        </a:rPr>
                        <a:t>, Inst. Laundry, </a:t>
                      </a:r>
                      <a:r>
                        <a:rPr lang="en-US" sz="1200" b="0" i="0" u="none" strike="noStrike" dirty="0" err="1">
                          <a:solidFill>
                            <a:srgbClr val="000000"/>
                          </a:solidFill>
                          <a:effectLst/>
                          <a:latin typeface="Verdana" pitchFamily="34" charset="0"/>
                          <a:ea typeface="Verdana" pitchFamily="34" charset="0"/>
                        </a:rPr>
                        <a:t>Farmasi</a:t>
                      </a:r>
                      <a:r>
                        <a:rPr lang="en-US" sz="1200" b="0" i="0" u="none" strike="noStrike" dirty="0">
                          <a:solidFill>
                            <a:srgbClr val="000000"/>
                          </a:solidFill>
                          <a:effectLst/>
                          <a:latin typeface="Verdana" pitchFamily="34" charset="0"/>
                          <a:ea typeface="Verdana" pitchFamily="34" charset="0"/>
                        </a:rPr>
                        <a:t> IGD, Inst. </a:t>
                      </a:r>
                      <a:r>
                        <a:rPr lang="en-US" sz="1200" b="0" i="0" u="none" strike="noStrike" dirty="0" err="1">
                          <a:solidFill>
                            <a:srgbClr val="000000"/>
                          </a:solidFill>
                          <a:effectLst/>
                          <a:latin typeface="Verdana" pitchFamily="34" charset="0"/>
                          <a:ea typeface="Verdana" pitchFamily="34" charset="0"/>
                        </a:rPr>
                        <a:t>Radiologi</a:t>
                      </a:r>
                      <a:r>
                        <a:rPr lang="en-US" sz="1200" b="0" i="0" u="none" strike="noStrike" dirty="0">
                          <a:solidFill>
                            <a:srgbClr val="000000"/>
                          </a:solidFill>
                          <a:effectLst/>
                          <a:latin typeface="Verdana" pitchFamily="34" charset="0"/>
                          <a:ea typeface="Verdana" pitchFamily="34" charset="0"/>
                        </a:rPr>
                        <a:t>, 3 </a:t>
                      </a:r>
                      <a:r>
                        <a:rPr lang="en-US" sz="1200" b="0" i="0" u="none" strike="noStrike" dirty="0" err="1">
                          <a:solidFill>
                            <a:srgbClr val="000000"/>
                          </a:solidFill>
                          <a:effectLst/>
                          <a:latin typeface="Verdana" pitchFamily="34" charset="0"/>
                          <a:ea typeface="Verdana" pitchFamily="34" charset="0"/>
                        </a:rPr>
                        <a:t>Bangsal</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Perawatan</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Koridor</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Foto</a:t>
                      </a:r>
                      <a:r>
                        <a:rPr lang="en-US" sz="1200" b="0" i="0" u="none" strike="noStrike" dirty="0">
                          <a:solidFill>
                            <a:srgbClr val="000000"/>
                          </a:solidFill>
                          <a:effectLst/>
                          <a:latin typeface="Verdana" pitchFamily="34" charset="0"/>
                          <a:ea typeface="Verdana" pitchFamily="34" charset="0"/>
                        </a:rPr>
                        <a:t> Copy, </a:t>
                      </a:r>
                      <a:r>
                        <a:rPr lang="en-US" sz="1200" b="0" i="0" u="none" strike="noStrike" dirty="0" err="1">
                          <a:solidFill>
                            <a:srgbClr val="000000"/>
                          </a:solidFill>
                          <a:effectLst/>
                          <a:latin typeface="Verdana" pitchFamily="34" charset="0"/>
                          <a:ea typeface="Verdana" pitchFamily="34" charset="0"/>
                        </a:rPr>
                        <a:t>Tangga</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Gedung</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Administrasi</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Lantai</a:t>
                      </a:r>
                      <a:r>
                        <a:rPr lang="en-US" sz="1200" b="0" i="0" u="none" strike="noStrike" dirty="0">
                          <a:solidFill>
                            <a:srgbClr val="000000"/>
                          </a:solidFill>
                          <a:effectLst/>
                          <a:latin typeface="Verdana" pitchFamily="34" charset="0"/>
                          <a:ea typeface="Verdana" pitchFamily="34" charset="0"/>
                        </a:rPr>
                        <a:t> 1/2/3, </a:t>
                      </a:r>
                      <a:r>
                        <a:rPr lang="en-US" sz="1200" b="0" i="0" u="none" strike="noStrike" dirty="0" err="1">
                          <a:solidFill>
                            <a:srgbClr val="000000"/>
                          </a:solidFill>
                          <a:effectLst/>
                          <a:latin typeface="Verdana" pitchFamily="34" charset="0"/>
                          <a:ea typeface="Verdana" pitchFamily="34" charset="0"/>
                        </a:rPr>
                        <a:t>Tangga</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Depan</a:t>
                      </a:r>
                      <a:r>
                        <a:rPr lang="en-US" sz="1200" b="0" i="0" u="none" strike="noStrike" dirty="0">
                          <a:solidFill>
                            <a:srgbClr val="000000"/>
                          </a:solidFill>
                          <a:effectLst/>
                          <a:latin typeface="Verdana" pitchFamily="34" charset="0"/>
                          <a:ea typeface="Verdana" pitchFamily="34" charset="0"/>
                        </a:rPr>
                        <a:t>/</a:t>
                      </a:r>
                      <a:r>
                        <a:rPr lang="en-US" sz="1200" b="0" i="0" u="none" strike="noStrike" dirty="0" err="1">
                          <a:solidFill>
                            <a:srgbClr val="000000"/>
                          </a:solidFill>
                          <a:effectLst/>
                          <a:latin typeface="Verdana" pitchFamily="34" charset="0"/>
                          <a:ea typeface="Verdana" pitchFamily="34" charset="0"/>
                        </a:rPr>
                        <a:t>Belakang</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Gedung</a:t>
                      </a:r>
                      <a:r>
                        <a:rPr lang="en-US" sz="1200" b="0" i="0" u="none" strike="noStrike" dirty="0">
                          <a:solidFill>
                            <a:srgbClr val="000000"/>
                          </a:solidFill>
                          <a:effectLst/>
                          <a:latin typeface="Verdana" pitchFamily="34" charset="0"/>
                          <a:ea typeface="Verdana" pitchFamily="34" charset="0"/>
                        </a:rPr>
                        <a:t> Aula, </a:t>
                      </a:r>
                      <a:r>
                        <a:rPr lang="en-US" sz="1200" b="0" i="0" u="none" strike="noStrike" dirty="0" err="1">
                          <a:solidFill>
                            <a:srgbClr val="000000"/>
                          </a:solidFill>
                          <a:effectLst/>
                          <a:latin typeface="Verdana" pitchFamily="34" charset="0"/>
                          <a:ea typeface="Verdana" pitchFamily="34" charset="0"/>
                        </a:rPr>
                        <a:t>Tangga</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Gedung</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Poliklinik</a:t>
                      </a:r>
                      <a:r>
                        <a:rPr lang="en-US" sz="1200" b="0" i="0" u="none" strike="noStrike" dirty="0">
                          <a:solidFill>
                            <a:srgbClr val="000000"/>
                          </a:solidFill>
                          <a:effectLst/>
                          <a:latin typeface="Verdana" pitchFamily="34" charset="0"/>
                          <a:ea typeface="Verdana" pitchFamily="34" charset="0"/>
                        </a:rPr>
                        <a:t>, Kantor </a:t>
                      </a:r>
                      <a:r>
                        <a:rPr lang="en-US" sz="1200" b="0" i="0" u="none" strike="noStrike" dirty="0" err="1">
                          <a:solidFill>
                            <a:srgbClr val="000000"/>
                          </a:solidFill>
                          <a:effectLst/>
                          <a:latin typeface="Verdana" pitchFamily="34" charset="0"/>
                          <a:ea typeface="Verdana" pitchFamily="34" charset="0"/>
                        </a:rPr>
                        <a:t>Administrasi</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dan</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Gudang</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Barang</a:t>
                      </a:r>
                      <a:r>
                        <a:rPr lang="en-US" sz="1200" b="0" i="0" u="none" strike="noStrike" dirty="0">
                          <a:solidFill>
                            <a:srgbClr val="000000"/>
                          </a:solidFill>
                          <a:effectLst/>
                          <a:latin typeface="Verdana" pitchFamily="34" charset="0"/>
                          <a:ea typeface="Verdana" pitchFamily="34" charset="0"/>
                        </a:rPr>
                        <a:t>.</a:t>
                      </a:r>
                    </a:p>
                  </a:txBody>
                  <a:tcPr marL="9525" marR="9525" marT="9525" marB="0"/>
                </a:tc>
                <a:tc>
                  <a:txBody>
                    <a:bodyPr/>
                    <a:lstStyle/>
                    <a:p>
                      <a:pPr algn="ctr" fontAlgn="b"/>
                      <a:r>
                        <a:rPr lang="en-US" sz="1200" b="0" i="0" u="none" strike="noStrike" dirty="0">
                          <a:solidFill>
                            <a:srgbClr val="000000"/>
                          </a:solidFill>
                          <a:effectLst/>
                          <a:latin typeface="Verdana" pitchFamily="34" charset="0"/>
                          <a:ea typeface="Verdana" pitchFamily="34" charset="0"/>
                        </a:rPr>
                        <a:t>17</a:t>
                      </a:r>
                    </a:p>
                  </a:txBody>
                  <a:tcPr marL="9525" marR="9525" marT="9525"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17</a:t>
                      </a: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17</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17</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8"/>
                  </a:ext>
                </a:extLst>
              </a:tr>
              <a:tr h="534894">
                <a:tc>
                  <a:txBody>
                    <a:bodyPr/>
                    <a:lstStyle/>
                    <a:p>
                      <a:pPr algn="ctr" fontAlgn="ctr"/>
                      <a:r>
                        <a:rPr lang="en-US" sz="1200" u="none" strike="noStrike">
                          <a:solidFill>
                            <a:schemeClr val="tx2"/>
                          </a:solidFill>
                          <a:effectLst/>
                          <a:latin typeface="Verdana" pitchFamily="34" charset="0"/>
                          <a:ea typeface="Verdana" pitchFamily="34" charset="0"/>
                        </a:rPr>
                        <a:t>7</a:t>
                      </a:r>
                      <a:endParaRPr lang="en-US" sz="1200" b="0" i="0" u="none" strike="noStrike">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9" marR="19029" marT="14349" marB="0"/>
                </a:tc>
                <a:tc>
                  <a:txBody>
                    <a:bodyPr/>
                    <a:lstStyle/>
                    <a:p>
                      <a:pPr algn="l" fontAlgn="t"/>
                      <a:r>
                        <a:rPr lang="en-US" sz="1200" b="0" i="0" u="none" strike="noStrike">
                          <a:solidFill>
                            <a:srgbClr val="000000"/>
                          </a:solidFill>
                          <a:effectLst/>
                          <a:latin typeface="Verdana" pitchFamily="34" charset="0"/>
                          <a:ea typeface="Verdana" pitchFamily="34" charset="0"/>
                        </a:rPr>
                        <a:t>Pemeriksaan angka kuman udara setiap 6 bulan sekali pada ruang Laboratorium, Radiologi, Sterilisasi (Instalasi Gigi Dan Mulut), Dapur, Gawat Darurat, Administrasi (Rekam Medis) dan 2 Bangsal Perawatan.</a:t>
                      </a:r>
                    </a:p>
                  </a:txBody>
                  <a:tcPr marL="9525" marR="9525" marT="9525" marB="0"/>
                </a:tc>
                <a:tc>
                  <a:txBody>
                    <a:bodyPr/>
                    <a:lstStyle/>
                    <a:p>
                      <a:pPr algn="ctr" fontAlgn="b"/>
                      <a:r>
                        <a:rPr lang="en-US" sz="1200" b="0" i="0" u="none" strike="noStrike" dirty="0">
                          <a:solidFill>
                            <a:srgbClr val="000000"/>
                          </a:solidFill>
                          <a:effectLst/>
                          <a:latin typeface="Verdana" pitchFamily="34" charset="0"/>
                          <a:ea typeface="Verdana"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Verdana" pitchFamily="34" charset="0"/>
                          <a:ea typeface="Verdana" pitchFamily="34" charset="0"/>
                        </a:rPr>
                        <a:t>9</a:t>
                      </a: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09"/>
                  </a:ext>
                </a:extLst>
              </a:tr>
              <a:tr h="359639">
                <a:tc>
                  <a:txBody>
                    <a:bodyPr/>
                    <a:lstStyle/>
                    <a:p>
                      <a:pPr algn="ctr" fontAlgn="ctr"/>
                      <a:r>
                        <a:rPr lang="en-US" sz="1200" u="none" strike="noStrike">
                          <a:solidFill>
                            <a:schemeClr val="tx2"/>
                          </a:solidFill>
                          <a:effectLst/>
                          <a:latin typeface="Verdana" pitchFamily="34" charset="0"/>
                          <a:ea typeface="Verdana" pitchFamily="34" charset="0"/>
                        </a:rPr>
                        <a:t>8</a:t>
                      </a:r>
                      <a:endParaRPr lang="en-US" sz="1200" b="0" i="0" u="none" strike="noStrike">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9" marR="19029" marT="14349" marB="0"/>
                </a:tc>
                <a:tc>
                  <a:txBody>
                    <a:bodyPr/>
                    <a:lstStyle/>
                    <a:p>
                      <a:pPr algn="l" fontAlgn="t"/>
                      <a:r>
                        <a:rPr lang="en-US" sz="1200" b="0" i="0" u="none" strike="noStrike">
                          <a:solidFill>
                            <a:srgbClr val="000000"/>
                          </a:solidFill>
                          <a:effectLst/>
                          <a:latin typeface="Verdana" pitchFamily="34" charset="0"/>
                          <a:ea typeface="Verdana" pitchFamily="34" charset="0"/>
                        </a:rPr>
                        <a:t>Pemeriksaan tingkat kebersihan dengan usap lantai setiap 6 bulan sekali pada ruang perawatan, gawat darurat dan inst gizi.</a:t>
                      </a:r>
                    </a:p>
                  </a:txBody>
                  <a:tcPr marL="9525" marR="9525" marT="9525" marB="0"/>
                </a:tc>
                <a:tc>
                  <a:txBody>
                    <a:bodyPr/>
                    <a:lstStyle/>
                    <a:p>
                      <a:pPr algn="ctr" fontAlgn="b"/>
                      <a:r>
                        <a:rPr lang="en-US" sz="1200" b="0" i="0" u="none" strike="noStrike" dirty="0">
                          <a:solidFill>
                            <a:srgbClr val="000000"/>
                          </a:solidFill>
                          <a:effectLst/>
                          <a:latin typeface="Verdana" pitchFamily="34" charset="0"/>
                          <a:ea typeface="Verdana" pitchFamily="34" charset="0"/>
                        </a:rPr>
                        <a:t>3</a:t>
                      </a: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10"/>
                  </a:ext>
                </a:extLst>
              </a:tr>
              <a:tr h="359639">
                <a:tc>
                  <a:txBody>
                    <a:bodyPr/>
                    <a:lstStyle/>
                    <a:p>
                      <a:pPr algn="ctr" fontAlgn="ctr"/>
                      <a:r>
                        <a:rPr lang="en-US" sz="1200" u="none" strike="noStrike">
                          <a:solidFill>
                            <a:schemeClr val="tx2"/>
                          </a:solidFill>
                          <a:effectLst/>
                          <a:latin typeface="Verdana" pitchFamily="34" charset="0"/>
                          <a:ea typeface="Verdana" pitchFamily="34" charset="0"/>
                        </a:rPr>
                        <a:t>9</a:t>
                      </a:r>
                      <a:endParaRPr lang="en-US" sz="1200" b="0" i="0" u="none" strike="noStrike">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9" marR="19029" marT="14349" marB="0"/>
                </a:tc>
                <a:tc>
                  <a:txBody>
                    <a:bodyPr/>
                    <a:lstStyle/>
                    <a:p>
                      <a:pPr algn="l" fontAlgn="t"/>
                      <a:r>
                        <a:rPr lang="en-US" sz="1200" b="0" i="0" u="none" strike="noStrike">
                          <a:solidFill>
                            <a:srgbClr val="000000"/>
                          </a:solidFill>
                          <a:effectLst/>
                          <a:latin typeface="Verdana" pitchFamily="34" charset="0"/>
                          <a:ea typeface="Verdana" pitchFamily="34" charset="0"/>
                        </a:rPr>
                        <a:t>Pemeriksaan tingkat kebersihan dengan usap dinding setiap 6 bulan sekali pada ruang perawatan, gawat darurat dan inst gizi.</a:t>
                      </a:r>
                    </a:p>
                  </a:txBody>
                  <a:tcPr marL="9525" marR="9525" marT="9525" marB="0"/>
                </a:tc>
                <a:tc>
                  <a:txBody>
                    <a:bodyPr/>
                    <a:lstStyle/>
                    <a:p>
                      <a:pPr algn="ctr" fontAlgn="b"/>
                      <a:r>
                        <a:rPr lang="en-US" sz="1200" b="0" i="0" u="none" strike="noStrike" dirty="0">
                          <a:solidFill>
                            <a:srgbClr val="000000"/>
                          </a:solidFill>
                          <a:effectLst/>
                          <a:latin typeface="Verdana" pitchFamily="34" charset="0"/>
                          <a:ea typeface="Verdana" pitchFamily="34" charset="0"/>
                        </a:rPr>
                        <a:t>3</a:t>
                      </a: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11"/>
                  </a:ext>
                </a:extLst>
              </a:tr>
              <a:tr h="219352">
                <a:tc>
                  <a:txBody>
                    <a:bodyPr/>
                    <a:lstStyle/>
                    <a:p>
                      <a:pPr algn="ctr" fontAlgn="ctr"/>
                      <a:r>
                        <a:rPr lang="en-US" sz="1200" u="none" strike="noStrike">
                          <a:solidFill>
                            <a:schemeClr val="tx2"/>
                          </a:solidFill>
                          <a:effectLst/>
                          <a:latin typeface="Verdana" pitchFamily="34" charset="0"/>
                          <a:ea typeface="Verdana" pitchFamily="34" charset="0"/>
                        </a:rPr>
                        <a:t>10</a:t>
                      </a:r>
                      <a:endParaRPr lang="en-US" sz="1200" b="0" i="0" u="none" strike="noStrike">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9" marR="19029" marT="14349" marB="0"/>
                </a:tc>
                <a:tc>
                  <a:txBody>
                    <a:bodyPr/>
                    <a:lstStyle/>
                    <a:p>
                      <a:pPr algn="l" fontAlgn="t"/>
                      <a:r>
                        <a:rPr lang="en-US" sz="1200" b="0" i="0" u="none" strike="noStrike">
                          <a:solidFill>
                            <a:srgbClr val="000000"/>
                          </a:solidFill>
                          <a:effectLst/>
                          <a:latin typeface="Verdana" pitchFamily="34" charset="0"/>
                          <a:ea typeface="Verdana" pitchFamily="34" charset="0"/>
                        </a:rPr>
                        <a:t>Pemeriksaan angka kuman tangan setiap 6 bulan sekali pada petugas Inst Gizi.</a:t>
                      </a:r>
                    </a:p>
                  </a:txBody>
                  <a:tcPr marL="9525" marR="9525" marT="9525" marB="0"/>
                </a:tc>
                <a:tc>
                  <a:txBody>
                    <a:bodyPr/>
                    <a:lstStyle/>
                    <a:p>
                      <a:pPr algn="ctr" fontAlgn="b"/>
                      <a:r>
                        <a:rPr lang="en-US" sz="1200" b="0" i="0" u="none" strike="noStrike" dirty="0">
                          <a:solidFill>
                            <a:srgbClr val="000000"/>
                          </a:solidFill>
                          <a:effectLst/>
                          <a:latin typeface="Verdana" pitchFamily="34" charset="0"/>
                          <a:ea typeface="Verdana" pitchFamily="34" charset="0"/>
                        </a:rPr>
                        <a:t>2</a:t>
                      </a: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12"/>
                  </a:ext>
                </a:extLst>
              </a:tr>
              <a:tr h="359639">
                <a:tc>
                  <a:txBody>
                    <a:bodyPr/>
                    <a:lstStyle/>
                    <a:p>
                      <a:pPr algn="ctr" fontAlgn="ctr"/>
                      <a:r>
                        <a:rPr lang="en-US" sz="1200" u="none" strike="noStrike">
                          <a:solidFill>
                            <a:schemeClr val="tx2"/>
                          </a:solidFill>
                          <a:effectLst/>
                          <a:latin typeface="Verdana" pitchFamily="34" charset="0"/>
                          <a:ea typeface="Verdana" pitchFamily="34" charset="0"/>
                        </a:rPr>
                        <a:t>11</a:t>
                      </a:r>
                      <a:endParaRPr lang="en-US" sz="1200" b="0" i="0" u="none" strike="noStrike">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9" marR="19029" marT="14349" marB="0"/>
                </a:tc>
                <a:tc>
                  <a:txBody>
                    <a:bodyPr/>
                    <a:lstStyle/>
                    <a:p>
                      <a:pPr algn="l" fontAlgn="t"/>
                      <a:r>
                        <a:rPr lang="sv-SE" sz="1200" b="0" i="0" u="none" strike="noStrike">
                          <a:solidFill>
                            <a:srgbClr val="000000"/>
                          </a:solidFill>
                          <a:effectLst/>
                          <a:latin typeface="Verdana" pitchFamily="34" charset="0"/>
                          <a:ea typeface="Verdana" pitchFamily="34" charset="0"/>
                        </a:rPr>
                        <a:t>Pemeriksaan kualitas udara Ambient dan Emisi setiap 6 bulan sekali pada lingkungan RSJD Surakarta dan Genzet.</a:t>
                      </a:r>
                    </a:p>
                  </a:txBody>
                  <a:tcPr marL="9525" marR="9525" marT="9525" marB="0"/>
                </a:tc>
                <a:tc>
                  <a:txBody>
                    <a:bodyPr/>
                    <a:lstStyle/>
                    <a:p>
                      <a:pPr algn="ctr" fontAlgn="b"/>
                      <a:r>
                        <a:rPr lang="en-US" sz="1200" b="0" i="0" u="none" strike="noStrike" dirty="0" smtClean="0">
                          <a:solidFill>
                            <a:srgbClr val="000000"/>
                          </a:solidFill>
                          <a:effectLst/>
                          <a:latin typeface="Verdana" pitchFamily="34" charset="0"/>
                          <a:ea typeface="Verdana" pitchFamily="34" charset="0"/>
                        </a:rPr>
                        <a:t>-</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tc>
                  <a:txBody>
                    <a:bodyPr/>
                    <a:lstStyle/>
                    <a:p>
                      <a:pPr algn="ctr" fontAlgn="b"/>
                      <a:r>
                        <a:rPr lang="en-US" sz="1200" b="0" i="0" u="none" strike="noStrike" dirty="0" smtClean="0">
                          <a:solidFill>
                            <a:srgbClr val="000000"/>
                          </a:solidFill>
                          <a:effectLst/>
                          <a:latin typeface="Verdana" pitchFamily="34" charset="0"/>
                          <a:ea typeface="Verdana" pitchFamily="34" charset="0"/>
                        </a:rPr>
                        <a:t>-</a:t>
                      </a:r>
                      <a:endParaRPr lang="en-US" sz="1200" b="0" i="0" u="none" strike="noStrike" dirty="0">
                        <a:solidFill>
                          <a:srgbClr val="000000"/>
                        </a:solidFill>
                        <a:effectLst/>
                        <a:latin typeface="Verdana" pitchFamily="34" charset="0"/>
                        <a:ea typeface="Verdana" pitchFamily="34" charset="0"/>
                      </a:endParaRPr>
                    </a:p>
                  </a:txBody>
                  <a:tcPr marL="9525" marR="9525" marT="9525" marB="0" anchor="ctr"/>
                </a:tc>
                <a:extLst>
                  <a:ext uri="{0D108BD9-81ED-4DB2-BD59-A6C34878D82A}">
                    <a16:rowId xmlns="" xmlns:a16="http://schemas.microsoft.com/office/drawing/2014/main" val="10013"/>
                  </a:ext>
                </a:extLst>
              </a:tr>
            </a:tbl>
          </a:graphicData>
        </a:graphic>
      </p:graphicFrame>
      <p:sp>
        <p:nvSpPr>
          <p:cNvPr id="2" name="Slide Number Placeholder 1"/>
          <p:cNvSpPr>
            <a:spLocks noGrp="1"/>
          </p:cNvSpPr>
          <p:nvPr>
            <p:ph type="sldNum" sz="quarter" idx="12"/>
          </p:nvPr>
        </p:nvSpPr>
        <p:spPr/>
        <p:txBody>
          <a:bodyPr/>
          <a:lstStyle/>
          <a:p>
            <a:fld id="{1D6647AB-53FC-4FC4-B329-DC0E1CCA4575}" type="slidenum">
              <a:rPr lang="en-US" smtClean="0"/>
              <a:pPr/>
              <a:t>35</a:t>
            </a:fld>
            <a:endParaRPr lang="en-US" dirty="0"/>
          </a:p>
        </p:txBody>
      </p:sp>
      <p:sp>
        <p:nvSpPr>
          <p:cNvPr id="7" name="Rounded Rectangle 6"/>
          <p:cNvSpPr/>
          <p:nvPr/>
        </p:nvSpPr>
        <p:spPr>
          <a:xfrm>
            <a:off x="791220" y="112763"/>
            <a:ext cx="3473029" cy="419025"/>
          </a:xfrm>
          <a:prstGeom prst="roundRect">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8" b="1" dirty="0">
                <a:solidFill>
                  <a:srgbClr val="FFFF00"/>
                </a:solidFill>
                <a:latin typeface="Verdana" panose="020B0604030504040204" pitchFamily="34" charset="0"/>
                <a:ea typeface="Verdana" panose="020B0604030504040204" pitchFamily="34" charset="0"/>
                <a:cs typeface="Verdana" panose="020B0604030504040204" pitchFamily="34" charset="0"/>
              </a:rPr>
              <a:t>INSTALASI SANITASI</a:t>
            </a:r>
            <a:endParaRPr lang="en-US" sz="1808" dirty="0">
              <a:solidFill>
                <a:srgbClr val="FFFF00"/>
              </a:solidFill>
            </a:endParaRPr>
          </a:p>
        </p:txBody>
      </p:sp>
      <p:sp>
        <p:nvSpPr>
          <p:cNvPr id="8" name="Pentagon 7"/>
          <p:cNvSpPr/>
          <p:nvPr/>
        </p:nvSpPr>
        <p:spPr>
          <a:xfrm>
            <a:off x="1375722" y="681420"/>
            <a:ext cx="1071246" cy="49918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10" dirty="0">
                <a:solidFill>
                  <a:schemeClr val="tx2"/>
                </a:solidFill>
                <a:latin typeface="Arial Black" pitchFamily="34" charset="0"/>
              </a:rPr>
              <a:t>1</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148" y="100486"/>
            <a:ext cx="648072" cy="648072"/>
          </a:xfrm>
          <a:prstGeom prst="rect">
            <a:avLst/>
          </a:prstGeom>
        </p:spPr>
      </p:pic>
    </p:spTree>
    <p:extLst>
      <p:ext uri="{BB962C8B-B14F-4D97-AF65-F5344CB8AC3E}">
        <p14:creationId xmlns:p14="http://schemas.microsoft.com/office/powerpoint/2010/main" val="385093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6647AB-53FC-4FC4-B329-DC0E1CCA4575}" type="slidenum">
              <a:rPr lang="en-US" smtClean="0"/>
              <a:pPr/>
              <a:t>36</a:t>
            </a:fld>
            <a:endParaRPr lang="en-US"/>
          </a:p>
        </p:txBody>
      </p:sp>
      <p:sp>
        <p:nvSpPr>
          <p:cNvPr id="8" name="Pentagon 7"/>
          <p:cNvSpPr/>
          <p:nvPr/>
        </p:nvSpPr>
        <p:spPr>
          <a:xfrm>
            <a:off x="830581" y="392704"/>
            <a:ext cx="1071246" cy="49918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10" dirty="0">
                <a:solidFill>
                  <a:schemeClr val="tx2"/>
                </a:solidFill>
                <a:latin typeface="Arial Black" pitchFamily="34" charset="0"/>
              </a:rPr>
              <a:t>2</a:t>
            </a:r>
          </a:p>
        </p:txBody>
      </p:sp>
      <p:graphicFrame>
        <p:nvGraphicFramePr>
          <p:cNvPr id="10" name="Content Placeholder 4"/>
          <p:cNvGraphicFramePr>
            <a:graphicFrameLocks/>
          </p:cNvGraphicFramePr>
          <p:nvPr>
            <p:extLst>
              <p:ext uri="{D42A27DB-BD31-4B8C-83A1-F6EECF244321}">
                <p14:modId xmlns:p14="http://schemas.microsoft.com/office/powerpoint/2010/main" val="2323245653"/>
              </p:ext>
            </p:extLst>
          </p:nvPr>
        </p:nvGraphicFramePr>
        <p:xfrm>
          <a:off x="359172" y="1196752"/>
          <a:ext cx="10369150" cy="5256585"/>
        </p:xfrm>
        <a:graphic>
          <a:graphicData uri="http://schemas.openxmlformats.org/drawingml/2006/table">
            <a:tbl>
              <a:tblPr firstRow="1" bandRow="1">
                <a:tableStyleId>{9D7B26C5-4107-4FEC-AEDC-1716B250A1EF}</a:tableStyleId>
              </a:tblPr>
              <a:tblGrid>
                <a:gridCol w="649607">
                  <a:extLst>
                    <a:ext uri="{9D8B030D-6E8A-4147-A177-3AD203B41FA5}">
                      <a16:colId xmlns="" xmlns:a16="http://schemas.microsoft.com/office/drawing/2014/main" val="20000"/>
                    </a:ext>
                  </a:extLst>
                </a:gridCol>
                <a:gridCol w="4584328">
                  <a:extLst>
                    <a:ext uri="{9D8B030D-6E8A-4147-A177-3AD203B41FA5}">
                      <a16:colId xmlns="" xmlns:a16="http://schemas.microsoft.com/office/drawing/2014/main" val="20001"/>
                    </a:ext>
                  </a:extLst>
                </a:gridCol>
                <a:gridCol w="1305508">
                  <a:extLst>
                    <a:ext uri="{9D8B030D-6E8A-4147-A177-3AD203B41FA5}">
                      <a16:colId xmlns="" xmlns:a16="http://schemas.microsoft.com/office/drawing/2014/main" val="20002"/>
                    </a:ext>
                  </a:extLst>
                </a:gridCol>
                <a:gridCol w="1276569">
                  <a:extLst>
                    <a:ext uri="{9D8B030D-6E8A-4147-A177-3AD203B41FA5}">
                      <a16:colId xmlns="" xmlns:a16="http://schemas.microsoft.com/office/drawing/2014/main" val="20003"/>
                    </a:ext>
                  </a:extLst>
                </a:gridCol>
                <a:gridCol w="1276569">
                  <a:extLst>
                    <a:ext uri="{9D8B030D-6E8A-4147-A177-3AD203B41FA5}">
                      <a16:colId xmlns="" xmlns:a16="http://schemas.microsoft.com/office/drawing/2014/main" val="20004"/>
                    </a:ext>
                  </a:extLst>
                </a:gridCol>
                <a:gridCol w="1276569"/>
              </a:tblGrid>
              <a:tr h="328593">
                <a:tc rowSpan="2">
                  <a:txBody>
                    <a:bodyPr/>
                    <a:lstStyle/>
                    <a:p>
                      <a:pPr algn="ctr"/>
                      <a:r>
                        <a:rPr lang="en-US" sz="1200" dirty="0">
                          <a:solidFill>
                            <a:schemeClr val="tx2"/>
                          </a:solidFill>
                          <a:latin typeface="Verdana" pitchFamily="34" charset="0"/>
                          <a:ea typeface="Verdana" pitchFamily="34" charset="0"/>
                        </a:rPr>
                        <a:t>NO</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rowSpan="2">
                  <a:txBody>
                    <a:bodyPr/>
                    <a:lstStyle/>
                    <a:p>
                      <a:pPr algn="ctr"/>
                      <a:r>
                        <a:rPr lang="en-US" sz="1200" dirty="0">
                          <a:solidFill>
                            <a:schemeClr val="tx2"/>
                          </a:solidFill>
                          <a:latin typeface="Verdana" pitchFamily="34" charset="0"/>
                          <a:ea typeface="Verdana" pitchFamily="34" charset="0"/>
                        </a:rPr>
                        <a:t>JENIS KEGIATAN</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gridSpan="4">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BULAN</a:t>
                      </a:r>
                    </a:p>
                  </a:txBody>
                  <a:tcPr marL="182684" marR="182684" marT="68871" marB="68871" anchor="ctr"/>
                </a:tc>
                <a:tc hMerge="1">
                  <a:txBody>
                    <a:bodyPr/>
                    <a:lstStyle/>
                    <a:p>
                      <a:endParaRPr lang="en-US"/>
                    </a:p>
                  </a:txBody>
                  <a:tcPr/>
                </a:tc>
                <a:tc hMerge="1">
                  <a:txBody>
                    <a:bodyPr/>
                    <a:lstStyle/>
                    <a:p>
                      <a:pPr algn="ct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hMerge="1">
                  <a:txBody>
                    <a:bodyPr/>
                    <a:lstStyle/>
                    <a:p>
                      <a:pPr algn="ct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extLst>
                  <a:ext uri="{0D108BD9-81ED-4DB2-BD59-A6C34878D82A}">
                    <a16:rowId xmlns="" xmlns:a16="http://schemas.microsoft.com/office/drawing/2014/main" val="10000"/>
                  </a:ext>
                </a:extLst>
              </a:tr>
              <a:tr h="328593">
                <a:tc vMerge="1">
                  <a:txBody>
                    <a:bodyPr/>
                    <a:lstStyle/>
                    <a:p>
                      <a:pPr algn="ct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vMerge="1">
                  <a:txBody>
                    <a:bodyPr/>
                    <a:lstStyle/>
                    <a:p>
                      <a:pPr algn="ct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JAN</a:t>
                      </a:r>
                    </a:p>
                  </a:txBody>
                  <a:tcPr marL="182684" marR="182684" marT="68871" marB="68871" anchor="ctr"/>
                </a:tc>
                <a:tc>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182684" marR="182684" marT="68871" marB="68871" anchor="ctr"/>
                </a:tc>
                <a:tc>
                  <a:txBody>
                    <a:bodyPr/>
                    <a:lstStyle/>
                    <a:p>
                      <a:pPr algn="ctr"/>
                      <a:r>
                        <a:rPr lang="en-US"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MAR</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a:txBody>
                    <a:bodyPr/>
                    <a:lstStyle/>
                    <a:p>
                      <a:pPr algn="ctr"/>
                      <a:r>
                        <a:rPr lang="en-US"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APR</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extLst>
                  <a:ext uri="{0D108BD9-81ED-4DB2-BD59-A6C34878D82A}">
                    <a16:rowId xmlns="" xmlns:a16="http://schemas.microsoft.com/office/drawing/2014/main" val="10001"/>
                  </a:ext>
                </a:extLst>
              </a:tr>
              <a:tr h="440459">
                <a:tc gridSpan="4">
                  <a:txBody>
                    <a:bodyPr/>
                    <a:lstStyle/>
                    <a:p>
                      <a:r>
                        <a:rPr lang="fi-FI" sz="1200" dirty="0">
                          <a:solidFill>
                            <a:schemeClr val="tx2"/>
                          </a:solidFill>
                          <a:latin typeface="Verdana" pitchFamily="34" charset="0"/>
                          <a:ea typeface="Verdana" pitchFamily="34" charset="0"/>
                        </a:rPr>
                        <a:t>b.     Monitoring higiene dan sanitasi makanan dan minuman.</a:t>
                      </a: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a:txBody>
                    <a:bodyPr/>
                    <a:lstStyle/>
                    <a:p>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extLst>
                  <a:ext uri="{0D108BD9-81ED-4DB2-BD59-A6C34878D82A}">
                    <a16:rowId xmlns="" xmlns:a16="http://schemas.microsoft.com/office/drawing/2014/main" val="10002"/>
                  </a:ext>
                </a:extLst>
              </a:tr>
              <a:tr h="488277">
                <a:tc>
                  <a:txBody>
                    <a:bodyPr/>
                    <a:lstStyle/>
                    <a:p>
                      <a:pPr algn="ctr" fontAlgn="ctr"/>
                      <a:r>
                        <a:rPr lang="en-US" sz="1200" u="none" strike="noStrike" dirty="0">
                          <a:solidFill>
                            <a:schemeClr val="tx2"/>
                          </a:solidFill>
                          <a:effectLst/>
                          <a:latin typeface="Verdana" pitchFamily="34" charset="0"/>
                          <a:ea typeface="Verdana" pitchFamily="34" charset="0"/>
                        </a:rPr>
                        <a:t>1</a:t>
                      </a:r>
                      <a:endParaRPr lang="en-US"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9" marR="19029" marT="14349" marB="0"/>
                </a:tc>
                <a:tc>
                  <a:txBody>
                    <a:bodyPr/>
                    <a:lstStyle/>
                    <a:p>
                      <a:pPr algn="l" fontAlgn="t"/>
                      <a:r>
                        <a:rPr lang="fi-FI" sz="1200" b="0" i="0" u="none" strike="noStrike" dirty="0">
                          <a:solidFill>
                            <a:srgbClr val="000000"/>
                          </a:solidFill>
                          <a:effectLst/>
                          <a:latin typeface="Tahoma"/>
                        </a:rPr>
                        <a:t>Pengisian checklist pelaksanaan hygiene sanitasi makanan dan minuman 6 bulan sekali</a:t>
                      </a:r>
                    </a:p>
                  </a:txBody>
                  <a:tcPr marL="9525" marR="9525" marT="9525" marB="0"/>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1</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1</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3"/>
                  </a:ext>
                </a:extLst>
              </a:tr>
              <a:tr h="648259">
                <a:tc>
                  <a:txBody>
                    <a:bodyPr/>
                    <a:lstStyle/>
                    <a:p>
                      <a:pPr algn="ctr" fontAlgn="ctr"/>
                      <a:r>
                        <a:rPr lang="en-US" sz="1200" u="none" strike="noStrike">
                          <a:solidFill>
                            <a:schemeClr val="tx2"/>
                          </a:solidFill>
                          <a:effectLst/>
                          <a:latin typeface="Verdana" pitchFamily="34" charset="0"/>
                          <a:ea typeface="Verdana" pitchFamily="34" charset="0"/>
                        </a:rPr>
                        <a:t>2</a:t>
                      </a:r>
                      <a:endParaRPr lang="en-US" sz="1200" b="0" i="0" u="none" strike="noStrike">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9" marR="19029" marT="14349" marB="0"/>
                </a:tc>
                <a:tc>
                  <a:txBody>
                    <a:bodyPr/>
                    <a:lstStyle/>
                    <a:p>
                      <a:pPr algn="l" fontAlgn="t"/>
                      <a:r>
                        <a:rPr lang="en-US" sz="1200" b="0" i="0" u="none" strike="noStrike" dirty="0" err="1">
                          <a:solidFill>
                            <a:srgbClr val="000000"/>
                          </a:solidFill>
                          <a:effectLst/>
                          <a:latin typeface="Tahoma"/>
                        </a:rPr>
                        <a:t>Pemeriksaan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angka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kuman</a:t>
                      </a:r>
                      <a:r>
                        <a:rPr lang="en-US" sz="1200" b="0" i="0" u="none" strike="noStrike" dirty="0">
                          <a:solidFill>
                            <a:srgbClr val="000000"/>
                          </a:solidFill>
                          <a:effectLst/>
                          <a:latin typeface="Tahoma"/>
                        </a:rPr>
                        <a:t> E Coli </a:t>
                      </a:r>
                      <a:r>
                        <a:rPr lang="en-US" sz="1200" b="0" i="0" u="none" strike="noStrike" dirty="0" err="1">
                          <a:solidFill>
                            <a:srgbClr val="000000"/>
                          </a:solidFill>
                          <a:effectLst/>
                          <a:latin typeface="Tahoma"/>
                        </a:rPr>
                        <a:t>pada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makanan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jadi</a:t>
                      </a:r>
                      <a:r>
                        <a:rPr lang="en-US" sz="1200" b="0" i="0" u="none" strike="noStrike" dirty="0">
                          <a:solidFill>
                            <a:srgbClr val="000000"/>
                          </a:solidFill>
                          <a:effectLst/>
                          <a:latin typeface="Tahoma"/>
                        </a:rPr>
                        <a:t> &amp; </a:t>
                      </a:r>
                      <a:r>
                        <a:rPr lang="en-US" sz="1200" b="0" i="0" u="none" strike="noStrike" dirty="0" err="1">
                          <a:solidFill>
                            <a:srgbClr val="000000"/>
                          </a:solidFill>
                          <a:effectLst/>
                          <a:latin typeface="Tahoma"/>
                        </a:rPr>
                        <a:t>minuman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setiap</a:t>
                      </a:r>
                      <a:r>
                        <a:rPr lang="en-US" sz="1200" b="0" i="0" u="none" strike="noStrike" dirty="0">
                          <a:solidFill>
                            <a:srgbClr val="000000"/>
                          </a:solidFill>
                          <a:effectLst/>
                          <a:latin typeface="Tahoma"/>
                        </a:rPr>
                        <a:t> 1 </a:t>
                      </a:r>
                      <a:r>
                        <a:rPr lang="en-US" sz="1200" b="0" i="0" u="none" strike="noStrike" dirty="0" err="1">
                          <a:solidFill>
                            <a:srgbClr val="000000"/>
                          </a:solidFill>
                          <a:effectLst/>
                          <a:latin typeface="Tahoma"/>
                        </a:rPr>
                        <a:t>bulan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sekali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Nasi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sayur</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lauk</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hewani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lauk</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nabati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buah</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makanan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ringan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dan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minuman</a:t>
                      </a:r>
                      <a:r>
                        <a:rPr lang="en-US" sz="1200" b="0" i="0" u="none" strike="noStrike" dirty="0">
                          <a:solidFill>
                            <a:srgbClr val="000000"/>
                          </a:solidFill>
                          <a:effectLst/>
                          <a:latin typeface="Tahoma"/>
                        </a:rPr>
                        <a:t>) </a:t>
                      </a:r>
                    </a:p>
                  </a:txBody>
                  <a:tcPr marL="9525" marR="9525" marT="9525" marB="0"/>
                </a:tc>
                <a:tc>
                  <a:txBody>
                    <a:bodyPr/>
                    <a:lstStyle/>
                    <a:p>
                      <a:pPr algn="ctr" fontAlgn="b"/>
                      <a:r>
                        <a:rPr lang="en-US" sz="1200" b="0" i="0" u="none" strike="noStrike">
                          <a:solidFill>
                            <a:srgbClr val="000000"/>
                          </a:solidFill>
                          <a:effectLst/>
                          <a:latin typeface="Tahoma"/>
                        </a:rPr>
                        <a:t>7</a:t>
                      </a:r>
                    </a:p>
                  </a:txBody>
                  <a:tcPr marL="9525" marR="9525" marT="9525" marB="0" anchor="ctr"/>
                </a:tc>
                <a:tc>
                  <a:txBody>
                    <a:bodyPr/>
                    <a:lstStyle/>
                    <a:p>
                      <a:pPr algn="ctr" fontAlgn="b"/>
                      <a:r>
                        <a:rPr lang="en-US" sz="1200" b="0" i="0" u="none" strike="noStrike">
                          <a:solidFill>
                            <a:srgbClr val="000000"/>
                          </a:solidFill>
                          <a:effectLst/>
                          <a:latin typeface="Tahoma"/>
                        </a:rPr>
                        <a:t>7</a:t>
                      </a:r>
                    </a:p>
                  </a:txBody>
                  <a:tcPr marL="9525" marR="9525" marT="9525" marB="0" anchor="ctr"/>
                </a:tc>
                <a:tc>
                  <a:txBody>
                    <a:bodyPr/>
                    <a:lstStyle/>
                    <a:p>
                      <a:pPr algn="ctr" fontAlgn="b"/>
                      <a:r>
                        <a:rPr lang="en-US" sz="1200" b="0" i="0" u="none" strike="noStrike" dirty="0" smtClean="0">
                          <a:solidFill>
                            <a:srgbClr val="000000"/>
                          </a:solidFill>
                          <a:effectLst/>
                          <a:latin typeface="Tahoma"/>
                        </a:rPr>
                        <a:t>7</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7</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4"/>
                  </a:ext>
                </a:extLst>
              </a:tr>
              <a:tr h="648259">
                <a:tc>
                  <a:txBody>
                    <a:bodyPr/>
                    <a:lstStyle/>
                    <a:p>
                      <a:pPr algn="ctr" fontAlgn="ctr"/>
                      <a:r>
                        <a:rPr lang="en-US" sz="1200" u="none" strike="noStrike">
                          <a:solidFill>
                            <a:schemeClr val="tx2"/>
                          </a:solidFill>
                          <a:effectLst/>
                          <a:latin typeface="Verdana" pitchFamily="34" charset="0"/>
                          <a:ea typeface="Verdana" pitchFamily="34" charset="0"/>
                        </a:rPr>
                        <a:t>3</a:t>
                      </a:r>
                      <a:endParaRPr lang="en-US" sz="1200" b="0" i="0" u="none" strike="noStrike">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9" marR="19029" marT="14349" marB="0"/>
                </a:tc>
                <a:tc>
                  <a:txBody>
                    <a:bodyPr/>
                    <a:lstStyle/>
                    <a:p>
                      <a:pPr algn="l" fontAlgn="t"/>
                      <a:r>
                        <a:rPr lang="en-US" sz="1200" b="0" i="0" u="none" strike="noStrike" dirty="0" err="1">
                          <a:solidFill>
                            <a:srgbClr val="000000"/>
                          </a:solidFill>
                          <a:effectLst/>
                          <a:latin typeface="Tahoma"/>
                        </a:rPr>
                        <a:t>Pemeriksaan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angka</a:t>
                      </a:r>
                      <a:r>
                        <a:rPr lang="en-US" sz="1200" b="0" i="0" u="none" strike="noStrike" dirty="0">
                          <a:solidFill>
                            <a:srgbClr val="000000"/>
                          </a:solidFill>
                          <a:effectLst/>
                          <a:latin typeface="Tahoma"/>
                        </a:rPr>
                        <a:t> total </a:t>
                      </a:r>
                      <a:r>
                        <a:rPr lang="en-US" sz="1200" b="0" i="0" u="none" strike="noStrike" dirty="0" err="1">
                          <a:solidFill>
                            <a:srgbClr val="000000"/>
                          </a:solidFill>
                          <a:effectLst/>
                          <a:latin typeface="Tahoma"/>
                        </a:rPr>
                        <a:t>kuman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dan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angka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kuman</a:t>
                      </a:r>
                      <a:r>
                        <a:rPr lang="en-US" sz="1200" b="0" i="0" u="none" strike="noStrike" dirty="0">
                          <a:solidFill>
                            <a:srgbClr val="000000"/>
                          </a:solidFill>
                          <a:effectLst/>
                          <a:latin typeface="Tahoma"/>
                        </a:rPr>
                        <a:t> E Coli  </a:t>
                      </a:r>
                      <a:r>
                        <a:rPr lang="en-US" sz="1200" b="0" i="0" u="none" strike="noStrike" dirty="0" err="1">
                          <a:solidFill>
                            <a:srgbClr val="000000"/>
                          </a:solidFill>
                          <a:effectLst/>
                          <a:latin typeface="Tahoma"/>
                        </a:rPr>
                        <a:t>pada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alat</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makan</a:t>
                      </a:r>
                      <a:r>
                        <a:rPr lang="en-US" sz="1200" b="0" i="0" u="none" strike="noStrike" dirty="0">
                          <a:solidFill>
                            <a:srgbClr val="000000"/>
                          </a:solidFill>
                          <a:effectLst/>
                          <a:latin typeface="Tahoma"/>
                        </a:rPr>
                        <a:t> / </a:t>
                      </a:r>
                      <a:r>
                        <a:rPr lang="en-US" sz="1200" b="0" i="0" u="none" strike="noStrike" dirty="0" err="1">
                          <a:solidFill>
                            <a:srgbClr val="000000"/>
                          </a:solidFill>
                          <a:effectLst/>
                          <a:latin typeface="Tahoma"/>
                        </a:rPr>
                        <a:t>minum</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setiap</a:t>
                      </a:r>
                      <a:r>
                        <a:rPr lang="en-US" sz="1200" b="0" i="0" u="none" strike="noStrike" dirty="0">
                          <a:solidFill>
                            <a:srgbClr val="000000"/>
                          </a:solidFill>
                          <a:effectLst/>
                          <a:latin typeface="Tahoma"/>
                        </a:rPr>
                        <a:t> 6 </a:t>
                      </a:r>
                      <a:r>
                        <a:rPr lang="en-US" sz="1200" b="0" i="0" u="none" strike="noStrike" dirty="0" err="1">
                          <a:solidFill>
                            <a:srgbClr val="000000"/>
                          </a:solidFill>
                          <a:effectLst/>
                          <a:latin typeface="Tahoma"/>
                        </a:rPr>
                        <a:t>bulan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sekali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Piring</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sendok</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mangkok</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lepek</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gelas</a:t>
                      </a:r>
                      <a:r>
                        <a:rPr lang="en-US" sz="1200" b="0" i="0" u="none" strike="noStrike" dirty="0">
                          <a:solidFill>
                            <a:srgbClr val="000000"/>
                          </a:solidFill>
                          <a:effectLst/>
                          <a:latin typeface="Tahoma"/>
                        </a:rPr>
                        <a:t>)</a:t>
                      </a:r>
                    </a:p>
                  </a:txBody>
                  <a:tcPr marL="9525" marR="9525" marT="9525" marB="0"/>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5</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5"/>
                  </a:ext>
                </a:extLst>
              </a:tr>
              <a:tr h="648259">
                <a:tc>
                  <a:txBody>
                    <a:bodyPr/>
                    <a:lstStyle/>
                    <a:p>
                      <a:pPr algn="ctr" fontAlgn="ctr"/>
                      <a:r>
                        <a:rPr lang="en-US" sz="1200" u="none" strike="noStrike">
                          <a:solidFill>
                            <a:schemeClr val="tx2"/>
                          </a:solidFill>
                          <a:effectLst/>
                          <a:latin typeface="Verdana" pitchFamily="34" charset="0"/>
                          <a:ea typeface="Verdana" pitchFamily="34" charset="0"/>
                        </a:rPr>
                        <a:t>4</a:t>
                      </a:r>
                      <a:endParaRPr lang="en-US" sz="1200" b="0" i="0" u="none" strike="noStrike">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9" marR="19029" marT="14349" marB="0"/>
                </a:tc>
                <a:tc>
                  <a:txBody>
                    <a:bodyPr/>
                    <a:lstStyle/>
                    <a:p>
                      <a:pPr algn="l" fontAlgn="t"/>
                      <a:r>
                        <a:rPr lang="en-US" sz="1200" b="0" i="0" u="none" strike="noStrike" dirty="0" err="1">
                          <a:solidFill>
                            <a:srgbClr val="000000"/>
                          </a:solidFill>
                          <a:effectLst/>
                          <a:latin typeface="Tahoma"/>
                        </a:rPr>
                        <a:t>Pemeriksaan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angka</a:t>
                      </a:r>
                      <a:r>
                        <a:rPr lang="en-US" sz="1200" b="0" i="0" u="none" strike="noStrike" dirty="0">
                          <a:solidFill>
                            <a:srgbClr val="000000"/>
                          </a:solidFill>
                          <a:effectLst/>
                          <a:latin typeface="Tahoma"/>
                        </a:rPr>
                        <a:t> total </a:t>
                      </a:r>
                      <a:r>
                        <a:rPr lang="en-US" sz="1200" b="0" i="0" u="none" strike="noStrike" dirty="0" err="1">
                          <a:solidFill>
                            <a:srgbClr val="000000"/>
                          </a:solidFill>
                          <a:effectLst/>
                          <a:latin typeface="Tahoma"/>
                        </a:rPr>
                        <a:t>kuman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dan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angka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kuman</a:t>
                      </a:r>
                      <a:r>
                        <a:rPr lang="en-US" sz="1200" b="0" i="0" u="none" strike="noStrike" dirty="0">
                          <a:solidFill>
                            <a:srgbClr val="000000"/>
                          </a:solidFill>
                          <a:effectLst/>
                          <a:latin typeface="Tahoma"/>
                        </a:rPr>
                        <a:t> E Coli  </a:t>
                      </a:r>
                      <a:r>
                        <a:rPr lang="en-US" sz="1200" b="0" i="0" u="none" strike="noStrike" dirty="0" err="1">
                          <a:solidFill>
                            <a:srgbClr val="000000"/>
                          </a:solidFill>
                          <a:effectLst/>
                          <a:latin typeface="Tahoma"/>
                        </a:rPr>
                        <a:t>pada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alat</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masak</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setiap</a:t>
                      </a:r>
                      <a:r>
                        <a:rPr lang="en-US" sz="1200" b="0" i="0" u="none" strike="noStrike" dirty="0">
                          <a:solidFill>
                            <a:srgbClr val="000000"/>
                          </a:solidFill>
                          <a:effectLst/>
                          <a:latin typeface="Tahoma"/>
                        </a:rPr>
                        <a:t> 6 </a:t>
                      </a:r>
                      <a:r>
                        <a:rPr lang="en-US" sz="1200" b="0" i="0" u="none" strike="noStrike" dirty="0" err="1">
                          <a:solidFill>
                            <a:srgbClr val="000000"/>
                          </a:solidFill>
                          <a:effectLst/>
                          <a:latin typeface="Tahoma"/>
                        </a:rPr>
                        <a:t>bulan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sekali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Wajan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Panci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Serok</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Sotel</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Telenan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dan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Pisau</a:t>
                      </a:r>
                      <a:r>
                        <a:rPr lang="en-US" sz="1200" b="0" i="0" u="none" strike="noStrike" dirty="0">
                          <a:solidFill>
                            <a:srgbClr val="000000"/>
                          </a:solidFill>
                          <a:effectLst/>
                          <a:latin typeface="Tahoma"/>
                        </a:rPr>
                        <a:t>)</a:t>
                      </a:r>
                    </a:p>
                  </a:txBody>
                  <a:tcPr marL="9525" marR="9525" marT="9525" marB="0"/>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6"/>
                  </a:ext>
                </a:extLst>
              </a:tr>
              <a:tr h="384615">
                <a:tc>
                  <a:txBody>
                    <a:bodyPr/>
                    <a:lstStyle/>
                    <a:p>
                      <a:pPr algn="ctr" fontAlgn="ctr"/>
                      <a:r>
                        <a:rPr lang="en-US" sz="1200" u="none" strike="noStrike">
                          <a:solidFill>
                            <a:schemeClr val="tx2"/>
                          </a:solidFill>
                          <a:effectLst/>
                          <a:latin typeface="Verdana" pitchFamily="34" charset="0"/>
                          <a:ea typeface="Verdana" pitchFamily="34" charset="0"/>
                        </a:rPr>
                        <a:t>5</a:t>
                      </a:r>
                      <a:endParaRPr lang="en-US" sz="1200" b="0" i="0" u="none" strike="noStrike">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9" marR="19029" marT="14349" marB="0"/>
                </a:tc>
                <a:tc>
                  <a:txBody>
                    <a:bodyPr/>
                    <a:lstStyle/>
                    <a:p>
                      <a:pPr algn="l" fontAlgn="t"/>
                      <a:r>
                        <a:rPr lang="en-US" sz="1200" b="0" i="0" u="none" strike="noStrike" dirty="0" err="1">
                          <a:solidFill>
                            <a:srgbClr val="000000"/>
                          </a:solidFill>
                          <a:effectLst/>
                          <a:latin typeface="Tahoma"/>
                        </a:rPr>
                        <a:t>Pemeriksaan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kuman</a:t>
                      </a:r>
                      <a:r>
                        <a:rPr lang="en-US" sz="1200" b="0" i="0" u="none" strike="noStrike" dirty="0">
                          <a:solidFill>
                            <a:srgbClr val="000000"/>
                          </a:solidFill>
                          <a:effectLst/>
                          <a:latin typeface="Tahoma"/>
                        </a:rPr>
                        <a:t> Staphylococcus </a:t>
                      </a:r>
                      <a:r>
                        <a:rPr lang="en-US" sz="1200" b="0" i="0" u="none" strike="noStrike" dirty="0" err="1">
                          <a:solidFill>
                            <a:srgbClr val="000000"/>
                          </a:solidFill>
                          <a:effectLst/>
                          <a:latin typeface="Tahoma"/>
                        </a:rPr>
                        <a:t>dan</a:t>
                      </a:r>
                      <a:r>
                        <a:rPr lang="en-US" sz="1200" b="0" i="0" u="none" strike="noStrike" dirty="0">
                          <a:solidFill>
                            <a:srgbClr val="000000"/>
                          </a:solidFill>
                          <a:effectLst/>
                          <a:latin typeface="Tahoma"/>
                        </a:rPr>
                        <a:t> Salmonella </a:t>
                      </a:r>
                      <a:r>
                        <a:rPr lang="en-US" sz="1200" b="0" i="0" u="none" strike="noStrike" dirty="0" err="1">
                          <a:solidFill>
                            <a:srgbClr val="000000"/>
                          </a:solidFill>
                          <a:effectLst/>
                          <a:latin typeface="Tahoma"/>
                        </a:rPr>
                        <a:t>pada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telur</a:t>
                      </a:r>
                      <a:r>
                        <a:rPr lang="en-US" sz="1200" b="0" i="0" u="none" strike="noStrike" dirty="0">
                          <a:solidFill>
                            <a:srgbClr val="000000"/>
                          </a:solidFill>
                          <a:effectLst/>
                          <a:latin typeface="Tahoma"/>
                        </a:rPr>
                        <a:t> di </a:t>
                      </a:r>
                      <a:r>
                        <a:rPr lang="en-US" sz="1200" b="0" i="0" u="none" strike="noStrike" dirty="0" err="1">
                          <a:solidFill>
                            <a:srgbClr val="000000"/>
                          </a:solidFill>
                          <a:effectLst/>
                          <a:latin typeface="Tahoma"/>
                        </a:rPr>
                        <a:t>Instalasi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Gizi</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7"/>
                  </a:ext>
                </a:extLst>
              </a:tr>
              <a:tr h="384615">
                <a:tc>
                  <a:txBody>
                    <a:bodyPr/>
                    <a:lstStyle/>
                    <a:p>
                      <a:pPr algn="ctr" fontAlgn="ctr"/>
                      <a:r>
                        <a:rPr lang="en-US" sz="1200" u="none" strike="noStrike">
                          <a:solidFill>
                            <a:schemeClr val="tx2"/>
                          </a:solidFill>
                          <a:effectLst/>
                          <a:latin typeface="Verdana" pitchFamily="34" charset="0"/>
                          <a:ea typeface="Verdana" pitchFamily="34" charset="0"/>
                        </a:rPr>
                        <a:t>6</a:t>
                      </a:r>
                      <a:endParaRPr lang="en-US" sz="1200" b="0" i="0" u="none" strike="noStrike">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9" marR="19029" marT="14349" marB="0"/>
                </a:tc>
                <a:tc>
                  <a:txBody>
                    <a:bodyPr/>
                    <a:lstStyle/>
                    <a:p>
                      <a:pPr algn="l" fontAlgn="t"/>
                      <a:r>
                        <a:rPr lang="en-US" sz="1200" b="0" i="0" u="none" strike="noStrike" dirty="0" err="1">
                          <a:solidFill>
                            <a:srgbClr val="000000"/>
                          </a:solidFill>
                          <a:effectLst/>
                          <a:latin typeface="Tahoma"/>
                        </a:rPr>
                        <a:t>Pemeriksaan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logam</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berat</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makanan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setahun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sekali</a:t>
                      </a:r>
                      <a:r>
                        <a:rPr lang="en-US" sz="1200" b="0" i="0" u="none" strike="noStrike" dirty="0">
                          <a:solidFill>
                            <a:srgbClr val="000000"/>
                          </a:solidFill>
                          <a:effectLst/>
                          <a:latin typeface="Tahoma"/>
                        </a:rPr>
                        <a:t> di </a:t>
                      </a:r>
                      <a:r>
                        <a:rPr lang="en-US" sz="1200" b="0" i="0" u="none" strike="noStrike" dirty="0" err="1">
                          <a:solidFill>
                            <a:srgbClr val="000000"/>
                          </a:solidFill>
                          <a:effectLst/>
                          <a:latin typeface="Tahoma"/>
                        </a:rPr>
                        <a:t>Inst</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Gizi</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8"/>
                  </a:ext>
                </a:extLst>
              </a:tr>
              <a:tr h="384615">
                <a:tc>
                  <a:txBody>
                    <a:bodyPr/>
                    <a:lstStyle/>
                    <a:p>
                      <a:pPr algn="ctr" fontAlgn="ctr"/>
                      <a:r>
                        <a:rPr lang="en-US" sz="1200" u="none" strike="noStrike">
                          <a:solidFill>
                            <a:schemeClr val="tx2"/>
                          </a:solidFill>
                          <a:effectLst/>
                          <a:latin typeface="Verdana" pitchFamily="34" charset="0"/>
                          <a:ea typeface="Verdana" pitchFamily="34" charset="0"/>
                        </a:rPr>
                        <a:t>7</a:t>
                      </a:r>
                      <a:endParaRPr lang="en-US" sz="1200" b="0" i="0" u="none" strike="noStrike">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9" marR="19029" marT="14349" marB="0"/>
                </a:tc>
                <a:tc>
                  <a:txBody>
                    <a:bodyPr/>
                    <a:lstStyle/>
                    <a:p>
                      <a:pPr algn="l" fontAlgn="t"/>
                      <a:r>
                        <a:rPr lang="en-US" sz="1200" b="0" i="0" u="none" strike="noStrike" dirty="0" err="1">
                          <a:solidFill>
                            <a:srgbClr val="000000"/>
                          </a:solidFill>
                          <a:effectLst/>
                          <a:latin typeface="Tahoma"/>
                        </a:rPr>
                        <a:t>Pemeriksaan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residu</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antibiotik</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makanan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setahun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sekali</a:t>
                      </a:r>
                      <a:r>
                        <a:rPr lang="en-US" sz="1200" b="0" i="0" u="none" strike="noStrike" dirty="0">
                          <a:solidFill>
                            <a:srgbClr val="000000"/>
                          </a:solidFill>
                          <a:effectLst/>
                          <a:latin typeface="Tahoma"/>
                        </a:rPr>
                        <a:t> di </a:t>
                      </a:r>
                      <a:r>
                        <a:rPr lang="en-US" sz="1200" b="0" i="0" u="none" strike="noStrike" dirty="0" err="1">
                          <a:solidFill>
                            <a:srgbClr val="000000"/>
                          </a:solidFill>
                          <a:effectLst/>
                          <a:latin typeface="Tahoma"/>
                        </a:rPr>
                        <a:t>Inst</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Gizi</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9"/>
                  </a:ext>
                </a:extLst>
              </a:tr>
              <a:tr h="572041">
                <a:tc>
                  <a:txBody>
                    <a:bodyPr/>
                    <a:lstStyle/>
                    <a:p>
                      <a:pPr algn="ctr" fontAlgn="ctr"/>
                      <a:r>
                        <a:rPr lang="en-US" sz="1200" u="none" strike="noStrike">
                          <a:solidFill>
                            <a:schemeClr val="tx2"/>
                          </a:solidFill>
                          <a:effectLst/>
                          <a:latin typeface="Verdana" pitchFamily="34" charset="0"/>
                          <a:ea typeface="Verdana" pitchFamily="34" charset="0"/>
                        </a:rPr>
                        <a:t>8</a:t>
                      </a:r>
                      <a:endParaRPr lang="en-US" sz="1200" b="0" i="0" u="none" strike="noStrike">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29" marR="19029" marT="14349" marB="0"/>
                </a:tc>
                <a:tc>
                  <a:txBody>
                    <a:bodyPr/>
                    <a:lstStyle/>
                    <a:p>
                      <a:pPr algn="l" fontAlgn="t"/>
                      <a:r>
                        <a:rPr lang="en-US" sz="1200" b="0" i="0" u="none" strike="noStrike" dirty="0" err="1">
                          <a:solidFill>
                            <a:srgbClr val="000000"/>
                          </a:solidFill>
                          <a:effectLst/>
                          <a:latin typeface="Tahoma"/>
                        </a:rPr>
                        <a:t>Pemeriksaan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mikrobiologi</a:t>
                      </a:r>
                      <a:r>
                        <a:rPr lang="en-US" sz="1200" b="0" i="0" u="none" strike="noStrike" dirty="0">
                          <a:solidFill>
                            <a:srgbClr val="000000"/>
                          </a:solidFill>
                          <a:effectLst/>
                          <a:latin typeface="Tahoma"/>
                        </a:rPr>
                        <a:t> bakery (ALT, </a:t>
                      </a:r>
                      <a:r>
                        <a:rPr lang="en-US" sz="1200" b="0" i="0" u="none" strike="noStrike" dirty="0" err="1">
                          <a:solidFill>
                            <a:srgbClr val="000000"/>
                          </a:solidFill>
                          <a:effectLst/>
                          <a:latin typeface="Tahoma"/>
                        </a:rPr>
                        <a:t>Enterobacteria</a:t>
                      </a:r>
                      <a:r>
                        <a:rPr lang="en-US" sz="1200" b="0" i="0" u="none" strike="noStrike" dirty="0">
                          <a:solidFill>
                            <a:srgbClr val="000000"/>
                          </a:solidFill>
                          <a:effectLst/>
                          <a:latin typeface="Tahoma"/>
                        </a:rPr>
                        <a:t>, Salmonella, Staphylococcus </a:t>
                      </a:r>
                      <a:r>
                        <a:rPr lang="en-US" sz="1200" b="0" i="0" u="none" strike="noStrike" dirty="0" err="1">
                          <a:solidFill>
                            <a:srgbClr val="000000"/>
                          </a:solidFill>
                          <a:effectLst/>
                          <a:latin typeface="Tahoma"/>
                        </a:rPr>
                        <a:t>Aureus</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Kapang</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dan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Khamir</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setahun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sekali</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5794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6647AB-53FC-4FC4-B329-DC0E1CCA4575}" type="slidenum">
              <a:rPr lang="en-US" smtClean="0"/>
              <a:pPr/>
              <a:t>37</a:t>
            </a:fld>
            <a:endParaRPr lang="en-US"/>
          </a:p>
        </p:txBody>
      </p:sp>
      <p:sp>
        <p:nvSpPr>
          <p:cNvPr id="8" name="Pentagon 7"/>
          <p:cNvSpPr/>
          <p:nvPr/>
        </p:nvSpPr>
        <p:spPr>
          <a:xfrm>
            <a:off x="304476" y="103590"/>
            <a:ext cx="1071246" cy="49918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10" dirty="0">
                <a:solidFill>
                  <a:schemeClr val="tx2"/>
                </a:solidFill>
                <a:latin typeface="Arial Black" pitchFamily="34" charset="0"/>
              </a:rPr>
              <a:t>3</a:t>
            </a:r>
          </a:p>
        </p:txBody>
      </p:sp>
      <p:graphicFrame>
        <p:nvGraphicFramePr>
          <p:cNvPr id="10" name="Content Placeholder 4"/>
          <p:cNvGraphicFramePr>
            <a:graphicFrameLocks/>
          </p:cNvGraphicFramePr>
          <p:nvPr>
            <p:extLst>
              <p:ext uri="{D42A27DB-BD31-4B8C-83A1-F6EECF244321}">
                <p14:modId xmlns:p14="http://schemas.microsoft.com/office/powerpoint/2010/main" val="3501459873"/>
              </p:ext>
            </p:extLst>
          </p:nvPr>
        </p:nvGraphicFramePr>
        <p:xfrm>
          <a:off x="304476" y="602777"/>
          <a:ext cx="11647985" cy="5850560"/>
        </p:xfrm>
        <a:graphic>
          <a:graphicData uri="http://schemas.openxmlformats.org/drawingml/2006/table">
            <a:tbl>
              <a:tblPr firstRow="1" bandRow="1">
                <a:tableStyleId>{9D7B26C5-4107-4FEC-AEDC-1716B250A1EF}</a:tableStyleId>
              </a:tblPr>
              <a:tblGrid>
                <a:gridCol w="728558">
                  <a:extLst>
                    <a:ext uri="{9D8B030D-6E8A-4147-A177-3AD203B41FA5}">
                      <a16:colId xmlns="" xmlns:a16="http://schemas.microsoft.com/office/drawing/2014/main" val="20000"/>
                    </a:ext>
                  </a:extLst>
                </a:gridCol>
                <a:gridCol w="6094890"/>
                <a:gridCol w="1296144"/>
                <a:gridCol w="1080120"/>
                <a:gridCol w="1296144">
                  <a:extLst>
                    <a:ext uri="{9D8B030D-6E8A-4147-A177-3AD203B41FA5}">
                      <a16:colId xmlns="" xmlns:a16="http://schemas.microsoft.com/office/drawing/2014/main" val="139531973"/>
                    </a:ext>
                  </a:extLst>
                </a:gridCol>
                <a:gridCol w="1152129"/>
              </a:tblGrid>
              <a:tr h="360242">
                <a:tc rowSpan="2">
                  <a:txBody>
                    <a:bodyPr/>
                    <a:lstStyle/>
                    <a:p>
                      <a:pPr algn="ctr"/>
                      <a:r>
                        <a:rPr lang="en-US" sz="1200" dirty="0">
                          <a:solidFill>
                            <a:schemeClr val="tx2"/>
                          </a:solidFill>
                          <a:latin typeface="Verdana" pitchFamily="34" charset="0"/>
                          <a:ea typeface="Verdana" pitchFamily="34" charset="0"/>
                        </a:rPr>
                        <a:t>NO</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rowSpan="2">
                  <a:txBody>
                    <a:bodyPr/>
                    <a:lstStyle/>
                    <a:p>
                      <a:pPr algn="ctr"/>
                      <a:r>
                        <a:rPr lang="en-US" sz="1200" dirty="0">
                          <a:solidFill>
                            <a:schemeClr val="tx2"/>
                          </a:solidFill>
                          <a:latin typeface="Verdana" pitchFamily="34" charset="0"/>
                          <a:ea typeface="Verdana" pitchFamily="34" charset="0"/>
                        </a:rPr>
                        <a:t>JENIS KEGIATAN</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gridSpan="4">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BULAN</a:t>
                      </a:r>
                    </a:p>
                  </a:txBody>
                  <a:tcPr marL="182684" marR="182684" marT="68871" marB="68871" anchor="ctr"/>
                </a:tc>
                <a:tc hMerge="1">
                  <a:txBody>
                    <a:bodyPr/>
                    <a:lstStyle/>
                    <a:p>
                      <a:endParaRPr lang="en-US"/>
                    </a:p>
                  </a:txBody>
                  <a:tcPr/>
                </a:tc>
                <a:tc hMerge="1">
                  <a:txBody>
                    <a:bodyPr/>
                    <a:lstStyle/>
                    <a:p>
                      <a:pPr algn="ct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hMerge="1">
                  <a:txBody>
                    <a:bodyPr/>
                    <a:lstStyle/>
                    <a:p>
                      <a:pPr algn="ct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extLst>
                  <a:ext uri="{0D108BD9-81ED-4DB2-BD59-A6C34878D82A}">
                    <a16:rowId xmlns="" xmlns:a16="http://schemas.microsoft.com/office/drawing/2014/main" val="10000"/>
                  </a:ext>
                </a:extLst>
              </a:tr>
              <a:tr h="360242">
                <a:tc vMerge="1">
                  <a:txBody>
                    <a:bodyPr/>
                    <a:lstStyle/>
                    <a:p>
                      <a:pPr algn="ct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vMerge="1">
                  <a:txBody>
                    <a:bodyPr/>
                    <a:lstStyle/>
                    <a:p>
                      <a:endParaRPr lang="en-US"/>
                    </a:p>
                  </a:txBody>
                  <a:tcPr/>
                </a:tc>
                <a:tc>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JAN</a:t>
                      </a:r>
                    </a:p>
                  </a:txBody>
                  <a:tcPr marL="182684" marR="182684" marT="68871" marB="68871" anchor="ctr"/>
                </a:tc>
                <a:tc>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182684" marR="182684" marT="68871" marB="68871" anchor="ctr"/>
                </a:tc>
                <a:tc>
                  <a:txBody>
                    <a:bodyPr/>
                    <a:lstStyle/>
                    <a:p>
                      <a:pPr algn="ctr"/>
                      <a:r>
                        <a:rPr lang="en-US"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MAR</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a:txBody>
                    <a:bodyPr/>
                    <a:lstStyle/>
                    <a:p>
                      <a:pPr algn="ctr"/>
                      <a:r>
                        <a:rPr lang="en-US"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APR</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extLst>
                  <a:ext uri="{0D108BD9-81ED-4DB2-BD59-A6C34878D82A}">
                    <a16:rowId xmlns="" xmlns:a16="http://schemas.microsoft.com/office/drawing/2014/main" val="10001"/>
                  </a:ext>
                </a:extLst>
              </a:tr>
              <a:tr h="482884">
                <a:tc gridSpan="4">
                  <a:txBody>
                    <a:bodyPr/>
                    <a:lstStyle/>
                    <a:p>
                      <a:r>
                        <a:rPr lang="fi-FI" sz="1200" dirty="0">
                          <a:solidFill>
                            <a:schemeClr val="tx2"/>
                          </a:solidFill>
                          <a:latin typeface="Verdana" pitchFamily="34" charset="0"/>
                          <a:ea typeface="Verdana" pitchFamily="34" charset="0"/>
                        </a:rPr>
                        <a:t>c.    Penyehatan air</a:t>
                      </a: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a:txBody>
                    <a:bodyPr/>
                    <a:lstStyle/>
                    <a:p>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extLst>
                  <a:ext uri="{0D108BD9-81ED-4DB2-BD59-A6C34878D82A}">
                    <a16:rowId xmlns="" xmlns:a16="http://schemas.microsoft.com/office/drawing/2014/main" val="10002"/>
                  </a:ext>
                </a:extLst>
              </a:tr>
              <a:tr h="540114">
                <a:tc>
                  <a:txBody>
                    <a:bodyPr/>
                    <a:lstStyle/>
                    <a:p>
                      <a:pPr algn="ctr" fontAlgn="t"/>
                      <a:r>
                        <a:rPr lang="en-US" sz="1200" b="0" i="0" u="none" strike="noStrike" dirty="0">
                          <a:solidFill>
                            <a:srgbClr val="000000"/>
                          </a:solidFill>
                          <a:effectLst/>
                          <a:latin typeface="Tahoma"/>
                        </a:rPr>
                        <a:t>1</a:t>
                      </a:r>
                    </a:p>
                  </a:txBody>
                  <a:tcPr marL="9525" marR="9525" marT="9525" marB="0"/>
                </a:tc>
                <a:tc>
                  <a:txBody>
                    <a:bodyPr/>
                    <a:lstStyle/>
                    <a:p>
                      <a:pPr algn="l" fontAlgn="t"/>
                      <a:r>
                        <a:rPr lang="en-US" sz="1200" b="0" i="0" u="none" strike="noStrike" dirty="0" err="1">
                          <a:solidFill>
                            <a:srgbClr val="000000"/>
                          </a:solidFill>
                          <a:effectLst/>
                          <a:latin typeface="Tahoma"/>
                        </a:rPr>
                        <a:t>Desinfeksi</a:t>
                      </a:r>
                      <a:r>
                        <a:rPr lang="en-US" sz="1200" b="0" i="0" u="none" strike="noStrike" dirty="0">
                          <a:solidFill>
                            <a:srgbClr val="000000"/>
                          </a:solidFill>
                          <a:effectLst/>
                          <a:latin typeface="Tahoma"/>
                        </a:rPr>
                        <a:t> air </a:t>
                      </a:r>
                      <a:r>
                        <a:rPr lang="en-US" sz="1200" b="0" i="0" u="none" strike="noStrike" dirty="0" err="1">
                          <a:solidFill>
                            <a:srgbClr val="000000"/>
                          </a:solidFill>
                          <a:effectLst/>
                          <a:latin typeface="Tahoma"/>
                        </a:rPr>
                        <a:t>bersih</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pada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tandon</a:t>
                      </a:r>
                      <a:r>
                        <a:rPr lang="en-US" sz="1200" b="0" i="0" u="none" strike="noStrike" dirty="0">
                          <a:solidFill>
                            <a:srgbClr val="000000"/>
                          </a:solidFill>
                          <a:effectLst/>
                          <a:latin typeface="Tahoma"/>
                        </a:rPr>
                        <a:t> reservoir air </a:t>
                      </a:r>
                      <a:r>
                        <a:rPr lang="en-US" sz="1200" b="0" i="0" u="none" strike="noStrike" dirty="0" err="1">
                          <a:solidFill>
                            <a:srgbClr val="000000"/>
                          </a:solidFill>
                          <a:effectLst/>
                          <a:latin typeface="Tahoma"/>
                        </a:rPr>
                        <a:t>bersih</a:t>
                      </a:r>
                      <a:r>
                        <a:rPr lang="en-US" sz="1200" b="0" i="0" u="none" strike="noStrike" dirty="0">
                          <a:solidFill>
                            <a:srgbClr val="000000"/>
                          </a:solidFill>
                          <a:effectLst/>
                          <a:latin typeface="Tahoma"/>
                        </a:rPr>
                        <a:t> (ground tank </a:t>
                      </a:r>
                      <a:r>
                        <a:rPr lang="en-US" sz="1200" b="0" i="0" u="none" strike="noStrike" dirty="0" err="1">
                          <a:solidFill>
                            <a:srgbClr val="000000"/>
                          </a:solidFill>
                          <a:effectLst/>
                          <a:latin typeface="Tahoma"/>
                        </a:rPr>
                        <a:t>dan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tandon</a:t>
                      </a:r>
                      <a:r>
                        <a:rPr lang="en-US" sz="1200" b="0" i="0" u="none" strike="noStrike" dirty="0">
                          <a:solidFill>
                            <a:srgbClr val="000000"/>
                          </a:solidFill>
                          <a:effectLst/>
                          <a:latin typeface="Tahoma"/>
                        </a:rPr>
                        <a:t> laundry) </a:t>
                      </a:r>
                      <a:r>
                        <a:rPr lang="en-US" sz="1200" b="0" i="0" u="none" strike="noStrike" dirty="0" err="1">
                          <a:solidFill>
                            <a:srgbClr val="000000"/>
                          </a:solidFill>
                          <a:effectLst/>
                          <a:latin typeface="Tahoma"/>
                        </a:rPr>
                        <a:t>seminggu</a:t>
                      </a:r>
                      <a:r>
                        <a:rPr lang="en-US" sz="1200" b="0" i="0" u="none" strike="noStrike" dirty="0">
                          <a:solidFill>
                            <a:srgbClr val="000000"/>
                          </a:solidFill>
                          <a:effectLst/>
                          <a:latin typeface="Tahoma"/>
                        </a:rPr>
                        <a:t> 2 kali</a:t>
                      </a:r>
                    </a:p>
                  </a:txBody>
                  <a:tcPr marL="9525" marR="9525" marT="9525" marB="0"/>
                </a:tc>
                <a:tc>
                  <a:txBody>
                    <a:bodyPr/>
                    <a:lstStyle/>
                    <a:p>
                      <a:pPr algn="ctr" fontAlgn="b"/>
                      <a:r>
                        <a:rPr lang="en-US" sz="1200" b="0" i="0" u="none" strike="noStrike" dirty="0">
                          <a:solidFill>
                            <a:srgbClr val="000000"/>
                          </a:solidFill>
                          <a:effectLst/>
                          <a:latin typeface="Tahoma"/>
                        </a:rPr>
                        <a:t>9</a:t>
                      </a:r>
                    </a:p>
                  </a:txBody>
                  <a:tcPr marL="9525" marR="9525" marT="9525" marB="0"/>
                </a:tc>
                <a:tc>
                  <a:txBody>
                    <a:bodyPr/>
                    <a:lstStyle/>
                    <a:p>
                      <a:pPr algn="ctr" fontAlgn="b"/>
                      <a:r>
                        <a:rPr lang="en-US" sz="1200" b="0" i="0" u="none" strike="noStrike" dirty="0">
                          <a:solidFill>
                            <a:srgbClr val="000000"/>
                          </a:solidFill>
                          <a:effectLst/>
                          <a:latin typeface="Tahoma"/>
                        </a:rPr>
                        <a:t>9</a:t>
                      </a:r>
                    </a:p>
                  </a:txBody>
                  <a:tcPr marL="9525" marR="9525" marT="9525" marB="0"/>
                </a:tc>
                <a:tc>
                  <a:txBody>
                    <a:bodyPr/>
                    <a:lstStyle/>
                    <a:p>
                      <a:pPr algn="ctr" fontAlgn="b"/>
                      <a:r>
                        <a:rPr lang="en-US" sz="1200" b="0" i="0" u="none" strike="noStrike" dirty="0" smtClean="0">
                          <a:solidFill>
                            <a:srgbClr val="000000"/>
                          </a:solidFill>
                          <a:effectLst/>
                          <a:latin typeface="Tahoma"/>
                        </a:rPr>
                        <a:t>9</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dirty="0" smtClean="0">
                          <a:solidFill>
                            <a:srgbClr val="000000"/>
                          </a:solidFill>
                          <a:effectLst/>
                          <a:latin typeface="Tahoma"/>
                        </a:rPr>
                        <a:t>9</a:t>
                      </a:r>
                      <a:endParaRPr lang="en-US" sz="1200" b="0" i="0" u="none" strike="noStrike" dirty="0">
                        <a:solidFill>
                          <a:srgbClr val="000000"/>
                        </a:solidFill>
                        <a:effectLst/>
                        <a:latin typeface="Tahoma"/>
                      </a:endParaRPr>
                    </a:p>
                  </a:txBody>
                  <a:tcPr marL="9525" marR="9525" marT="9525" marB="0"/>
                </a:tc>
                <a:extLst>
                  <a:ext uri="{0D108BD9-81ED-4DB2-BD59-A6C34878D82A}">
                    <a16:rowId xmlns="" xmlns:a16="http://schemas.microsoft.com/office/drawing/2014/main" val="10003"/>
                  </a:ext>
                </a:extLst>
              </a:tr>
              <a:tr h="717080">
                <a:tc>
                  <a:txBody>
                    <a:bodyPr/>
                    <a:lstStyle/>
                    <a:p>
                      <a:pPr algn="ctr" fontAlgn="t"/>
                      <a:r>
                        <a:rPr lang="en-US" sz="1200" b="0" i="0" u="none" strike="noStrike" dirty="0">
                          <a:solidFill>
                            <a:srgbClr val="000000"/>
                          </a:solidFill>
                          <a:effectLst/>
                          <a:latin typeface="Tahoma"/>
                        </a:rPr>
                        <a:t>2</a:t>
                      </a:r>
                    </a:p>
                  </a:txBody>
                  <a:tcPr marL="9525" marR="9525" marT="9525" marB="0"/>
                </a:tc>
                <a:tc>
                  <a:txBody>
                    <a:bodyPr/>
                    <a:lstStyle/>
                    <a:p>
                      <a:pPr algn="l" fontAlgn="t"/>
                      <a:r>
                        <a:rPr lang="en-US" sz="1200" b="0" i="0" u="none" strike="noStrike" dirty="0" err="1">
                          <a:solidFill>
                            <a:srgbClr val="000000"/>
                          </a:solidFill>
                          <a:effectLst/>
                          <a:latin typeface="Tahoma"/>
                        </a:rPr>
                        <a:t>Pemeriksaan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sisa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chlor</a:t>
                      </a:r>
                      <a:r>
                        <a:rPr lang="en-US" sz="1200" b="0" i="0" u="none" strike="noStrike" dirty="0">
                          <a:solidFill>
                            <a:srgbClr val="000000"/>
                          </a:solidFill>
                          <a:effectLst/>
                          <a:latin typeface="Tahoma"/>
                        </a:rPr>
                        <a:t>, pH </a:t>
                      </a:r>
                      <a:r>
                        <a:rPr lang="en-US" sz="1200" b="0" i="0" u="none" strike="noStrike" dirty="0" err="1">
                          <a:solidFill>
                            <a:srgbClr val="000000"/>
                          </a:solidFill>
                          <a:effectLst/>
                          <a:latin typeface="Tahoma"/>
                        </a:rPr>
                        <a:t>dan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suhu</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pada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titik</a:t>
                      </a:r>
                      <a:r>
                        <a:rPr lang="en-US" sz="1200" b="0" i="0" u="none" strike="noStrike" dirty="0">
                          <a:solidFill>
                            <a:srgbClr val="000000"/>
                          </a:solidFill>
                          <a:effectLst/>
                          <a:latin typeface="Tahoma"/>
                        </a:rPr>
                        <a:t> yang </a:t>
                      </a:r>
                      <a:r>
                        <a:rPr lang="en-US" sz="1200" b="0" i="0" u="none" strike="noStrike" dirty="0" err="1">
                          <a:solidFill>
                            <a:srgbClr val="000000"/>
                          </a:solidFill>
                          <a:effectLst/>
                          <a:latin typeface="Tahoma"/>
                        </a:rPr>
                        <a:t>dicurigai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rawan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pencemaran</a:t>
                      </a:r>
                      <a:r>
                        <a:rPr lang="en-US" sz="1200" b="0" i="0" u="none" strike="noStrike" dirty="0">
                          <a:solidFill>
                            <a:srgbClr val="000000"/>
                          </a:solidFill>
                          <a:effectLst/>
                          <a:latin typeface="Tahoma"/>
                        </a:rPr>
                        <a:t> (Ground tank, </a:t>
                      </a:r>
                      <a:r>
                        <a:rPr lang="en-US" sz="1200" b="0" i="0" u="none" strike="noStrike" dirty="0" err="1">
                          <a:solidFill>
                            <a:srgbClr val="000000"/>
                          </a:solidFill>
                          <a:effectLst/>
                          <a:latin typeface="Tahoma"/>
                        </a:rPr>
                        <a:t>Rehabilitasi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Instalasi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Gizi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dan</a:t>
                      </a:r>
                      <a:r>
                        <a:rPr lang="en-US" sz="1200" b="0" i="0" u="none" strike="noStrike" dirty="0">
                          <a:solidFill>
                            <a:srgbClr val="000000"/>
                          </a:solidFill>
                          <a:effectLst/>
                          <a:latin typeface="Tahoma"/>
                        </a:rPr>
                        <a:t> Laundry) </a:t>
                      </a:r>
                      <a:r>
                        <a:rPr lang="en-US" sz="1200" b="0" i="0" u="none" strike="noStrike" dirty="0" err="1">
                          <a:solidFill>
                            <a:srgbClr val="000000"/>
                          </a:solidFill>
                          <a:effectLst/>
                          <a:latin typeface="Tahoma"/>
                        </a:rPr>
                        <a:t>seminggu</a:t>
                      </a:r>
                      <a:r>
                        <a:rPr lang="en-US" sz="1200" b="0" i="0" u="none" strike="noStrike" dirty="0">
                          <a:solidFill>
                            <a:srgbClr val="000000"/>
                          </a:solidFill>
                          <a:effectLst/>
                          <a:latin typeface="Tahoma"/>
                        </a:rPr>
                        <a:t> 2 kali </a:t>
                      </a:r>
                    </a:p>
                  </a:txBody>
                  <a:tcPr marL="9525" marR="9525" marT="9525" marB="0"/>
                </a:tc>
                <a:tc>
                  <a:txBody>
                    <a:bodyPr/>
                    <a:lstStyle/>
                    <a:p>
                      <a:pPr algn="ctr" fontAlgn="b"/>
                      <a:r>
                        <a:rPr lang="en-US" sz="1200" b="0" i="0" u="none" strike="noStrike" dirty="0">
                          <a:solidFill>
                            <a:srgbClr val="000000"/>
                          </a:solidFill>
                          <a:effectLst/>
                          <a:latin typeface="Tahoma"/>
                        </a:rPr>
                        <a:t>9</a:t>
                      </a:r>
                    </a:p>
                  </a:txBody>
                  <a:tcPr marL="9525" marR="9525" marT="9525" marB="0"/>
                </a:tc>
                <a:tc>
                  <a:txBody>
                    <a:bodyPr/>
                    <a:lstStyle/>
                    <a:p>
                      <a:pPr algn="ctr" fontAlgn="b"/>
                      <a:r>
                        <a:rPr lang="en-US" sz="1200" b="0" i="0" u="none" strike="noStrike" dirty="0">
                          <a:solidFill>
                            <a:srgbClr val="000000"/>
                          </a:solidFill>
                          <a:effectLst/>
                          <a:latin typeface="Tahoma"/>
                        </a:rPr>
                        <a:t>9</a:t>
                      </a:r>
                    </a:p>
                  </a:txBody>
                  <a:tcPr marL="9525" marR="9525" marT="9525" marB="0"/>
                </a:tc>
                <a:tc>
                  <a:txBody>
                    <a:bodyPr/>
                    <a:lstStyle/>
                    <a:p>
                      <a:pPr algn="ctr" fontAlgn="b"/>
                      <a:r>
                        <a:rPr lang="en-US" sz="1200" b="0" i="0" u="none" strike="noStrike" dirty="0" smtClean="0">
                          <a:solidFill>
                            <a:srgbClr val="000000"/>
                          </a:solidFill>
                          <a:effectLst/>
                          <a:latin typeface="Tahoma"/>
                        </a:rPr>
                        <a:t>9</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dirty="0" smtClean="0">
                          <a:solidFill>
                            <a:srgbClr val="000000"/>
                          </a:solidFill>
                          <a:effectLst/>
                          <a:latin typeface="Tahoma"/>
                        </a:rPr>
                        <a:t>9</a:t>
                      </a:r>
                      <a:endParaRPr lang="en-US" sz="1200" b="0" i="0" u="none" strike="noStrike" dirty="0">
                        <a:solidFill>
                          <a:srgbClr val="000000"/>
                        </a:solidFill>
                        <a:effectLst/>
                        <a:latin typeface="Tahoma"/>
                      </a:endParaRPr>
                    </a:p>
                  </a:txBody>
                  <a:tcPr marL="9525" marR="9525" marT="9525" marB="0"/>
                </a:tc>
                <a:extLst>
                  <a:ext uri="{0D108BD9-81ED-4DB2-BD59-A6C34878D82A}">
                    <a16:rowId xmlns="" xmlns:a16="http://schemas.microsoft.com/office/drawing/2014/main" val="10004"/>
                  </a:ext>
                </a:extLst>
              </a:tr>
              <a:tr h="1424942">
                <a:tc>
                  <a:txBody>
                    <a:bodyPr/>
                    <a:lstStyle/>
                    <a:p>
                      <a:pPr algn="ctr" fontAlgn="t"/>
                      <a:r>
                        <a:rPr lang="en-US" sz="1200" b="0" i="0" u="none" strike="noStrike" dirty="0">
                          <a:solidFill>
                            <a:srgbClr val="000000"/>
                          </a:solidFill>
                          <a:effectLst/>
                          <a:latin typeface="Tahoma"/>
                        </a:rPr>
                        <a:t>3</a:t>
                      </a:r>
                    </a:p>
                  </a:txBody>
                  <a:tcPr marL="9525" marR="9525" marT="9525" marB="0"/>
                </a:tc>
                <a:tc>
                  <a:txBody>
                    <a:bodyPr/>
                    <a:lstStyle/>
                    <a:p>
                      <a:pPr algn="l" fontAlgn="t"/>
                      <a:r>
                        <a:rPr lang="en-US" sz="1200" b="0" i="0" u="none" strike="noStrike">
                          <a:solidFill>
                            <a:srgbClr val="000000"/>
                          </a:solidFill>
                          <a:effectLst/>
                          <a:latin typeface="Tahoma"/>
                        </a:rPr>
                        <a:t>Pemeriksaan kualitas bakteriologis  air bersih (AB) dan Air Minum (AM) Instalasi Gizi, AB kran Instalasi Gizi, AB resevoir laundry, AB kran ruang makan (kantin), AB kran Instalasi Radiologi, AB kran IGD, AB reservoir Instalasi Rehabilitasi, AB kran laboratorium, AB kran Instalasi Gigi,  AB reservoir Poli Chandra Kirana, setiap bulan sekali</a:t>
                      </a:r>
                    </a:p>
                  </a:txBody>
                  <a:tcPr marL="9525" marR="9525" marT="9525" marB="0"/>
                </a:tc>
                <a:tc>
                  <a:txBody>
                    <a:bodyPr/>
                    <a:lstStyle/>
                    <a:p>
                      <a:pPr algn="ctr" fontAlgn="b"/>
                      <a:r>
                        <a:rPr lang="en-US" sz="1200" b="0" i="0" u="none" strike="noStrike" dirty="0">
                          <a:solidFill>
                            <a:srgbClr val="000000"/>
                          </a:solidFill>
                          <a:effectLst/>
                          <a:latin typeface="Tahoma"/>
                        </a:rPr>
                        <a:t>10</a:t>
                      </a:r>
                    </a:p>
                  </a:txBody>
                  <a:tcPr marL="9525" marR="9525" marT="9525" marB="0"/>
                </a:tc>
                <a:tc>
                  <a:txBody>
                    <a:bodyPr/>
                    <a:lstStyle/>
                    <a:p>
                      <a:pPr algn="ctr" fontAlgn="b"/>
                      <a:r>
                        <a:rPr lang="en-US" sz="1200" b="0" i="0" u="none" strike="noStrike" dirty="0">
                          <a:solidFill>
                            <a:srgbClr val="000000"/>
                          </a:solidFill>
                          <a:effectLst/>
                          <a:latin typeface="Tahoma"/>
                        </a:rPr>
                        <a:t>10</a:t>
                      </a:r>
                    </a:p>
                  </a:txBody>
                  <a:tcPr marL="9525" marR="9525" marT="9525" marB="0"/>
                </a:tc>
                <a:tc>
                  <a:txBody>
                    <a:bodyPr/>
                    <a:lstStyle/>
                    <a:p>
                      <a:pPr algn="ctr" fontAlgn="b"/>
                      <a:r>
                        <a:rPr lang="en-US" sz="1200" b="0" i="0" u="none" strike="noStrike" dirty="0" smtClean="0">
                          <a:solidFill>
                            <a:srgbClr val="000000"/>
                          </a:solidFill>
                          <a:effectLst/>
                          <a:latin typeface="Tahoma"/>
                        </a:rPr>
                        <a:t>10</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dirty="0" smtClean="0">
                          <a:solidFill>
                            <a:srgbClr val="000000"/>
                          </a:solidFill>
                          <a:effectLst/>
                          <a:latin typeface="Tahoma"/>
                        </a:rPr>
                        <a:t>10</a:t>
                      </a:r>
                      <a:endParaRPr lang="en-US" sz="1200" b="0" i="0" u="none" strike="noStrike" dirty="0">
                        <a:solidFill>
                          <a:srgbClr val="000000"/>
                        </a:solidFill>
                        <a:effectLst/>
                        <a:latin typeface="Tahoma"/>
                      </a:endParaRPr>
                    </a:p>
                  </a:txBody>
                  <a:tcPr marL="9525" marR="9525" marT="9525" marB="0"/>
                </a:tc>
                <a:extLst>
                  <a:ext uri="{0D108BD9-81ED-4DB2-BD59-A6C34878D82A}">
                    <a16:rowId xmlns="" xmlns:a16="http://schemas.microsoft.com/office/drawing/2014/main" val="10005"/>
                  </a:ext>
                </a:extLst>
              </a:tr>
              <a:tr h="1424942">
                <a:tc>
                  <a:txBody>
                    <a:bodyPr/>
                    <a:lstStyle/>
                    <a:p>
                      <a:pPr algn="ctr" fontAlgn="t"/>
                      <a:r>
                        <a:rPr lang="en-US" sz="1200" b="0" i="0" u="none" strike="noStrike" dirty="0">
                          <a:solidFill>
                            <a:srgbClr val="000000"/>
                          </a:solidFill>
                          <a:effectLst/>
                          <a:latin typeface="Tahoma"/>
                        </a:rPr>
                        <a:t>4</a:t>
                      </a:r>
                    </a:p>
                  </a:txBody>
                  <a:tcPr marL="9525" marR="9525" marT="9525" marB="0"/>
                </a:tc>
                <a:tc>
                  <a:txBody>
                    <a:bodyPr/>
                    <a:lstStyle/>
                    <a:p>
                      <a:pPr algn="l" fontAlgn="t"/>
                      <a:r>
                        <a:rPr lang="en-US" sz="1200" b="0" i="0" u="none" strike="noStrike">
                          <a:solidFill>
                            <a:srgbClr val="000000"/>
                          </a:solidFill>
                          <a:effectLst/>
                          <a:latin typeface="Tahoma"/>
                        </a:rPr>
                        <a:t>Pemeriksaan kualitas kimia dan fisika air bersih (AB) dan Air Minum (AM) Instalasi Gizi, AB kran Instalasi Gizi, AB resevoir laundry, AB kran ruang makan (kantin), AB kran Instalasi Radiologi, AB kran IGD, AB reservoir Instalasi Rehabilitasi, AB kran laboratorium, AB kran Instalasi Gigi,  AB reservoir Poli Chandra Kirana setiap 6 bulan sekali</a:t>
                      </a:r>
                    </a:p>
                  </a:txBody>
                  <a:tcPr marL="9525" marR="9525" marT="9525" marB="0"/>
                </a:tc>
                <a:tc>
                  <a:txBody>
                    <a:bodyPr/>
                    <a:lstStyle/>
                    <a:p>
                      <a:pPr algn="ctr" fontAlgn="b"/>
                      <a:r>
                        <a:rPr lang="en-US" sz="1200" b="0" i="0" u="none" strike="noStrike">
                          <a:solidFill>
                            <a:srgbClr val="000000"/>
                          </a:solidFill>
                          <a:effectLst/>
                          <a:latin typeface="Tahoma"/>
                        </a:rPr>
                        <a:t>10</a:t>
                      </a:r>
                    </a:p>
                  </a:txBody>
                  <a:tcPr marL="9525" marR="9525" marT="9525" marB="0"/>
                </a:tc>
                <a:tc>
                  <a:txBody>
                    <a:bodyPr/>
                    <a:lstStyle/>
                    <a:p>
                      <a:pPr algn="ctr" fontAlgn="b"/>
                      <a:r>
                        <a:rPr lang="en-US" sz="1200" b="0" i="0" u="none" strike="noStrike" dirty="0">
                          <a:solidFill>
                            <a:srgbClr val="000000"/>
                          </a:solidFill>
                          <a:effectLst/>
                          <a:latin typeface="Tahoma"/>
                        </a:rPr>
                        <a:t>10</a:t>
                      </a:r>
                    </a:p>
                  </a:txBody>
                  <a:tcPr marL="9525" marR="9525" marT="9525" marB="0"/>
                </a:tc>
                <a:tc>
                  <a:txBody>
                    <a:bodyPr/>
                    <a:lstStyle/>
                    <a:p>
                      <a:pPr algn="ctr" fontAlgn="b"/>
                      <a:r>
                        <a:rPr lang="en-US" sz="1200" b="0" i="0" u="none" strike="noStrike" dirty="0" smtClean="0">
                          <a:solidFill>
                            <a:srgbClr val="000000"/>
                          </a:solidFill>
                          <a:effectLst/>
                          <a:latin typeface="Tahoma"/>
                        </a:rPr>
                        <a:t>10</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dirty="0" smtClean="0">
                          <a:solidFill>
                            <a:srgbClr val="000000"/>
                          </a:solidFill>
                          <a:effectLst/>
                          <a:latin typeface="Tahoma"/>
                        </a:rPr>
                        <a:t>10</a:t>
                      </a:r>
                      <a:endParaRPr lang="en-US" sz="1200" b="0" i="0" u="none" strike="noStrike" dirty="0">
                        <a:solidFill>
                          <a:srgbClr val="000000"/>
                        </a:solidFill>
                        <a:effectLst/>
                        <a:latin typeface="Tahoma"/>
                      </a:endParaRPr>
                    </a:p>
                  </a:txBody>
                  <a:tcPr marL="9525" marR="9525" marT="9525" marB="0"/>
                </a:tc>
                <a:extLst>
                  <a:ext uri="{0D108BD9-81ED-4DB2-BD59-A6C34878D82A}">
                    <a16:rowId xmlns="" xmlns:a16="http://schemas.microsoft.com/office/drawing/2014/main" val="10006"/>
                  </a:ext>
                </a:extLst>
              </a:tr>
              <a:tr h="540114">
                <a:tc>
                  <a:txBody>
                    <a:bodyPr/>
                    <a:lstStyle/>
                    <a:p>
                      <a:pPr algn="ctr" fontAlgn="t"/>
                      <a:r>
                        <a:rPr lang="en-US" sz="1200" b="0" i="0" u="none" strike="noStrike" dirty="0">
                          <a:solidFill>
                            <a:srgbClr val="000000"/>
                          </a:solidFill>
                          <a:effectLst/>
                          <a:latin typeface="Tahoma"/>
                        </a:rPr>
                        <a:t>5</a:t>
                      </a:r>
                    </a:p>
                  </a:txBody>
                  <a:tcPr marL="9525" marR="9525" marT="9525" marB="0"/>
                </a:tc>
                <a:tc>
                  <a:txBody>
                    <a:bodyPr/>
                    <a:lstStyle/>
                    <a:p>
                      <a:pPr algn="l" fontAlgn="t"/>
                      <a:r>
                        <a:rPr lang="sv-SE" sz="1200" b="0" i="0" u="none" strike="noStrike" dirty="0">
                          <a:solidFill>
                            <a:srgbClr val="000000"/>
                          </a:solidFill>
                          <a:effectLst/>
                          <a:latin typeface="Tahoma"/>
                        </a:rPr>
                        <a:t>Pengurasan Tandon di Ground tank, tandon psikologi, tandon rehabilitasi dan tandon laundry 6 bulan sekali</a:t>
                      </a:r>
                    </a:p>
                  </a:txBody>
                  <a:tcPr marL="9525" marR="9525" marT="9525" marB="0"/>
                </a:tc>
                <a:tc>
                  <a:txBody>
                    <a:bodyPr/>
                    <a:lstStyle/>
                    <a:p>
                      <a:pPr algn="ctr" fontAlgn="b"/>
                      <a:r>
                        <a:rPr lang="en-US" sz="1200" b="0" i="0" u="none" strike="noStrike" dirty="0">
                          <a:solidFill>
                            <a:srgbClr val="000000"/>
                          </a:solidFill>
                          <a:effectLst/>
                          <a:latin typeface="Tahoma"/>
                        </a:rPr>
                        <a:t>4</a:t>
                      </a:r>
                    </a:p>
                  </a:txBody>
                  <a:tcPr marL="9525" marR="9525" marT="9525" marB="0"/>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747063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6647AB-53FC-4FC4-B329-DC0E1CCA4575}" type="slidenum">
              <a:rPr lang="en-US" smtClean="0"/>
              <a:pPr/>
              <a:t>38</a:t>
            </a:fld>
            <a:endParaRPr lang="en-US"/>
          </a:p>
        </p:txBody>
      </p:sp>
      <p:sp>
        <p:nvSpPr>
          <p:cNvPr id="8" name="Pentagon 7"/>
          <p:cNvSpPr/>
          <p:nvPr/>
        </p:nvSpPr>
        <p:spPr>
          <a:xfrm>
            <a:off x="143148" y="157860"/>
            <a:ext cx="1071246" cy="49918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10" dirty="0">
                <a:solidFill>
                  <a:schemeClr val="tx2"/>
                </a:solidFill>
                <a:latin typeface="Arial Black" pitchFamily="34" charset="0"/>
              </a:rPr>
              <a:t>4</a:t>
            </a:r>
          </a:p>
        </p:txBody>
      </p:sp>
      <p:graphicFrame>
        <p:nvGraphicFramePr>
          <p:cNvPr id="10" name="Content Placeholder 4"/>
          <p:cNvGraphicFramePr>
            <a:graphicFrameLocks/>
          </p:cNvGraphicFramePr>
          <p:nvPr>
            <p:extLst>
              <p:ext uri="{D42A27DB-BD31-4B8C-83A1-F6EECF244321}">
                <p14:modId xmlns:p14="http://schemas.microsoft.com/office/powerpoint/2010/main" val="396500510"/>
              </p:ext>
            </p:extLst>
          </p:nvPr>
        </p:nvGraphicFramePr>
        <p:xfrm>
          <a:off x="143148" y="764704"/>
          <a:ext cx="10585176" cy="5302623"/>
        </p:xfrm>
        <a:graphic>
          <a:graphicData uri="http://schemas.openxmlformats.org/drawingml/2006/table">
            <a:tbl>
              <a:tblPr firstRow="1" bandRow="1">
                <a:tableStyleId>{9D7B26C5-4107-4FEC-AEDC-1716B250A1EF}</a:tableStyleId>
              </a:tblPr>
              <a:tblGrid>
                <a:gridCol w="864096">
                  <a:extLst>
                    <a:ext uri="{9D8B030D-6E8A-4147-A177-3AD203B41FA5}">
                      <a16:colId xmlns="" xmlns:a16="http://schemas.microsoft.com/office/drawing/2014/main" val="20000"/>
                    </a:ext>
                  </a:extLst>
                </a:gridCol>
                <a:gridCol w="4536504"/>
                <a:gridCol w="1152128"/>
                <a:gridCol w="1224136"/>
                <a:gridCol w="1238262">
                  <a:extLst>
                    <a:ext uri="{9D8B030D-6E8A-4147-A177-3AD203B41FA5}">
                      <a16:colId xmlns="" xmlns:a16="http://schemas.microsoft.com/office/drawing/2014/main" val="2099314172"/>
                    </a:ext>
                  </a:extLst>
                </a:gridCol>
                <a:gridCol w="1570050"/>
              </a:tblGrid>
              <a:tr h="319048">
                <a:tc rowSpan="2">
                  <a:txBody>
                    <a:bodyPr/>
                    <a:lstStyle/>
                    <a:p>
                      <a:pPr algn="ctr"/>
                      <a:r>
                        <a:rPr lang="en-US" sz="1200" dirty="0">
                          <a:solidFill>
                            <a:schemeClr val="tx2"/>
                          </a:solidFill>
                          <a:latin typeface="Verdana" pitchFamily="34" charset="0"/>
                          <a:ea typeface="Verdana" pitchFamily="34" charset="0"/>
                        </a:rPr>
                        <a:t>NO</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rowSpan="2">
                  <a:txBody>
                    <a:bodyPr/>
                    <a:lstStyle/>
                    <a:p>
                      <a:pPr algn="ctr"/>
                      <a:r>
                        <a:rPr lang="en-US" sz="1200" dirty="0">
                          <a:solidFill>
                            <a:schemeClr val="tx2"/>
                          </a:solidFill>
                          <a:latin typeface="Verdana" pitchFamily="34" charset="0"/>
                          <a:ea typeface="Verdana" pitchFamily="34" charset="0"/>
                        </a:rPr>
                        <a:t>JENIS KEGIATAN</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gridSpan="4">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BULAN</a:t>
                      </a:r>
                    </a:p>
                  </a:txBody>
                  <a:tcPr marL="182684" marR="182684" marT="68871" marB="68871" anchor="ctr"/>
                </a:tc>
                <a:tc hMerge="1">
                  <a:txBody>
                    <a:bodyPr/>
                    <a:lstStyle/>
                    <a:p>
                      <a:endParaRPr lang="en-US"/>
                    </a:p>
                  </a:txBody>
                  <a:tcPr/>
                </a:tc>
                <a:tc hMerge="1">
                  <a:txBody>
                    <a:bodyPr/>
                    <a:lstStyle/>
                    <a:p>
                      <a:pPr algn="ct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hMerge="1">
                  <a:txBody>
                    <a:bodyPr/>
                    <a:lstStyle/>
                    <a:p>
                      <a:pPr algn="ct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extLst>
                  <a:ext uri="{0D108BD9-81ED-4DB2-BD59-A6C34878D82A}">
                    <a16:rowId xmlns="" xmlns:a16="http://schemas.microsoft.com/office/drawing/2014/main" val="10000"/>
                  </a:ext>
                </a:extLst>
              </a:tr>
              <a:tr h="319048">
                <a:tc vMerge="1">
                  <a:txBody>
                    <a:bodyPr/>
                    <a:lstStyle/>
                    <a:p>
                      <a:pPr algn="ct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vMerge="1">
                  <a:txBody>
                    <a:bodyPr/>
                    <a:lstStyle/>
                    <a:p>
                      <a:endParaRPr lang="en-US"/>
                    </a:p>
                  </a:txBody>
                  <a:tcPr/>
                </a:tc>
                <a:tc>
                  <a:txBody>
                    <a:bodyPr/>
                    <a:lstStyle/>
                    <a:p>
                      <a:pPr algn="ctr"/>
                      <a:r>
                        <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rPr>
                        <a:t>JAN</a:t>
                      </a:r>
                    </a:p>
                  </a:txBody>
                  <a:tcPr marL="182684" marR="182684" marT="68871" marB="68871" anchor="ctr"/>
                </a:tc>
                <a:tc>
                  <a:txBody>
                    <a:bodyPr/>
                    <a:lstStyle/>
                    <a:p>
                      <a:pPr algn="ctr"/>
                      <a:r>
                        <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182684" marR="182684" marT="68871" marB="68871" anchor="ctr"/>
                </a:tc>
                <a:tc>
                  <a:txBody>
                    <a:bodyPr/>
                    <a:lstStyle/>
                    <a:p>
                      <a:pPr algn="ctr"/>
                      <a:r>
                        <a:rPr lang="en-US" sz="12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MAR</a:t>
                      </a: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a:txBody>
                    <a:bodyPr/>
                    <a:lstStyle/>
                    <a:p>
                      <a:pPr algn="ctr"/>
                      <a:r>
                        <a:rPr lang="en-US" sz="12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APR</a:t>
                      </a: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extLst>
                  <a:ext uri="{0D108BD9-81ED-4DB2-BD59-A6C34878D82A}">
                    <a16:rowId xmlns="" xmlns:a16="http://schemas.microsoft.com/office/drawing/2014/main" val="10001"/>
                  </a:ext>
                </a:extLst>
              </a:tr>
              <a:tr h="311006">
                <a:tc gridSpan="6">
                  <a:txBody>
                    <a:bodyPr/>
                    <a:lstStyle/>
                    <a:p>
                      <a:r>
                        <a:rPr lang="fi-FI" sz="1200" b="0" dirty="0">
                          <a:solidFill>
                            <a:schemeClr val="tx2"/>
                          </a:solidFill>
                          <a:latin typeface="Verdana" panose="020B0604030504040204" pitchFamily="34" charset="0"/>
                          <a:ea typeface="Verdana" panose="020B0604030504040204" pitchFamily="34" charset="0"/>
                          <a:cs typeface="+mn-cs"/>
                        </a:rPr>
                        <a:t>d.</a:t>
                      </a:r>
                      <a:r>
                        <a:rPr lang="fi-FI" sz="1200" b="0" baseline="0" dirty="0">
                          <a:solidFill>
                            <a:schemeClr val="tx2"/>
                          </a:solidFill>
                          <a:latin typeface="Verdana" panose="020B0604030504040204" pitchFamily="34" charset="0"/>
                          <a:ea typeface="Verdana" panose="020B0604030504040204" pitchFamily="34" charset="0"/>
                          <a:cs typeface="+mn-cs"/>
                        </a:rPr>
                        <a:t> Pengelolaan Limbah</a:t>
                      </a: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hMerge="1">
                  <a:txBody>
                    <a:bodyPr/>
                    <a:lstStyle/>
                    <a:p>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extLst>
                  <a:ext uri="{0D108BD9-81ED-4DB2-BD59-A6C34878D82A}">
                    <a16:rowId xmlns="" xmlns:a16="http://schemas.microsoft.com/office/drawing/2014/main" val="10002"/>
                  </a:ext>
                </a:extLst>
              </a:tr>
              <a:tr h="206408">
                <a:tc gridSpan="6">
                  <a:txBody>
                    <a:bodyPr/>
                    <a:lstStyle/>
                    <a:p>
                      <a:r>
                        <a:rPr lang="en-US" sz="1200" b="1" dirty="0" err="1">
                          <a:solidFill>
                            <a:schemeClr val="tx2"/>
                          </a:solidFill>
                          <a:latin typeface="Verdana" panose="020B0604030504040204" pitchFamily="34" charset="0"/>
                          <a:ea typeface="Verdana" panose="020B0604030504040204" pitchFamily="34" charset="0"/>
                          <a:cs typeface="Verdana" panose="020B0604030504040204" pitchFamily="34" charset="0"/>
                        </a:rPr>
                        <a:t>Limbah</a:t>
                      </a:r>
                      <a:r>
                        <a:rPr lang="en-US" sz="1200" b="1" baseline="0"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1200" b="1" baseline="0" dirty="0" err="1">
                          <a:solidFill>
                            <a:schemeClr val="tx2"/>
                          </a:solidFill>
                          <a:latin typeface="Verdana" panose="020B0604030504040204" pitchFamily="34" charset="0"/>
                          <a:ea typeface="Verdana" panose="020B0604030504040204" pitchFamily="34" charset="0"/>
                          <a:cs typeface="Verdana" panose="020B0604030504040204" pitchFamily="34" charset="0"/>
                        </a:rPr>
                        <a:t>Padat</a:t>
                      </a: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hMerge="1">
                  <a:txBody>
                    <a:bodyPr/>
                    <a:lstStyle/>
                    <a:p>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extLst>
                  <a:ext uri="{0D108BD9-81ED-4DB2-BD59-A6C34878D82A}">
                    <a16:rowId xmlns="" xmlns:a16="http://schemas.microsoft.com/office/drawing/2014/main" val="10008"/>
                  </a:ext>
                </a:extLst>
              </a:tr>
              <a:tr h="245826">
                <a:tc>
                  <a:txBody>
                    <a:bodyPr/>
                    <a:lstStyle/>
                    <a:p>
                      <a:pPr algn="ctr" fontAlgn="t"/>
                      <a:r>
                        <a:rPr lang="en-US" sz="1200" b="0" i="0" u="none" strike="noStrike" dirty="0">
                          <a:solidFill>
                            <a:srgbClr val="000000"/>
                          </a:solidFill>
                          <a:effectLst/>
                          <a:latin typeface="Tahoma"/>
                        </a:rPr>
                        <a:t>1</a:t>
                      </a:r>
                    </a:p>
                  </a:txBody>
                  <a:tcPr marL="9525" marR="9525" marT="9525" marB="0"/>
                </a:tc>
                <a:tc>
                  <a:txBody>
                    <a:bodyPr/>
                    <a:lstStyle/>
                    <a:p>
                      <a:pPr algn="l" fontAlgn="t"/>
                      <a:r>
                        <a:rPr lang="en-US" sz="1200" b="0" i="0" u="none" strike="noStrike" dirty="0" err="1">
                          <a:solidFill>
                            <a:srgbClr val="000000"/>
                          </a:solidFill>
                          <a:effectLst/>
                          <a:latin typeface="Tahoma"/>
                        </a:rPr>
                        <a:t>Pemantauan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pengelolaan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sampah</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limbah</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padat</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infeksius</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setiap</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hari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kerja</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dirty="0">
                          <a:solidFill>
                            <a:srgbClr val="000000"/>
                          </a:solidFill>
                          <a:effectLst/>
                          <a:latin typeface="Tahoma"/>
                        </a:rPr>
                        <a:t>22</a:t>
                      </a:r>
                    </a:p>
                  </a:txBody>
                  <a:tcPr marL="9525" marR="9525" marT="9525" marB="0" anchor="ctr"/>
                </a:tc>
                <a:tc>
                  <a:txBody>
                    <a:bodyPr/>
                    <a:lstStyle/>
                    <a:p>
                      <a:pPr algn="ctr" fontAlgn="b"/>
                      <a:r>
                        <a:rPr lang="en-US" sz="1200" b="0" i="0" u="none" strike="noStrike" dirty="0">
                          <a:solidFill>
                            <a:srgbClr val="000000"/>
                          </a:solidFill>
                          <a:effectLst/>
                          <a:latin typeface="Tahoma"/>
                        </a:rPr>
                        <a:t>19</a:t>
                      </a:r>
                    </a:p>
                  </a:txBody>
                  <a:tcPr marL="9525" marR="9525" marT="9525" marB="0" anchor="ctr"/>
                </a:tc>
                <a:tc>
                  <a:txBody>
                    <a:bodyPr/>
                    <a:lstStyle/>
                    <a:p>
                      <a:pPr algn="ctr" fontAlgn="b"/>
                      <a:r>
                        <a:rPr lang="en-US" sz="1200" b="0" i="0" u="none" strike="noStrike" dirty="0" smtClean="0">
                          <a:solidFill>
                            <a:srgbClr val="000000"/>
                          </a:solidFill>
                          <a:effectLst/>
                          <a:latin typeface="Tahoma"/>
                        </a:rPr>
                        <a:t>28</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28</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3"/>
                  </a:ext>
                </a:extLst>
              </a:tr>
              <a:tr h="345457">
                <a:tc>
                  <a:txBody>
                    <a:bodyPr/>
                    <a:lstStyle/>
                    <a:p>
                      <a:pPr algn="ctr" fontAlgn="t"/>
                      <a:r>
                        <a:rPr lang="en-US" sz="1200" b="0" i="0" u="none" strike="noStrike" dirty="0">
                          <a:solidFill>
                            <a:srgbClr val="000000"/>
                          </a:solidFill>
                          <a:effectLst/>
                          <a:latin typeface="Tahoma"/>
                        </a:rPr>
                        <a:t>2</a:t>
                      </a:r>
                    </a:p>
                  </a:txBody>
                  <a:tcPr marL="9525" marR="9525" marT="9525" marB="0"/>
                </a:tc>
                <a:tc>
                  <a:txBody>
                    <a:bodyPr/>
                    <a:lstStyle/>
                    <a:p>
                      <a:pPr algn="l" fontAlgn="t"/>
                      <a:r>
                        <a:rPr lang="en-US" sz="1200" b="0" i="0" u="none" strike="noStrike">
                          <a:solidFill>
                            <a:srgbClr val="000000"/>
                          </a:solidFill>
                          <a:effectLst/>
                          <a:latin typeface="Tahoma"/>
                        </a:rPr>
                        <a:t>Pemantauan pengelolaan sampah/ limbah non infeksius padat setiap hari kerja</a:t>
                      </a:r>
                    </a:p>
                  </a:txBody>
                  <a:tcPr marL="9525" marR="9525" marT="9525" marB="0"/>
                </a:tc>
                <a:tc>
                  <a:txBody>
                    <a:bodyPr/>
                    <a:lstStyle/>
                    <a:p>
                      <a:pPr algn="ctr" fontAlgn="b"/>
                      <a:r>
                        <a:rPr lang="en-US" sz="1200" b="0" i="0" u="none" strike="noStrike" dirty="0">
                          <a:solidFill>
                            <a:srgbClr val="000000"/>
                          </a:solidFill>
                          <a:effectLst/>
                          <a:latin typeface="Tahoma"/>
                        </a:rPr>
                        <a:t>22</a:t>
                      </a:r>
                    </a:p>
                  </a:txBody>
                  <a:tcPr marL="9525" marR="9525" marT="9525" marB="0" anchor="ctr"/>
                </a:tc>
                <a:tc>
                  <a:txBody>
                    <a:bodyPr/>
                    <a:lstStyle/>
                    <a:p>
                      <a:pPr algn="ctr" fontAlgn="b"/>
                      <a:r>
                        <a:rPr lang="en-US" sz="1200" b="0" i="0" u="none" strike="noStrike">
                          <a:solidFill>
                            <a:srgbClr val="000000"/>
                          </a:solidFill>
                          <a:effectLst/>
                          <a:latin typeface="Tahoma"/>
                        </a:rPr>
                        <a:t>19</a:t>
                      </a:r>
                    </a:p>
                  </a:txBody>
                  <a:tcPr marL="9525" marR="9525" marT="9525" marB="0" anchor="ctr"/>
                </a:tc>
                <a:tc>
                  <a:txBody>
                    <a:bodyPr/>
                    <a:lstStyle/>
                    <a:p>
                      <a:pPr algn="ctr" fontAlgn="b"/>
                      <a:r>
                        <a:rPr lang="en-US" sz="1200" b="0" i="0" u="none" strike="noStrike" dirty="0" smtClean="0">
                          <a:solidFill>
                            <a:srgbClr val="000000"/>
                          </a:solidFill>
                          <a:effectLst/>
                          <a:latin typeface="Tahoma"/>
                        </a:rPr>
                        <a:t>54</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54</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4"/>
                  </a:ext>
                </a:extLst>
              </a:tr>
              <a:tr h="288987">
                <a:tc>
                  <a:txBody>
                    <a:bodyPr/>
                    <a:lstStyle/>
                    <a:p>
                      <a:pPr algn="ctr" fontAlgn="t"/>
                      <a:r>
                        <a:rPr lang="en-US" sz="1200" b="0" i="0" u="none" strike="noStrike" dirty="0">
                          <a:solidFill>
                            <a:srgbClr val="000000"/>
                          </a:solidFill>
                          <a:effectLst/>
                          <a:latin typeface="Tahoma"/>
                        </a:rPr>
                        <a:t>3</a:t>
                      </a:r>
                    </a:p>
                  </a:txBody>
                  <a:tcPr marL="9525" marR="9525" marT="9525" marB="0"/>
                </a:tc>
                <a:tc>
                  <a:txBody>
                    <a:bodyPr/>
                    <a:lstStyle/>
                    <a:p>
                      <a:pPr algn="l" fontAlgn="t"/>
                      <a:r>
                        <a:rPr lang="en-US" sz="1200" b="0" i="0" u="none" strike="noStrike">
                          <a:solidFill>
                            <a:srgbClr val="000000"/>
                          </a:solidFill>
                          <a:effectLst/>
                          <a:latin typeface="Tahoma"/>
                        </a:rPr>
                        <a:t>Register serah terima limbah padat infeksius dari ruangan ke petugas khusus sampah Infeksius</a:t>
                      </a:r>
                    </a:p>
                  </a:txBody>
                  <a:tcPr marL="9525" marR="9525" marT="9525" marB="0"/>
                </a:tc>
                <a:tc>
                  <a:txBody>
                    <a:bodyPr/>
                    <a:lstStyle/>
                    <a:p>
                      <a:pPr algn="ctr" fontAlgn="b"/>
                      <a:r>
                        <a:rPr lang="en-US" sz="1200" b="0" i="0" u="none" strike="noStrike" dirty="0">
                          <a:solidFill>
                            <a:srgbClr val="000000"/>
                          </a:solidFill>
                          <a:effectLst/>
                          <a:latin typeface="Tahoma"/>
                        </a:rPr>
                        <a:t>22</a:t>
                      </a:r>
                    </a:p>
                  </a:txBody>
                  <a:tcPr marL="9525" marR="9525" marT="9525" marB="0" anchor="ctr"/>
                </a:tc>
                <a:tc>
                  <a:txBody>
                    <a:bodyPr/>
                    <a:lstStyle/>
                    <a:p>
                      <a:pPr algn="ctr" fontAlgn="b"/>
                      <a:r>
                        <a:rPr lang="en-US" sz="1200" b="0" i="0" u="none" strike="noStrike">
                          <a:solidFill>
                            <a:srgbClr val="000000"/>
                          </a:solidFill>
                          <a:effectLst/>
                          <a:latin typeface="Tahoma"/>
                        </a:rPr>
                        <a:t>19</a:t>
                      </a:r>
                    </a:p>
                  </a:txBody>
                  <a:tcPr marL="9525" marR="9525" marT="9525" marB="0" anchor="ctr"/>
                </a:tc>
                <a:tc>
                  <a:txBody>
                    <a:bodyPr/>
                    <a:lstStyle/>
                    <a:p>
                      <a:pPr algn="ctr" fontAlgn="b"/>
                      <a:r>
                        <a:rPr lang="en-US" sz="1200" b="0" i="0" u="none" strike="noStrike" dirty="0" smtClean="0">
                          <a:solidFill>
                            <a:srgbClr val="000000"/>
                          </a:solidFill>
                          <a:effectLst/>
                          <a:latin typeface="Tahoma"/>
                        </a:rPr>
                        <a:t>28</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28</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5"/>
                  </a:ext>
                </a:extLst>
              </a:tr>
              <a:tr h="304525">
                <a:tc>
                  <a:txBody>
                    <a:bodyPr/>
                    <a:lstStyle/>
                    <a:p>
                      <a:pPr algn="ctr" fontAlgn="t"/>
                      <a:r>
                        <a:rPr lang="en-US" sz="1200" b="0" i="0" u="none" strike="noStrike" dirty="0">
                          <a:solidFill>
                            <a:srgbClr val="000000"/>
                          </a:solidFill>
                          <a:effectLst/>
                          <a:latin typeface="Tahoma"/>
                        </a:rPr>
                        <a:t>4</a:t>
                      </a:r>
                    </a:p>
                  </a:txBody>
                  <a:tcPr marL="9525" marR="9525" marT="9525" marB="0"/>
                </a:tc>
                <a:tc>
                  <a:txBody>
                    <a:bodyPr/>
                    <a:lstStyle/>
                    <a:p>
                      <a:pPr algn="l" fontAlgn="t"/>
                      <a:r>
                        <a:rPr lang="en-US" sz="1200" b="0" i="0" u="none" strike="noStrike">
                          <a:solidFill>
                            <a:srgbClr val="000000"/>
                          </a:solidFill>
                          <a:effectLst/>
                          <a:latin typeface="Tahoma"/>
                        </a:rPr>
                        <a:t>Register serah terima limbah padat infeksius dari petugas khusus sampah Infeksius ke petugas Instalasi Sanitasi</a:t>
                      </a:r>
                    </a:p>
                  </a:txBody>
                  <a:tcPr marL="9525" marR="9525" marT="9525" marB="0"/>
                </a:tc>
                <a:tc>
                  <a:txBody>
                    <a:bodyPr/>
                    <a:lstStyle/>
                    <a:p>
                      <a:pPr algn="ctr" fontAlgn="b"/>
                      <a:r>
                        <a:rPr lang="en-US" sz="1200" b="0" i="0" u="none" strike="noStrike">
                          <a:solidFill>
                            <a:srgbClr val="000000"/>
                          </a:solidFill>
                          <a:effectLst/>
                          <a:latin typeface="Tahoma"/>
                        </a:rPr>
                        <a:t>22</a:t>
                      </a:r>
                    </a:p>
                  </a:txBody>
                  <a:tcPr marL="9525" marR="9525" marT="9525" marB="0" anchor="ctr"/>
                </a:tc>
                <a:tc>
                  <a:txBody>
                    <a:bodyPr/>
                    <a:lstStyle/>
                    <a:p>
                      <a:pPr algn="ctr" fontAlgn="b"/>
                      <a:r>
                        <a:rPr lang="en-US" sz="1200" b="0" i="0" u="none" strike="noStrike" dirty="0">
                          <a:solidFill>
                            <a:srgbClr val="000000"/>
                          </a:solidFill>
                          <a:effectLst/>
                          <a:latin typeface="Tahoma"/>
                        </a:rPr>
                        <a:t>19</a:t>
                      </a:r>
                    </a:p>
                  </a:txBody>
                  <a:tcPr marL="9525" marR="9525" marT="9525" marB="0" anchor="ctr"/>
                </a:tc>
                <a:tc>
                  <a:txBody>
                    <a:bodyPr/>
                    <a:lstStyle/>
                    <a:p>
                      <a:pPr algn="ctr" fontAlgn="b"/>
                      <a:r>
                        <a:rPr lang="en-US" sz="1200" b="0" i="0" u="none" strike="noStrike" dirty="0" smtClean="0">
                          <a:solidFill>
                            <a:srgbClr val="000000"/>
                          </a:solidFill>
                          <a:effectLst/>
                          <a:latin typeface="Tahoma"/>
                        </a:rPr>
                        <a:t>28</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28</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6"/>
                  </a:ext>
                </a:extLst>
              </a:tr>
              <a:tr h="353685">
                <a:tc>
                  <a:txBody>
                    <a:bodyPr/>
                    <a:lstStyle/>
                    <a:p>
                      <a:pPr algn="ctr" fontAlgn="t"/>
                      <a:r>
                        <a:rPr lang="en-US" sz="1200" b="0" i="0" u="none" strike="noStrike" dirty="0">
                          <a:solidFill>
                            <a:srgbClr val="000000"/>
                          </a:solidFill>
                          <a:effectLst/>
                          <a:latin typeface="Tahoma"/>
                        </a:rPr>
                        <a:t>5</a:t>
                      </a:r>
                    </a:p>
                  </a:txBody>
                  <a:tcPr marL="9525" marR="9525" marT="9525" marB="0"/>
                </a:tc>
                <a:tc>
                  <a:txBody>
                    <a:bodyPr/>
                    <a:lstStyle/>
                    <a:p>
                      <a:pPr algn="l" fontAlgn="t"/>
                      <a:r>
                        <a:rPr lang="en-US" sz="1200" b="0" i="0" u="none" strike="noStrike" dirty="0">
                          <a:solidFill>
                            <a:srgbClr val="000000"/>
                          </a:solidFill>
                          <a:effectLst/>
                          <a:latin typeface="Tahoma"/>
                        </a:rPr>
                        <a:t>Register </a:t>
                      </a:r>
                      <a:r>
                        <a:rPr lang="en-US" sz="1200" b="0" i="0" u="none" strike="noStrike" dirty="0" err="1">
                          <a:solidFill>
                            <a:srgbClr val="000000"/>
                          </a:solidFill>
                          <a:effectLst/>
                          <a:latin typeface="Tahoma"/>
                        </a:rPr>
                        <a:t>serah</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terima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limbah</a:t>
                      </a:r>
                      <a:r>
                        <a:rPr lang="en-US" sz="1200" b="0" i="0" u="none" strike="noStrike" dirty="0">
                          <a:solidFill>
                            <a:srgbClr val="000000"/>
                          </a:solidFill>
                          <a:effectLst/>
                          <a:latin typeface="Tahoma"/>
                        </a:rPr>
                        <a:t> B3 </a:t>
                      </a:r>
                      <a:r>
                        <a:rPr lang="en-US" sz="1200" b="0" i="0" u="none" strike="noStrike" dirty="0" err="1">
                          <a:solidFill>
                            <a:srgbClr val="000000"/>
                          </a:solidFill>
                          <a:effectLst/>
                          <a:latin typeface="Tahoma"/>
                        </a:rPr>
                        <a:t>dari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ruangan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ke</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petugas</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Instalasi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Sanitasi</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7"/>
                  </a:ext>
                </a:extLst>
              </a:tr>
              <a:tr h="353685">
                <a:tc>
                  <a:txBody>
                    <a:bodyPr/>
                    <a:lstStyle/>
                    <a:p>
                      <a:pPr algn="ctr" fontAlgn="t"/>
                      <a:r>
                        <a:rPr lang="en-US" sz="1200" b="0" i="0" u="none" strike="noStrike" dirty="0">
                          <a:solidFill>
                            <a:srgbClr val="000000"/>
                          </a:solidFill>
                          <a:effectLst/>
                          <a:latin typeface="Tahoma"/>
                        </a:rPr>
                        <a:t>6</a:t>
                      </a:r>
                    </a:p>
                  </a:txBody>
                  <a:tcPr marL="9525" marR="9525" marT="9525" marB="0"/>
                </a:tc>
                <a:tc>
                  <a:txBody>
                    <a:bodyPr/>
                    <a:lstStyle/>
                    <a:p>
                      <a:pPr algn="l" fontAlgn="t"/>
                      <a:r>
                        <a:rPr lang="en-US" sz="1200" b="0" i="0" u="none" strike="noStrike" dirty="0" err="1">
                          <a:solidFill>
                            <a:srgbClr val="000000"/>
                          </a:solidFill>
                          <a:effectLst/>
                          <a:latin typeface="Tahoma"/>
                        </a:rPr>
                        <a:t>Serah</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Terima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Limbah</a:t>
                      </a:r>
                      <a:r>
                        <a:rPr lang="en-US" sz="1200" b="0" i="0" u="none" strike="noStrike" dirty="0">
                          <a:solidFill>
                            <a:srgbClr val="000000"/>
                          </a:solidFill>
                          <a:effectLst/>
                          <a:latin typeface="Tahoma"/>
                        </a:rPr>
                        <a:t> B3 </a:t>
                      </a:r>
                      <a:r>
                        <a:rPr lang="en-US" sz="1200" b="0" i="0" u="none" strike="noStrike" dirty="0" err="1">
                          <a:solidFill>
                            <a:srgbClr val="000000"/>
                          </a:solidFill>
                          <a:effectLst/>
                          <a:latin typeface="Tahoma"/>
                        </a:rPr>
                        <a:t>dengan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Rekanan</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dirty="0">
                          <a:solidFill>
                            <a:srgbClr val="000000"/>
                          </a:solidFill>
                          <a:effectLst/>
                          <a:latin typeface="Tahoma"/>
                        </a:rPr>
                        <a:t>1</a:t>
                      </a:r>
                    </a:p>
                  </a:txBody>
                  <a:tcPr marL="9525" marR="9525" marT="9525" marB="0" anchor="ctr"/>
                </a:tc>
                <a:tc>
                  <a:txBody>
                    <a:bodyPr/>
                    <a:lstStyle/>
                    <a:p>
                      <a:pPr algn="ctr" fontAlgn="b"/>
                      <a:r>
                        <a:rPr lang="en-US" sz="1200" b="0" i="0" u="none" strike="noStrike" dirty="0">
                          <a:solidFill>
                            <a:srgbClr val="000000"/>
                          </a:solidFill>
                          <a:effectLst/>
                          <a:latin typeface="Tahoma"/>
                        </a:rPr>
                        <a:t>1</a:t>
                      </a:r>
                    </a:p>
                  </a:txBody>
                  <a:tcPr marL="9525" marR="9525" marT="9525" marB="0" anchor="ctr"/>
                </a:tc>
                <a:tc>
                  <a:txBody>
                    <a:bodyPr/>
                    <a:lstStyle/>
                    <a:p>
                      <a:pPr algn="ctr" fontAlgn="b"/>
                      <a:r>
                        <a:rPr lang="en-US" sz="1200" b="0" i="0" u="none" strike="noStrike" dirty="0" smtClean="0">
                          <a:solidFill>
                            <a:srgbClr val="000000"/>
                          </a:solidFill>
                          <a:effectLst/>
                          <a:latin typeface="Tahoma"/>
                        </a:rPr>
                        <a:t>2</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1</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9"/>
                  </a:ext>
                </a:extLst>
              </a:tr>
              <a:tr h="353685">
                <a:tc gridSpan="2">
                  <a:txBody>
                    <a:bodyPr/>
                    <a:lstStyle/>
                    <a:p>
                      <a:pPr algn="l" fontAlgn="t"/>
                      <a:r>
                        <a:rPr lang="en-US" sz="1200" b="1" i="0" u="none" strike="noStrike" dirty="0">
                          <a:solidFill>
                            <a:srgbClr val="000000"/>
                          </a:solidFill>
                          <a:effectLst/>
                          <a:latin typeface="Tahoma"/>
                        </a:rPr>
                        <a:t>     </a:t>
                      </a:r>
                      <a:r>
                        <a:rPr lang="en-US" sz="1200" b="1" i="0" u="none" strike="noStrike" dirty="0" err="1">
                          <a:solidFill>
                            <a:srgbClr val="000000"/>
                          </a:solidFill>
                          <a:effectLst/>
                          <a:latin typeface="Tahoma"/>
                        </a:rPr>
                        <a:t>Limbah</a:t>
                      </a:r>
                      <a:r>
                        <a:rPr lang="en-US" sz="1200" b="1" i="0" u="none" strike="noStrike" baseline="0" dirty="0">
                          <a:solidFill>
                            <a:srgbClr val="000000"/>
                          </a:solidFill>
                          <a:effectLst/>
                          <a:latin typeface="Tahoma"/>
                        </a:rPr>
                        <a:t> </a:t>
                      </a:r>
                      <a:r>
                        <a:rPr lang="en-US" sz="1200" b="1" i="0" u="none" strike="noStrike" baseline="0" dirty="0" err="1">
                          <a:solidFill>
                            <a:srgbClr val="000000"/>
                          </a:solidFill>
                          <a:effectLst/>
                          <a:latin typeface="Tahoma"/>
                        </a:rPr>
                        <a:t>Cair</a:t>
                      </a:r>
                      <a:endParaRPr lang="en-US" sz="1200" b="1" i="0" u="none" strike="noStrike" dirty="0">
                        <a:solidFill>
                          <a:srgbClr val="000000"/>
                        </a:solidFill>
                        <a:effectLst/>
                        <a:latin typeface="Tahoma"/>
                      </a:endParaRPr>
                    </a:p>
                  </a:txBody>
                  <a:tcPr marL="9525" marR="9525" marT="9525" marB="0"/>
                </a:tc>
                <a:tc hMerge="1">
                  <a:txBody>
                    <a:bodyPr/>
                    <a:lstStyle/>
                    <a:p>
                      <a:endParaRPr lang="en-US"/>
                    </a:p>
                  </a:txBody>
                  <a:tcPr/>
                </a:tc>
                <a:tc>
                  <a:txBody>
                    <a:bodyPr/>
                    <a:lstStyle/>
                    <a:p>
                      <a:endParaRPr lang="en-US"/>
                    </a:p>
                  </a:txBody>
                  <a:tcPr marL="9525" marR="9525" marT="9525" marB="0" anchor="ctr"/>
                </a:tc>
                <a:tc>
                  <a:txBody>
                    <a:bodyPr/>
                    <a:lstStyle/>
                    <a:p>
                      <a:endParaRPr lang="en-US"/>
                    </a:p>
                  </a:txBody>
                  <a:tcPr marL="9525" marR="9525" marT="9525" marB="0" anchor="ctr"/>
                </a:tc>
                <a:tc>
                  <a:txBody>
                    <a:bodyPr/>
                    <a:lstStyle/>
                    <a:p>
                      <a:pPr algn="ctr" fontAlgn="b"/>
                      <a:endParaRPr lang="en-US" sz="1200" b="0" i="0" u="none" strike="noStrike" dirty="0">
                        <a:solidFill>
                          <a:srgbClr val="000000"/>
                        </a:solidFill>
                        <a:effectLst/>
                        <a:latin typeface="Tahoma"/>
                      </a:endParaRPr>
                    </a:p>
                  </a:txBody>
                  <a:tcPr marL="9525" marR="9525" marT="9525" marB="0" anchor="ctr"/>
                </a:tc>
                <a:tc>
                  <a:txBody>
                    <a:bodyPr/>
                    <a:lstStyle/>
                    <a:p>
                      <a:pPr algn="ctr" fontAlgn="b"/>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10"/>
                  </a:ext>
                </a:extLst>
              </a:tr>
              <a:tr h="353685">
                <a:tc>
                  <a:txBody>
                    <a:bodyPr/>
                    <a:lstStyle/>
                    <a:p>
                      <a:pPr algn="ctr" fontAlgn="t"/>
                      <a:r>
                        <a:rPr lang="en-US" sz="1200" b="0" i="0" u="none" strike="noStrike" dirty="0">
                          <a:solidFill>
                            <a:srgbClr val="000000"/>
                          </a:solidFill>
                          <a:effectLst/>
                          <a:latin typeface="Tahoma"/>
                        </a:rPr>
                        <a:t>1</a:t>
                      </a:r>
                    </a:p>
                  </a:txBody>
                  <a:tcPr marL="9525" marR="9525" marT="9525" marB="0"/>
                </a:tc>
                <a:tc>
                  <a:txBody>
                    <a:bodyPr/>
                    <a:lstStyle/>
                    <a:p>
                      <a:pPr algn="l" fontAlgn="t"/>
                      <a:r>
                        <a:rPr lang="en-US" sz="1200" b="0" i="0" u="none" strike="noStrike" dirty="0" err="1">
                          <a:solidFill>
                            <a:srgbClr val="000000"/>
                          </a:solidFill>
                          <a:effectLst/>
                          <a:latin typeface="Tahoma"/>
                        </a:rPr>
                        <a:t>Desinfeksi</a:t>
                      </a:r>
                      <a:r>
                        <a:rPr lang="en-US" sz="1200" b="0" i="0" u="none" strike="noStrike" dirty="0">
                          <a:solidFill>
                            <a:srgbClr val="000000"/>
                          </a:solidFill>
                          <a:effectLst/>
                          <a:latin typeface="Tahoma"/>
                        </a:rPr>
                        <a:t> air </a:t>
                      </a:r>
                      <a:r>
                        <a:rPr lang="en-US" sz="1200" b="0" i="0" u="none" strike="noStrike" dirty="0" err="1">
                          <a:solidFill>
                            <a:srgbClr val="000000"/>
                          </a:solidFill>
                          <a:effectLst/>
                          <a:latin typeface="Tahoma"/>
                        </a:rPr>
                        <a:t>limbah</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seminggu</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dua</a:t>
                      </a:r>
                      <a:r>
                        <a:rPr lang="en-US" sz="1200" b="0" i="0" u="none" strike="noStrike" dirty="0">
                          <a:solidFill>
                            <a:srgbClr val="000000"/>
                          </a:solidFill>
                          <a:effectLst/>
                          <a:latin typeface="Tahoma"/>
                        </a:rPr>
                        <a:t> kali</a:t>
                      </a:r>
                    </a:p>
                  </a:txBody>
                  <a:tcPr marL="9525" marR="9525" marT="9525" marB="0"/>
                </a:tc>
                <a:tc>
                  <a:txBody>
                    <a:bodyPr/>
                    <a:lstStyle/>
                    <a:p>
                      <a:pPr algn="ctr" fontAlgn="b"/>
                      <a:r>
                        <a:rPr lang="en-US" sz="1200" b="0" i="0" u="none" strike="noStrike">
                          <a:solidFill>
                            <a:srgbClr val="000000"/>
                          </a:solidFill>
                          <a:effectLst/>
                          <a:latin typeface="Tahoma"/>
                        </a:rPr>
                        <a:t>9</a:t>
                      </a:r>
                    </a:p>
                  </a:txBody>
                  <a:tcPr marL="9525" marR="9525" marT="9525" marB="0" anchor="ctr"/>
                </a:tc>
                <a:tc>
                  <a:txBody>
                    <a:bodyPr/>
                    <a:lstStyle/>
                    <a:p>
                      <a:pPr algn="ctr" fontAlgn="b"/>
                      <a:r>
                        <a:rPr lang="en-US" sz="1200" b="0" i="0" u="none" strike="noStrike" dirty="0">
                          <a:solidFill>
                            <a:srgbClr val="000000"/>
                          </a:solidFill>
                          <a:effectLst/>
                          <a:latin typeface="Tahoma"/>
                        </a:rPr>
                        <a:t>9</a:t>
                      </a:r>
                    </a:p>
                  </a:txBody>
                  <a:tcPr marL="9525" marR="9525" marT="9525" marB="0" anchor="ctr"/>
                </a:tc>
                <a:tc>
                  <a:txBody>
                    <a:bodyPr/>
                    <a:lstStyle/>
                    <a:p>
                      <a:pPr algn="ctr" fontAlgn="b"/>
                      <a:r>
                        <a:rPr lang="en-US" sz="1200" b="0" i="0" u="none" strike="noStrike" dirty="0" smtClean="0">
                          <a:solidFill>
                            <a:srgbClr val="000000"/>
                          </a:solidFill>
                          <a:effectLst/>
                          <a:latin typeface="Tahoma"/>
                        </a:rPr>
                        <a:t>9</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9</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11"/>
                  </a:ext>
                </a:extLst>
              </a:tr>
              <a:tr h="353685">
                <a:tc>
                  <a:txBody>
                    <a:bodyPr/>
                    <a:lstStyle/>
                    <a:p>
                      <a:pPr algn="ctr" fontAlgn="t"/>
                      <a:r>
                        <a:rPr lang="en-US" sz="1200" b="0" i="0" u="none" strike="noStrike" dirty="0">
                          <a:solidFill>
                            <a:srgbClr val="000000"/>
                          </a:solidFill>
                          <a:effectLst/>
                          <a:latin typeface="Tahoma"/>
                        </a:rPr>
                        <a:t>2</a:t>
                      </a:r>
                    </a:p>
                  </a:txBody>
                  <a:tcPr marL="9525" marR="9525" marT="9525" marB="0"/>
                </a:tc>
                <a:tc>
                  <a:txBody>
                    <a:bodyPr/>
                    <a:lstStyle/>
                    <a:p>
                      <a:pPr algn="l" fontAlgn="t"/>
                      <a:r>
                        <a:rPr lang="en-US" sz="1200" b="0" i="0" u="none" strike="noStrike" dirty="0" err="1">
                          <a:solidFill>
                            <a:srgbClr val="000000"/>
                          </a:solidFill>
                          <a:effectLst/>
                          <a:latin typeface="Tahoma"/>
                        </a:rPr>
                        <a:t>Pengukuran</a:t>
                      </a:r>
                      <a:r>
                        <a:rPr lang="en-US" sz="1200" b="0" i="0" u="none" strike="noStrike" dirty="0">
                          <a:solidFill>
                            <a:srgbClr val="000000"/>
                          </a:solidFill>
                          <a:effectLst/>
                          <a:latin typeface="Tahoma"/>
                        </a:rPr>
                        <a:t> debit, pH </a:t>
                      </a:r>
                      <a:r>
                        <a:rPr lang="en-US" sz="1200" b="0" i="0" u="none" strike="noStrike" dirty="0" err="1">
                          <a:solidFill>
                            <a:srgbClr val="000000"/>
                          </a:solidFill>
                          <a:effectLst/>
                          <a:latin typeface="Tahoma"/>
                        </a:rPr>
                        <a:t>dan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suhu</a:t>
                      </a:r>
                      <a:r>
                        <a:rPr lang="en-US" sz="1200" b="0" i="0" u="none" strike="noStrike" dirty="0">
                          <a:solidFill>
                            <a:srgbClr val="000000"/>
                          </a:solidFill>
                          <a:effectLst/>
                          <a:latin typeface="Tahoma"/>
                        </a:rPr>
                        <a:t> air </a:t>
                      </a:r>
                      <a:r>
                        <a:rPr lang="en-US" sz="1200" b="0" i="0" u="none" strike="noStrike" dirty="0" err="1">
                          <a:solidFill>
                            <a:srgbClr val="000000"/>
                          </a:solidFill>
                          <a:effectLst/>
                          <a:latin typeface="Tahoma"/>
                        </a:rPr>
                        <a:t>limbah</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setiap</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hari</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a:solidFill>
                            <a:srgbClr val="000000"/>
                          </a:solidFill>
                          <a:effectLst/>
                          <a:latin typeface="Tahoma"/>
                        </a:rPr>
                        <a:t>22</a:t>
                      </a:r>
                    </a:p>
                  </a:txBody>
                  <a:tcPr marL="9525" marR="9525" marT="9525" marB="0" anchor="ctr"/>
                </a:tc>
                <a:tc>
                  <a:txBody>
                    <a:bodyPr/>
                    <a:lstStyle/>
                    <a:p>
                      <a:pPr algn="ctr" fontAlgn="b"/>
                      <a:r>
                        <a:rPr lang="en-US" sz="1200" b="0" i="0" u="none" strike="noStrike" dirty="0">
                          <a:solidFill>
                            <a:srgbClr val="000000"/>
                          </a:solidFill>
                          <a:effectLst/>
                          <a:latin typeface="Tahoma"/>
                        </a:rPr>
                        <a:t>19</a:t>
                      </a:r>
                    </a:p>
                  </a:txBody>
                  <a:tcPr marL="9525" marR="9525" marT="9525" marB="0" anchor="ctr"/>
                </a:tc>
                <a:tc>
                  <a:txBody>
                    <a:bodyPr/>
                    <a:lstStyle/>
                    <a:p>
                      <a:pPr algn="ctr" fontAlgn="b"/>
                      <a:r>
                        <a:rPr lang="en-US" sz="1200" b="0" i="0" u="none" strike="noStrike" dirty="0" smtClean="0">
                          <a:solidFill>
                            <a:srgbClr val="000000"/>
                          </a:solidFill>
                          <a:effectLst/>
                          <a:latin typeface="Tahoma"/>
                        </a:rPr>
                        <a:t>19</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19</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12"/>
                  </a:ext>
                </a:extLst>
              </a:tr>
              <a:tr h="353685">
                <a:tc>
                  <a:txBody>
                    <a:bodyPr/>
                    <a:lstStyle/>
                    <a:p>
                      <a:pPr algn="ctr" fontAlgn="t"/>
                      <a:r>
                        <a:rPr lang="en-US" sz="1200" b="0" i="0" u="none" strike="noStrike" dirty="0">
                          <a:solidFill>
                            <a:srgbClr val="000000"/>
                          </a:solidFill>
                          <a:effectLst/>
                          <a:latin typeface="Tahoma"/>
                        </a:rPr>
                        <a:t>3</a:t>
                      </a:r>
                    </a:p>
                  </a:txBody>
                  <a:tcPr marL="9525" marR="9525" marT="9525" marB="0"/>
                </a:tc>
                <a:tc>
                  <a:txBody>
                    <a:bodyPr/>
                    <a:lstStyle/>
                    <a:p>
                      <a:pPr algn="l" fontAlgn="t"/>
                      <a:r>
                        <a:rPr lang="en-US" sz="1200" b="0" i="0" u="none" strike="noStrike" dirty="0" err="1">
                          <a:solidFill>
                            <a:srgbClr val="000000"/>
                          </a:solidFill>
                          <a:effectLst/>
                          <a:latin typeface="Tahoma"/>
                        </a:rPr>
                        <a:t>Pengambilan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sampel</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untuk</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pemeriksaan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kualitas</a:t>
                      </a:r>
                      <a:r>
                        <a:rPr lang="en-US" sz="1200" b="0" i="0" u="none" strike="noStrike" dirty="0">
                          <a:solidFill>
                            <a:srgbClr val="000000"/>
                          </a:solidFill>
                          <a:effectLst/>
                          <a:latin typeface="Tahoma"/>
                        </a:rPr>
                        <a:t> air </a:t>
                      </a:r>
                      <a:r>
                        <a:rPr lang="en-US" sz="1200" b="0" i="0" u="none" strike="noStrike" dirty="0" err="1">
                          <a:solidFill>
                            <a:srgbClr val="000000"/>
                          </a:solidFill>
                          <a:effectLst/>
                          <a:latin typeface="Tahoma"/>
                        </a:rPr>
                        <a:t>limbah</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sebulan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sekali</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a:solidFill>
                            <a:srgbClr val="000000"/>
                          </a:solidFill>
                          <a:effectLst/>
                          <a:latin typeface="Tahoma"/>
                        </a:rPr>
                        <a:t>1</a:t>
                      </a:r>
                    </a:p>
                  </a:txBody>
                  <a:tcPr marL="9525" marR="9525" marT="9525" marB="0" anchor="ctr"/>
                </a:tc>
                <a:tc>
                  <a:txBody>
                    <a:bodyPr/>
                    <a:lstStyle/>
                    <a:p>
                      <a:pPr algn="ctr" fontAlgn="b"/>
                      <a:r>
                        <a:rPr lang="en-US" sz="1200" b="0" i="0" u="none" strike="noStrike" dirty="0">
                          <a:solidFill>
                            <a:srgbClr val="000000"/>
                          </a:solidFill>
                          <a:effectLst/>
                          <a:latin typeface="Tahoma"/>
                        </a:rPr>
                        <a:t>1</a:t>
                      </a:r>
                    </a:p>
                  </a:txBody>
                  <a:tcPr marL="9525" marR="9525" marT="9525" marB="0" anchor="ctr"/>
                </a:tc>
                <a:tc>
                  <a:txBody>
                    <a:bodyPr/>
                    <a:lstStyle/>
                    <a:p>
                      <a:pPr algn="ctr" fontAlgn="b"/>
                      <a:r>
                        <a:rPr lang="en-US" sz="1200" b="0" i="0" u="none" strike="noStrike" dirty="0" smtClean="0">
                          <a:solidFill>
                            <a:srgbClr val="000000"/>
                          </a:solidFill>
                          <a:effectLst/>
                          <a:latin typeface="Tahoma"/>
                        </a:rPr>
                        <a:t>1</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1</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13"/>
                  </a:ext>
                </a:extLst>
              </a:tr>
              <a:tr h="353685">
                <a:tc>
                  <a:txBody>
                    <a:bodyPr/>
                    <a:lstStyle/>
                    <a:p>
                      <a:pPr algn="ctr" fontAlgn="t"/>
                      <a:r>
                        <a:rPr lang="en-US" sz="1200" b="0" i="0" u="none" strike="noStrike" dirty="0">
                          <a:solidFill>
                            <a:srgbClr val="000000"/>
                          </a:solidFill>
                          <a:effectLst/>
                          <a:latin typeface="Tahoma"/>
                        </a:rPr>
                        <a:t>4</a:t>
                      </a:r>
                    </a:p>
                  </a:txBody>
                  <a:tcPr marL="9525" marR="9525" marT="9525" marB="0"/>
                </a:tc>
                <a:tc>
                  <a:txBody>
                    <a:bodyPr/>
                    <a:lstStyle/>
                    <a:p>
                      <a:pPr algn="l" fontAlgn="t"/>
                      <a:r>
                        <a:rPr lang="fi-FI" sz="1200" b="0" i="0" u="none" strike="noStrike" dirty="0">
                          <a:solidFill>
                            <a:srgbClr val="000000"/>
                          </a:solidFill>
                          <a:effectLst/>
                          <a:latin typeface="Tahoma"/>
                        </a:rPr>
                        <a:t>Pemeliharaan/perbaikan IPAL kerja sama dengan pihak rekanan</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dirty="0">
                          <a:solidFill>
                            <a:srgbClr val="000000"/>
                          </a:solidFill>
                          <a:effectLst/>
                          <a:latin typeface="Tahoma"/>
                        </a:rPr>
                        <a:t>2</a:t>
                      </a:r>
                    </a:p>
                  </a:txBody>
                  <a:tcPr marL="9525" marR="9525" marT="9525" marB="0" anchor="ctr"/>
                </a:tc>
                <a:tc>
                  <a:txBody>
                    <a:bodyPr/>
                    <a:lstStyle/>
                    <a:p>
                      <a:pPr algn="ctr" fontAlgn="t"/>
                      <a:r>
                        <a:rPr lang="en-US" sz="1200" b="0" i="0" u="none" strike="noStrike" dirty="0">
                          <a:solidFill>
                            <a:srgbClr val="000000"/>
                          </a:solidFill>
                          <a:effectLst/>
                          <a:latin typeface="Tahoma"/>
                        </a:rPr>
                        <a:t>2</a:t>
                      </a:r>
                    </a:p>
                  </a:txBody>
                  <a:tcPr marL="9525" marR="9525" marT="9525" marB="0" anchor="ctr"/>
                </a:tc>
                <a:tc>
                  <a:txBody>
                    <a:bodyPr/>
                    <a:lstStyle/>
                    <a:p>
                      <a:pPr algn="ctr" fontAlgn="t"/>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t"/>
                      <a:r>
                        <a:rPr lang="en-US" sz="1200" b="0" i="0" u="none" strike="noStrike" dirty="0" smtClean="0">
                          <a:solidFill>
                            <a:srgbClr val="000000"/>
                          </a:solidFill>
                          <a:effectLst/>
                          <a:latin typeface="Tahoma"/>
                        </a:rPr>
                        <a:t>1</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414061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6647AB-53FC-4FC4-B329-DC0E1CCA4575}" type="slidenum">
              <a:rPr lang="en-US" smtClean="0"/>
              <a:pPr/>
              <a:t>39</a:t>
            </a:fld>
            <a:endParaRPr lang="en-US"/>
          </a:p>
        </p:txBody>
      </p:sp>
      <p:sp>
        <p:nvSpPr>
          <p:cNvPr id="8" name="Pentagon 7"/>
          <p:cNvSpPr/>
          <p:nvPr/>
        </p:nvSpPr>
        <p:spPr>
          <a:xfrm>
            <a:off x="311441" y="160072"/>
            <a:ext cx="1071246" cy="49918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10" dirty="0">
                <a:solidFill>
                  <a:schemeClr val="tx2"/>
                </a:solidFill>
                <a:latin typeface="Arial Black" pitchFamily="34" charset="0"/>
              </a:rPr>
              <a:t>5</a:t>
            </a:r>
          </a:p>
        </p:txBody>
      </p:sp>
      <p:graphicFrame>
        <p:nvGraphicFramePr>
          <p:cNvPr id="10" name="Content Placeholder 4"/>
          <p:cNvGraphicFramePr>
            <a:graphicFrameLocks/>
          </p:cNvGraphicFramePr>
          <p:nvPr>
            <p:extLst>
              <p:ext uri="{D42A27DB-BD31-4B8C-83A1-F6EECF244321}">
                <p14:modId xmlns:p14="http://schemas.microsoft.com/office/powerpoint/2010/main" val="117679523"/>
              </p:ext>
            </p:extLst>
          </p:nvPr>
        </p:nvGraphicFramePr>
        <p:xfrm>
          <a:off x="311441" y="836712"/>
          <a:ext cx="10920938" cy="5089722"/>
        </p:xfrm>
        <a:graphic>
          <a:graphicData uri="http://schemas.openxmlformats.org/drawingml/2006/table">
            <a:tbl>
              <a:tblPr firstRow="1" bandRow="1">
                <a:tableStyleId>{9D7B26C5-4107-4FEC-AEDC-1716B250A1EF}</a:tableStyleId>
              </a:tblPr>
              <a:tblGrid>
                <a:gridCol w="839818">
                  <a:extLst>
                    <a:ext uri="{9D8B030D-6E8A-4147-A177-3AD203B41FA5}">
                      <a16:colId xmlns="" xmlns:a16="http://schemas.microsoft.com/office/drawing/2014/main" val="20000"/>
                    </a:ext>
                  </a:extLst>
                </a:gridCol>
                <a:gridCol w="3744416"/>
                <a:gridCol w="1477148"/>
                <a:gridCol w="1619852">
                  <a:extLst>
                    <a:ext uri="{9D8B030D-6E8A-4147-A177-3AD203B41FA5}">
                      <a16:colId xmlns="" xmlns:a16="http://schemas.microsoft.com/office/drawing/2014/main" val="20003"/>
                    </a:ext>
                  </a:extLst>
                </a:gridCol>
                <a:gridCol w="1619852">
                  <a:extLst>
                    <a:ext uri="{9D8B030D-6E8A-4147-A177-3AD203B41FA5}">
                      <a16:colId xmlns="" xmlns:a16="http://schemas.microsoft.com/office/drawing/2014/main" val="3510416322"/>
                    </a:ext>
                  </a:extLst>
                </a:gridCol>
                <a:gridCol w="1619852"/>
              </a:tblGrid>
              <a:tr h="371471">
                <a:tc rowSpan="2">
                  <a:txBody>
                    <a:bodyPr/>
                    <a:lstStyle/>
                    <a:p>
                      <a:pPr algn="ctr"/>
                      <a:r>
                        <a:rPr lang="en-US" sz="1200" dirty="0">
                          <a:solidFill>
                            <a:schemeClr val="tx2"/>
                          </a:solidFill>
                          <a:latin typeface="Verdana" pitchFamily="34" charset="0"/>
                          <a:ea typeface="Verdana" pitchFamily="34" charset="0"/>
                        </a:rPr>
                        <a:t>NO</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rowSpan="2">
                  <a:txBody>
                    <a:bodyPr/>
                    <a:lstStyle/>
                    <a:p>
                      <a:pPr algn="ctr"/>
                      <a:r>
                        <a:rPr lang="en-US" sz="1200" dirty="0">
                          <a:solidFill>
                            <a:schemeClr val="tx2"/>
                          </a:solidFill>
                          <a:latin typeface="Verdana" pitchFamily="34" charset="0"/>
                          <a:ea typeface="Verdana" pitchFamily="34" charset="0"/>
                        </a:rPr>
                        <a:t>JENIS KEGIATAN</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gridSpan="4">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BULAN</a:t>
                      </a:r>
                    </a:p>
                  </a:txBody>
                  <a:tcPr marL="182684" marR="182684" marT="68871" marB="68871" anchor="ctr"/>
                </a:tc>
                <a:tc hMerge="1">
                  <a:txBody>
                    <a:bodyPr/>
                    <a:lstStyle/>
                    <a:p>
                      <a:endParaRPr lang="en-US" dirty="0"/>
                    </a:p>
                  </a:txBody>
                  <a:tcPr/>
                </a:tc>
                <a:tc hMerge="1">
                  <a:txBody>
                    <a:bodyPr/>
                    <a:lstStyle/>
                    <a:p>
                      <a:pPr algn="ct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hMerge="1">
                  <a:txBody>
                    <a:bodyPr/>
                    <a:lstStyle/>
                    <a:p>
                      <a:pPr algn="ct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extLst>
                  <a:ext uri="{0D108BD9-81ED-4DB2-BD59-A6C34878D82A}">
                    <a16:rowId xmlns="" xmlns:a16="http://schemas.microsoft.com/office/drawing/2014/main" val="10000"/>
                  </a:ext>
                </a:extLst>
              </a:tr>
              <a:tr h="371471">
                <a:tc vMerge="1">
                  <a:txBody>
                    <a:bodyPr/>
                    <a:lstStyle/>
                    <a:p>
                      <a:pPr algn="ct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vMerge="1">
                  <a:txBody>
                    <a:bodyPr/>
                    <a:lstStyle/>
                    <a:p>
                      <a:endParaRPr lang="en-US"/>
                    </a:p>
                  </a:txBody>
                  <a:tcPr/>
                </a:tc>
                <a:tc>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JAN</a:t>
                      </a:r>
                    </a:p>
                  </a:txBody>
                  <a:tcPr marL="182684" marR="182684" marT="68871" marB="68871" anchor="ctr"/>
                </a:tc>
                <a:tc>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182684" marR="182684" marT="68871" marB="68871" anchor="ctr"/>
                </a:tc>
                <a:tc>
                  <a:txBody>
                    <a:bodyPr/>
                    <a:lstStyle/>
                    <a:p>
                      <a:pPr algn="ctr"/>
                      <a:r>
                        <a:rPr lang="en-US"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MAR</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a:txBody>
                    <a:bodyPr/>
                    <a:lstStyle/>
                    <a:p>
                      <a:pPr algn="ctr"/>
                      <a:r>
                        <a:rPr lang="en-US" sz="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APR</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extLst>
                  <a:ext uri="{0D108BD9-81ED-4DB2-BD59-A6C34878D82A}">
                    <a16:rowId xmlns="" xmlns:a16="http://schemas.microsoft.com/office/drawing/2014/main" val="10001"/>
                  </a:ext>
                </a:extLst>
              </a:tr>
              <a:tr h="371471">
                <a:tc gridSpan="6">
                  <a:txBody>
                    <a:bodyPr/>
                    <a:lstStyle/>
                    <a:p>
                      <a:r>
                        <a:rPr lang="fi-FI" sz="1200" b="0" dirty="0">
                          <a:solidFill>
                            <a:schemeClr val="tx2"/>
                          </a:solidFill>
                          <a:latin typeface="Verdana" panose="020B0604030504040204" pitchFamily="34" charset="0"/>
                          <a:ea typeface="Verdana" panose="020B0604030504040204" pitchFamily="34" charset="0"/>
                          <a:cs typeface="+mn-cs"/>
                        </a:rPr>
                        <a:t>e.</a:t>
                      </a:r>
                      <a:r>
                        <a:rPr lang="fi-FI" sz="1200" b="0" baseline="0" dirty="0">
                          <a:solidFill>
                            <a:schemeClr val="tx2"/>
                          </a:solidFill>
                          <a:latin typeface="Verdana" panose="020B0604030504040204" pitchFamily="34" charset="0"/>
                          <a:ea typeface="Verdana" panose="020B0604030504040204" pitchFamily="34" charset="0"/>
                          <a:cs typeface="+mn-cs"/>
                        </a:rPr>
                        <a:t>   Monitoring Pengelolaan linen (laundry)</a:t>
                      </a: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hMerge="1">
                  <a:txBody>
                    <a:bodyPr/>
                    <a:lstStyle/>
                    <a:p>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extLst>
                  <a:ext uri="{0D108BD9-81ED-4DB2-BD59-A6C34878D82A}">
                    <a16:rowId xmlns="" xmlns:a16="http://schemas.microsoft.com/office/drawing/2014/main" val="10002"/>
                  </a:ext>
                </a:extLst>
              </a:tr>
              <a:tr h="284813">
                <a:tc>
                  <a:txBody>
                    <a:bodyPr/>
                    <a:lstStyle/>
                    <a:p>
                      <a:pPr algn="ctr" fontAlgn="t"/>
                      <a:r>
                        <a:rPr lang="en-US" sz="1200" b="0" i="0" u="none" strike="noStrike" dirty="0">
                          <a:solidFill>
                            <a:srgbClr val="000000"/>
                          </a:solidFill>
                          <a:effectLst/>
                          <a:latin typeface="Tahoma"/>
                        </a:rPr>
                        <a:t>1</a:t>
                      </a:r>
                    </a:p>
                  </a:txBody>
                  <a:tcPr marL="9525" marR="9525" marT="9525" marB="0"/>
                </a:tc>
                <a:tc>
                  <a:txBody>
                    <a:bodyPr/>
                    <a:lstStyle/>
                    <a:p>
                      <a:pPr algn="l" fontAlgn="t"/>
                      <a:r>
                        <a:rPr lang="fi-FI" sz="1200" b="0" i="0" u="none" strike="noStrike" dirty="0">
                          <a:solidFill>
                            <a:srgbClr val="000000"/>
                          </a:solidFill>
                          <a:effectLst/>
                          <a:latin typeface="Tahoma"/>
                        </a:rPr>
                        <a:t>Pengisian checklist pelaksanaan pengelolaan linen 6 bulan sekali</a:t>
                      </a:r>
                    </a:p>
                  </a:txBody>
                  <a:tcPr marL="9525" marR="9525" marT="9525" marB="0"/>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3"/>
                  </a:ext>
                </a:extLst>
              </a:tr>
              <a:tr h="434804">
                <a:tc>
                  <a:txBody>
                    <a:bodyPr/>
                    <a:lstStyle/>
                    <a:p>
                      <a:pPr algn="ctr" fontAlgn="t"/>
                      <a:r>
                        <a:rPr lang="en-US" sz="1200" b="0" i="0" u="none" strike="noStrike" dirty="0">
                          <a:solidFill>
                            <a:srgbClr val="000000"/>
                          </a:solidFill>
                          <a:effectLst/>
                          <a:latin typeface="Tahoma"/>
                        </a:rPr>
                        <a:t>2</a:t>
                      </a:r>
                    </a:p>
                  </a:txBody>
                  <a:tcPr marL="9525" marR="9525" marT="9525" marB="0"/>
                </a:tc>
                <a:tc>
                  <a:txBody>
                    <a:bodyPr/>
                    <a:lstStyle/>
                    <a:p>
                      <a:pPr algn="l" fontAlgn="t"/>
                      <a:r>
                        <a:rPr lang="en-US" sz="1200" b="0" i="0" u="none" strike="noStrike" dirty="0" err="1">
                          <a:solidFill>
                            <a:srgbClr val="000000"/>
                          </a:solidFill>
                          <a:effectLst/>
                          <a:latin typeface="Tahoma"/>
                        </a:rPr>
                        <a:t>Pemeriksaan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angka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kuman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Usap</a:t>
                      </a:r>
                      <a:r>
                        <a:rPr lang="en-US" sz="1200" b="0" i="0" u="none" strike="noStrike" dirty="0">
                          <a:solidFill>
                            <a:srgbClr val="000000"/>
                          </a:solidFill>
                          <a:effectLst/>
                          <a:latin typeface="Tahoma"/>
                        </a:rPr>
                        <a:t> linen </a:t>
                      </a:r>
                      <a:r>
                        <a:rPr lang="en-US" sz="1200" b="0" i="0" u="none" strike="noStrike" dirty="0" err="1">
                          <a:solidFill>
                            <a:srgbClr val="000000"/>
                          </a:solidFill>
                          <a:effectLst/>
                          <a:latin typeface="Tahoma"/>
                        </a:rPr>
                        <a:t>bersih</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pada</a:t>
                      </a:r>
                      <a:r>
                        <a:rPr lang="en-US" sz="1200" b="0" i="0" u="none" strike="noStrike" dirty="0">
                          <a:solidFill>
                            <a:srgbClr val="000000"/>
                          </a:solidFill>
                          <a:effectLst/>
                          <a:latin typeface="Tahoma"/>
                        </a:rPr>
                        <a:t> IGD, </a:t>
                      </a:r>
                      <a:r>
                        <a:rPr lang="en-US" sz="1200" b="0" i="0" u="none" strike="noStrike" dirty="0" err="1">
                          <a:solidFill>
                            <a:srgbClr val="000000"/>
                          </a:solidFill>
                          <a:effectLst/>
                          <a:latin typeface="Tahoma"/>
                        </a:rPr>
                        <a:t>Inst</a:t>
                      </a:r>
                      <a:r>
                        <a:rPr lang="en-US" sz="1200" b="0" i="0" u="none" strike="noStrike" dirty="0">
                          <a:solidFill>
                            <a:srgbClr val="000000"/>
                          </a:solidFill>
                          <a:effectLst/>
                          <a:latin typeface="Tahoma"/>
                        </a:rPr>
                        <a:t> Laundry </a:t>
                      </a:r>
                      <a:r>
                        <a:rPr lang="en-US" sz="1200" b="0" i="0" u="none" strike="noStrike" dirty="0" err="1">
                          <a:solidFill>
                            <a:srgbClr val="000000"/>
                          </a:solidFill>
                          <a:effectLst/>
                          <a:latin typeface="Tahoma"/>
                        </a:rPr>
                        <a:t>dan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Inst</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Gizi</a:t>
                      </a:r>
                      <a:r>
                        <a:rPr lang="en-US" sz="1200" b="0" i="0" u="none" strike="noStrike" dirty="0">
                          <a:solidFill>
                            <a:srgbClr val="000000"/>
                          </a:solidFill>
                          <a:effectLst/>
                          <a:latin typeface="Tahoma"/>
                        </a:rPr>
                        <a:t> (3) </a:t>
                      </a:r>
                      <a:r>
                        <a:rPr lang="en-US" sz="1200" b="0" i="0" u="none" strike="noStrike" dirty="0" err="1">
                          <a:solidFill>
                            <a:srgbClr val="000000"/>
                          </a:solidFill>
                          <a:effectLst/>
                          <a:latin typeface="Tahoma"/>
                        </a:rPr>
                        <a:t>setiap</a:t>
                      </a:r>
                      <a:r>
                        <a:rPr lang="en-US" sz="1200" b="0" i="0" u="none" strike="noStrike" dirty="0">
                          <a:solidFill>
                            <a:srgbClr val="000000"/>
                          </a:solidFill>
                          <a:effectLst/>
                          <a:latin typeface="Tahoma"/>
                        </a:rPr>
                        <a:t> 6 </a:t>
                      </a:r>
                      <a:r>
                        <a:rPr lang="en-US" sz="1200" b="0" i="0" u="none" strike="noStrike" dirty="0" err="1">
                          <a:solidFill>
                            <a:srgbClr val="000000"/>
                          </a:solidFill>
                          <a:effectLst/>
                          <a:latin typeface="Tahoma"/>
                        </a:rPr>
                        <a:t>bulan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sekali</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4"/>
                  </a:ext>
                </a:extLst>
              </a:tr>
              <a:tr h="434804">
                <a:tc>
                  <a:txBody>
                    <a:bodyPr/>
                    <a:lstStyle/>
                    <a:p>
                      <a:pPr algn="ctr" fontAlgn="t"/>
                      <a:r>
                        <a:rPr lang="en-US" sz="1200" b="0" i="0" u="none" strike="noStrike" dirty="0">
                          <a:solidFill>
                            <a:srgbClr val="000000"/>
                          </a:solidFill>
                          <a:effectLst/>
                          <a:latin typeface="Tahoma"/>
                        </a:rPr>
                        <a:t>3</a:t>
                      </a:r>
                    </a:p>
                  </a:txBody>
                  <a:tcPr marL="9525" marR="9525" marT="9525" marB="0"/>
                </a:tc>
                <a:tc>
                  <a:txBody>
                    <a:bodyPr/>
                    <a:lstStyle/>
                    <a:p>
                      <a:pPr algn="l" fontAlgn="t"/>
                      <a:r>
                        <a:rPr lang="en-US" sz="1200" b="0" i="0" u="none" strike="noStrike" dirty="0" err="1">
                          <a:solidFill>
                            <a:srgbClr val="000000"/>
                          </a:solidFill>
                          <a:effectLst/>
                          <a:latin typeface="Tahoma"/>
                        </a:rPr>
                        <a:t>Pemeriksaan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angka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kuman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Usap</a:t>
                      </a:r>
                      <a:r>
                        <a:rPr lang="en-US" sz="1200" b="0" i="0" u="none" strike="noStrike" dirty="0">
                          <a:solidFill>
                            <a:srgbClr val="000000"/>
                          </a:solidFill>
                          <a:effectLst/>
                          <a:latin typeface="Tahoma"/>
                        </a:rPr>
                        <a:t> linen </a:t>
                      </a:r>
                      <a:r>
                        <a:rPr lang="en-US" sz="1200" b="0" i="0" u="none" strike="noStrike" dirty="0" err="1">
                          <a:solidFill>
                            <a:srgbClr val="000000"/>
                          </a:solidFill>
                          <a:effectLst/>
                          <a:latin typeface="Tahoma"/>
                        </a:rPr>
                        <a:t>bersih</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pada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Inst</a:t>
                      </a:r>
                      <a:r>
                        <a:rPr lang="en-US" sz="1200" b="0" i="0" u="none" strike="noStrike" dirty="0">
                          <a:solidFill>
                            <a:srgbClr val="000000"/>
                          </a:solidFill>
                          <a:effectLst/>
                          <a:latin typeface="Tahoma"/>
                        </a:rPr>
                        <a:t> Laundry </a:t>
                      </a:r>
                      <a:r>
                        <a:rPr lang="en-US" sz="1200" b="0" i="0" u="none" strike="noStrike" dirty="0" err="1">
                          <a:solidFill>
                            <a:srgbClr val="000000"/>
                          </a:solidFill>
                          <a:effectLst/>
                          <a:latin typeface="Tahoma"/>
                        </a:rPr>
                        <a:t>sebulan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sekali</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dirty="0">
                          <a:solidFill>
                            <a:srgbClr val="000000"/>
                          </a:solidFill>
                          <a:effectLst/>
                          <a:latin typeface="Tahoma"/>
                        </a:rPr>
                        <a:t>2</a:t>
                      </a:r>
                    </a:p>
                  </a:txBody>
                  <a:tcPr marL="9525" marR="9525" marT="9525" marB="0" anchor="ctr"/>
                </a:tc>
                <a:tc>
                  <a:txBody>
                    <a:bodyPr/>
                    <a:lstStyle/>
                    <a:p>
                      <a:pPr algn="ctr" fontAlgn="b"/>
                      <a:r>
                        <a:rPr lang="en-US" sz="1200" b="0" i="0" u="none" strike="noStrike" dirty="0">
                          <a:solidFill>
                            <a:srgbClr val="000000"/>
                          </a:solidFill>
                          <a:effectLst/>
                          <a:latin typeface="Tahoma"/>
                        </a:rPr>
                        <a:t>2</a:t>
                      </a:r>
                    </a:p>
                  </a:txBody>
                  <a:tcPr marL="9525" marR="9525" marT="9525" marB="0" anchor="ctr"/>
                </a:tc>
                <a:tc>
                  <a:txBody>
                    <a:bodyPr/>
                    <a:lstStyle/>
                    <a:p>
                      <a:pPr algn="ctr" fontAlgn="b"/>
                      <a:r>
                        <a:rPr lang="en-US" sz="1200" b="0" i="0" u="none" strike="noStrike" dirty="0" smtClean="0">
                          <a:solidFill>
                            <a:srgbClr val="000000"/>
                          </a:solidFill>
                          <a:effectLst/>
                          <a:latin typeface="Tahoma"/>
                        </a:rPr>
                        <a:t>2</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2</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5"/>
                  </a:ext>
                </a:extLst>
              </a:tr>
              <a:tr h="409778">
                <a:tc gridSpan="2">
                  <a:txBody>
                    <a:bodyPr/>
                    <a:lstStyle/>
                    <a:p>
                      <a:pPr algn="l" fontAlgn="t"/>
                      <a:r>
                        <a:rPr lang="en-US" sz="1200" b="0" i="0" u="none" strike="noStrike" dirty="0">
                          <a:solidFill>
                            <a:srgbClr val="000000"/>
                          </a:solidFill>
                          <a:effectLst/>
                          <a:latin typeface="Tahoma"/>
                        </a:rPr>
                        <a:t>f. </a:t>
                      </a:r>
                      <a:r>
                        <a:rPr lang="en-US" sz="1200" b="0" i="0" u="none" strike="noStrike" dirty="0" err="1">
                          <a:solidFill>
                            <a:srgbClr val="000000"/>
                          </a:solidFill>
                          <a:effectLst/>
                          <a:latin typeface="Tahoma"/>
                        </a:rPr>
                        <a:t>Pengendalian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serangga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tikus</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dan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binatang</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pengganggu</a:t>
                      </a:r>
                      <a:r>
                        <a:rPr lang="en-US" sz="1200" b="0" i="0" u="none" strike="noStrike" dirty="0">
                          <a:solidFill>
                            <a:srgbClr val="000000"/>
                          </a:solidFill>
                          <a:effectLst/>
                          <a:latin typeface="Tahoma"/>
                        </a:rPr>
                        <a:t> lain</a:t>
                      </a:r>
                    </a:p>
                  </a:txBody>
                  <a:tcPr marL="9525" marR="9525" marT="9525" marB="0"/>
                </a:tc>
                <a:tc hMerge="1">
                  <a:txBody>
                    <a:bodyPr/>
                    <a:lstStyle/>
                    <a:p>
                      <a:endParaRPr lang="en-US"/>
                    </a:p>
                  </a:txBody>
                  <a:tcPr/>
                </a:tc>
                <a:tc>
                  <a:txBody>
                    <a:bodyPr/>
                    <a:lstStyle/>
                    <a:p>
                      <a:endParaRPr lang="en-US"/>
                    </a:p>
                  </a:txBody>
                  <a:tcPr marL="9525" marR="9525" marT="9525" marB="0" anchor="ctr"/>
                </a:tc>
                <a:tc>
                  <a:txBody>
                    <a:bodyPr/>
                    <a:lstStyle/>
                    <a:p>
                      <a:pPr algn="ctr" fontAlgn="b"/>
                      <a:endParaRPr lang="en-US" sz="1200" b="0" i="0" u="none" strike="noStrike" dirty="0">
                        <a:solidFill>
                          <a:srgbClr val="000000"/>
                        </a:solidFill>
                        <a:effectLst/>
                        <a:latin typeface="Tahoma"/>
                      </a:endParaRPr>
                    </a:p>
                  </a:txBody>
                  <a:tcPr marL="9525" marR="9525" marT="9525" marB="0" anchor="ctr"/>
                </a:tc>
                <a:tc>
                  <a:txBody>
                    <a:bodyPr/>
                    <a:lstStyle/>
                    <a:p>
                      <a:pPr algn="ctr" fontAlgn="b"/>
                      <a:endParaRPr lang="en-US" sz="1200" b="0" i="0" u="none" strike="noStrike" dirty="0">
                        <a:solidFill>
                          <a:srgbClr val="000000"/>
                        </a:solidFill>
                        <a:effectLst/>
                        <a:latin typeface="Tahoma"/>
                      </a:endParaRPr>
                    </a:p>
                  </a:txBody>
                  <a:tcPr marL="9525" marR="9525" marT="9525" marB="0" anchor="ctr"/>
                </a:tc>
                <a:tc>
                  <a:txBody>
                    <a:bodyPr/>
                    <a:lstStyle/>
                    <a:p>
                      <a:pPr algn="ctr" fontAlgn="b"/>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6"/>
                  </a:ext>
                </a:extLst>
              </a:tr>
              <a:tr h="409778">
                <a:tc>
                  <a:txBody>
                    <a:bodyPr/>
                    <a:lstStyle/>
                    <a:p>
                      <a:pPr algn="ctr" fontAlgn="t"/>
                      <a:r>
                        <a:rPr lang="en-US" sz="1200" b="0" i="0" u="none" strike="noStrike" dirty="0">
                          <a:solidFill>
                            <a:srgbClr val="000000"/>
                          </a:solidFill>
                          <a:effectLst/>
                          <a:latin typeface="Tahoma"/>
                        </a:rPr>
                        <a:t>1</a:t>
                      </a:r>
                    </a:p>
                  </a:txBody>
                  <a:tcPr marL="9525" marR="9525" marT="9525" marB="0"/>
                </a:tc>
                <a:tc>
                  <a:txBody>
                    <a:bodyPr/>
                    <a:lstStyle/>
                    <a:p>
                      <a:pPr algn="l" fontAlgn="t"/>
                      <a:r>
                        <a:rPr lang="en-US" sz="1200" b="0" i="0" u="none" strike="noStrike" dirty="0" err="1">
                          <a:solidFill>
                            <a:srgbClr val="000000"/>
                          </a:solidFill>
                          <a:effectLst/>
                          <a:latin typeface="Tahoma"/>
                        </a:rPr>
                        <a:t>Desinfeksi</a:t>
                      </a:r>
                      <a:r>
                        <a:rPr lang="en-US" sz="1200" b="0" i="0" u="none" strike="noStrike" dirty="0">
                          <a:solidFill>
                            <a:srgbClr val="000000"/>
                          </a:solidFill>
                          <a:effectLst/>
                          <a:latin typeface="Tahoma"/>
                        </a:rPr>
                        <a:t> air </a:t>
                      </a:r>
                      <a:r>
                        <a:rPr lang="en-US" sz="1200" b="0" i="0" u="none" strike="noStrike" dirty="0" err="1">
                          <a:solidFill>
                            <a:srgbClr val="000000"/>
                          </a:solidFill>
                          <a:effectLst/>
                          <a:latin typeface="Tahoma"/>
                        </a:rPr>
                        <a:t>limbah</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seminggu</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dua</a:t>
                      </a:r>
                      <a:r>
                        <a:rPr lang="en-US" sz="1200" b="0" i="0" u="none" strike="noStrike" dirty="0">
                          <a:solidFill>
                            <a:srgbClr val="000000"/>
                          </a:solidFill>
                          <a:effectLst/>
                          <a:latin typeface="Tahoma"/>
                        </a:rPr>
                        <a:t> kali</a:t>
                      </a:r>
                    </a:p>
                  </a:txBody>
                  <a:tcPr marL="9525" marR="9525" marT="9525" marB="0"/>
                </a:tc>
                <a:tc>
                  <a:txBody>
                    <a:bodyPr/>
                    <a:lstStyle/>
                    <a:p>
                      <a:pPr algn="ctr" fontAlgn="b"/>
                      <a:r>
                        <a:rPr lang="en-US" sz="1200" b="0" i="0" u="none" strike="noStrike">
                          <a:solidFill>
                            <a:srgbClr val="000000"/>
                          </a:solidFill>
                          <a:effectLst/>
                          <a:latin typeface="Tahoma"/>
                        </a:rPr>
                        <a:t>5</a:t>
                      </a:r>
                    </a:p>
                  </a:txBody>
                  <a:tcPr marL="9525" marR="9525" marT="9525" marB="0" anchor="ctr"/>
                </a:tc>
                <a:tc>
                  <a:txBody>
                    <a:bodyPr/>
                    <a:lstStyle/>
                    <a:p>
                      <a:pPr algn="ctr" fontAlgn="b"/>
                      <a:r>
                        <a:rPr lang="en-US" sz="1200" b="0" i="0" u="none" strike="noStrike" dirty="0">
                          <a:solidFill>
                            <a:srgbClr val="000000"/>
                          </a:solidFill>
                          <a:effectLst/>
                          <a:latin typeface="Tahoma"/>
                        </a:rPr>
                        <a:t>5</a:t>
                      </a:r>
                    </a:p>
                  </a:txBody>
                  <a:tcPr marL="9525" marR="9525" marT="9525" marB="0" anchor="ctr"/>
                </a:tc>
                <a:tc>
                  <a:txBody>
                    <a:bodyPr/>
                    <a:lstStyle/>
                    <a:p>
                      <a:pPr algn="ctr" fontAlgn="b"/>
                      <a:r>
                        <a:rPr lang="en-US" sz="1200" b="0" i="0" u="none" strike="noStrike" dirty="0" smtClean="0">
                          <a:solidFill>
                            <a:srgbClr val="000000"/>
                          </a:solidFill>
                          <a:effectLst/>
                          <a:latin typeface="Tahoma"/>
                        </a:rPr>
                        <a:t>200</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200</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7"/>
                  </a:ext>
                </a:extLst>
              </a:tr>
              <a:tr h="409778">
                <a:tc>
                  <a:txBody>
                    <a:bodyPr/>
                    <a:lstStyle/>
                    <a:p>
                      <a:pPr algn="ctr" fontAlgn="t"/>
                      <a:r>
                        <a:rPr lang="en-US" sz="1200" b="0" i="0" u="none" strike="noStrike" dirty="0">
                          <a:solidFill>
                            <a:srgbClr val="000000"/>
                          </a:solidFill>
                          <a:effectLst/>
                          <a:latin typeface="Tahoma"/>
                        </a:rPr>
                        <a:t>2</a:t>
                      </a:r>
                    </a:p>
                  </a:txBody>
                  <a:tcPr marL="9525" marR="9525" marT="9525" marB="0"/>
                </a:tc>
                <a:tc>
                  <a:txBody>
                    <a:bodyPr/>
                    <a:lstStyle/>
                    <a:p>
                      <a:pPr algn="l" fontAlgn="t"/>
                      <a:r>
                        <a:rPr lang="en-US" sz="1200" b="0" i="0" u="none" strike="noStrike" dirty="0" err="1">
                          <a:solidFill>
                            <a:srgbClr val="000000"/>
                          </a:solidFill>
                          <a:effectLst/>
                          <a:latin typeface="Tahoma"/>
                        </a:rPr>
                        <a:t>Pengukuran</a:t>
                      </a:r>
                      <a:r>
                        <a:rPr lang="en-US" sz="1200" b="0" i="0" u="none" strike="noStrike" dirty="0">
                          <a:solidFill>
                            <a:srgbClr val="000000"/>
                          </a:solidFill>
                          <a:effectLst/>
                          <a:latin typeface="Tahoma"/>
                        </a:rPr>
                        <a:t> debit, pH </a:t>
                      </a:r>
                      <a:r>
                        <a:rPr lang="en-US" sz="1200" b="0" i="0" u="none" strike="noStrike" dirty="0" err="1">
                          <a:solidFill>
                            <a:srgbClr val="000000"/>
                          </a:solidFill>
                          <a:effectLst/>
                          <a:latin typeface="Tahoma"/>
                        </a:rPr>
                        <a:t>dan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suhu</a:t>
                      </a:r>
                      <a:r>
                        <a:rPr lang="en-US" sz="1200" b="0" i="0" u="none" strike="noStrike" dirty="0">
                          <a:solidFill>
                            <a:srgbClr val="000000"/>
                          </a:solidFill>
                          <a:effectLst/>
                          <a:latin typeface="Tahoma"/>
                        </a:rPr>
                        <a:t> air </a:t>
                      </a:r>
                      <a:r>
                        <a:rPr lang="en-US" sz="1200" b="0" i="0" u="none" strike="noStrike" dirty="0" err="1">
                          <a:solidFill>
                            <a:srgbClr val="000000"/>
                          </a:solidFill>
                          <a:effectLst/>
                          <a:latin typeface="Tahoma"/>
                        </a:rPr>
                        <a:t>limbah</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setiap</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hari</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a:solidFill>
                            <a:srgbClr val="000000"/>
                          </a:solidFill>
                          <a:effectLst/>
                          <a:latin typeface="Tahoma"/>
                        </a:rPr>
                        <a:t>2</a:t>
                      </a:r>
                    </a:p>
                  </a:txBody>
                  <a:tcPr marL="9525" marR="9525" marT="9525" marB="0" anchor="ctr"/>
                </a:tc>
                <a:tc>
                  <a:txBody>
                    <a:bodyPr/>
                    <a:lstStyle/>
                    <a:p>
                      <a:pPr algn="ctr" fontAlgn="b"/>
                      <a:r>
                        <a:rPr lang="en-US" sz="1200" b="0" i="0" u="none" strike="noStrike" dirty="0">
                          <a:solidFill>
                            <a:srgbClr val="000000"/>
                          </a:solidFill>
                          <a:effectLst/>
                          <a:latin typeface="Tahoma"/>
                        </a:rPr>
                        <a:t>2</a:t>
                      </a:r>
                    </a:p>
                  </a:txBody>
                  <a:tcPr marL="9525" marR="9525" marT="9525" marB="0" anchor="ctr"/>
                </a:tc>
                <a:tc>
                  <a:txBody>
                    <a:bodyPr/>
                    <a:lstStyle/>
                    <a:p>
                      <a:pPr algn="ctr" fontAlgn="b"/>
                      <a:r>
                        <a:rPr lang="en-US" sz="1200" b="0" i="0" u="none" strike="noStrike" dirty="0" smtClean="0">
                          <a:solidFill>
                            <a:srgbClr val="000000"/>
                          </a:solidFill>
                          <a:effectLst/>
                          <a:latin typeface="Tahoma"/>
                        </a:rPr>
                        <a:t>100</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100</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8"/>
                  </a:ext>
                </a:extLst>
              </a:tr>
              <a:tr h="409778">
                <a:tc>
                  <a:txBody>
                    <a:bodyPr/>
                    <a:lstStyle/>
                    <a:p>
                      <a:pPr algn="ctr" fontAlgn="t"/>
                      <a:r>
                        <a:rPr lang="en-US" sz="1200" b="0" i="0" u="none" strike="noStrike" dirty="0">
                          <a:solidFill>
                            <a:srgbClr val="000000"/>
                          </a:solidFill>
                          <a:effectLst/>
                          <a:latin typeface="Tahoma"/>
                        </a:rPr>
                        <a:t>3</a:t>
                      </a:r>
                    </a:p>
                  </a:txBody>
                  <a:tcPr marL="9525" marR="9525" marT="9525" marB="0"/>
                </a:tc>
                <a:tc>
                  <a:txBody>
                    <a:bodyPr/>
                    <a:lstStyle/>
                    <a:p>
                      <a:pPr algn="l" fontAlgn="t"/>
                      <a:r>
                        <a:rPr lang="en-US" sz="1200" b="0" i="0" u="none" strike="noStrike" dirty="0" err="1">
                          <a:solidFill>
                            <a:srgbClr val="000000"/>
                          </a:solidFill>
                          <a:effectLst/>
                          <a:latin typeface="Tahoma"/>
                        </a:rPr>
                        <a:t>Pengambilan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sampel</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untuk</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pemeriksaan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kualitas</a:t>
                      </a:r>
                      <a:r>
                        <a:rPr lang="en-US" sz="1200" b="0" i="0" u="none" strike="noStrike" dirty="0">
                          <a:solidFill>
                            <a:srgbClr val="000000"/>
                          </a:solidFill>
                          <a:effectLst/>
                          <a:latin typeface="Tahoma"/>
                        </a:rPr>
                        <a:t> air </a:t>
                      </a:r>
                      <a:r>
                        <a:rPr lang="en-US" sz="1200" b="0" i="0" u="none" strike="noStrike" dirty="0" err="1">
                          <a:solidFill>
                            <a:srgbClr val="000000"/>
                          </a:solidFill>
                          <a:effectLst/>
                          <a:latin typeface="Tahoma"/>
                        </a:rPr>
                        <a:t>limbah</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sebulan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sekali</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a:solidFill>
                            <a:srgbClr val="000000"/>
                          </a:solidFill>
                          <a:effectLst/>
                          <a:latin typeface="Tahoma"/>
                        </a:rPr>
                        <a:t>1</a:t>
                      </a:r>
                    </a:p>
                  </a:txBody>
                  <a:tcPr marL="9525" marR="9525" marT="9525" marB="0" anchor="ctr"/>
                </a:tc>
                <a:tc>
                  <a:txBody>
                    <a:bodyPr/>
                    <a:lstStyle/>
                    <a:p>
                      <a:pPr algn="ctr" fontAlgn="b"/>
                      <a:r>
                        <a:rPr lang="en-US" sz="1200" b="0" i="0" u="none" strike="noStrike" dirty="0">
                          <a:solidFill>
                            <a:srgbClr val="000000"/>
                          </a:solidFill>
                          <a:effectLst/>
                          <a:latin typeface="Tahoma"/>
                        </a:rPr>
                        <a:t>1</a:t>
                      </a:r>
                    </a:p>
                  </a:txBody>
                  <a:tcPr marL="9525" marR="9525" marT="9525" marB="0" anchor="ctr"/>
                </a:tc>
                <a:tc>
                  <a:txBody>
                    <a:bodyPr/>
                    <a:lstStyle/>
                    <a:p>
                      <a:pPr algn="ctr" fontAlgn="b"/>
                      <a:r>
                        <a:rPr lang="en-US" sz="1200" b="0" i="0" u="none" strike="noStrike" dirty="0" smtClean="0">
                          <a:solidFill>
                            <a:srgbClr val="000000"/>
                          </a:solidFill>
                          <a:effectLst/>
                          <a:latin typeface="Tahoma"/>
                        </a:rPr>
                        <a:t>50</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50</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9"/>
                  </a:ext>
                </a:extLst>
              </a:tr>
              <a:tr h="409778">
                <a:tc>
                  <a:txBody>
                    <a:bodyPr/>
                    <a:lstStyle/>
                    <a:p>
                      <a:pPr algn="ctr" fontAlgn="t"/>
                      <a:r>
                        <a:rPr lang="en-US" sz="1200" b="0" i="0" u="none" strike="noStrike" dirty="0">
                          <a:solidFill>
                            <a:srgbClr val="000000"/>
                          </a:solidFill>
                          <a:effectLst/>
                          <a:latin typeface="Tahoma"/>
                        </a:rPr>
                        <a:t>4</a:t>
                      </a:r>
                    </a:p>
                  </a:txBody>
                  <a:tcPr marL="9525" marR="9525" marT="9525" marB="0"/>
                </a:tc>
                <a:tc>
                  <a:txBody>
                    <a:bodyPr/>
                    <a:lstStyle/>
                    <a:p>
                      <a:pPr algn="l" fontAlgn="t"/>
                      <a:r>
                        <a:rPr lang="fi-FI" sz="1200" b="0" i="0" u="none" strike="noStrike" dirty="0">
                          <a:solidFill>
                            <a:srgbClr val="000000"/>
                          </a:solidFill>
                          <a:effectLst/>
                          <a:latin typeface="Tahoma"/>
                        </a:rPr>
                        <a:t>Pemeliharaan/perbaikan IPAL kerja sama dengan pihak rekanan</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10"/>
                  </a:ext>
                </a:extLst>
              </a:tr>
              <a:tr h="434804">
                <a:tc>
                  <a:txBody>
                    <a:bodyPr/>
                    <a:lstStyle/>
                    <a:p>
                      <a:pPr algn="ctr" fontAlgn="t"/>
                      <a:r>
                        <a:rPr lang="en-US" sz="1200" b="0" i="0" u="none" strike="noStrike" dirty="0">
                          <a:solidFill>
                            <a:srgbClr val="000000"/>
                          </a:solidFill>
                          <a:effectLst/>
                          <a:latin typeface="Tahoma"/>
                        </a:rPr>
                        <a:t>5</a:t>
                      </a:r>
                    </a:p>
                  </a:txBody>
                  <a:tcPr marL="9525" marR="9525" marT="9525" marB="0"/>
                </a:tc>
                <a:tc>
                  <a:txBody>
                    <a:bodyPr/>
                    <a:lstStyle/>
                    <a:p>
                      <a:pPr algn="l" fontAlgn="t"/>
                      <a:r>
                        <a:rPr lang="en-US" sz="1200" b="0" i="0" u="none" strike="noStrike" dirty="0" err="1">
                          <a:solidFill>
                            <a:srgbClr val="000000"/>
                          </a:solidFill>
                          <a:effectLst/>
                          <a:latin typeface="Tahoma"/>
                        </a:rPr>
                        <a:t>Melaksanakan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pengendalian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serangga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tikus</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dan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binatang</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lainnya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secara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insidentil</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ketika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terjadi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peningkatan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populasi</a:t>
                      </a:r>
                      <a:r>
                        <a:rPr lang="en-US" sz="1200" b="0" i="0" u="none" strike="noStrike" dirty="0">
                          <a:solidFill>
                            <a:srgbClr val="000000"/>
                          </a:solidFill>
                          <a:effectLst/>
                          <a:latin typeface="Tahoma"/>
                        </a:rPr>
                        <a:t>.</a:t>
                      </a:r>
                    </a:p>
                  </a:txBody>
                  <a:tcPr marL="9525" marR="9525" marT="9525" marB="0"/>
                </a:tc>
                <a:tc>
                  <a:txBody>
                    <a:bodyPr/>
                    <a:lstStyle/>
                    <a:p>
                      <a:pPr algn="ctr" fontAlgn="b"/>
                      <a:r>
                        <a:rPr lang="en-US" sz="1200" b="0" i="0" u="none" strike="noStrike" dirty="0">
                          <a:solidFill>
                            <a:srgbClr val="000000"/>
                          </a:solidFill>
                          <a:effectLst/>
                          <a:latin typeface="Tahoma"/>
                        </a:rPr>
                        <a:t>3</a:t>
                      </a:r>
                    </a:p>
                  </a:txBody>
                  <a:tcPr marL="9525" marR="9525" marT="9525" marB="0" anchor="ctr"/>
                </a:tc>
                <a:tc>
                  <a:txBody>
                    <a:bodyPr/>
                    <a:lstStyle/>
                    <a:p>
                      <a:pPr algn="ctr" fontAlgn="b"/>
                      <a:r>
                        <a:rPr lang="en-US" sz="1200" b="0" i="0" u="none" strike="noStrike" dirty="0">
                          <a:solidFill>
                            <a:srgbClr val="000000"/>
                          </a:solidFill>
                          <a:effectLst/>
                          <a:latin typeface="Tahoma"/>
                        </a:rPr>
                        <a:t>19</a:t>
                      </a:r>
                    </a:p>
                  </a:txBody>
                  <a:tcPr marL="9525" marR="9525" marT="9525" marB="0" anchor="ctr"/>
                </a:tc>
                <a:tc>
                  <a:txBody>
                    <a:bodyPr/>
                    <a:lstStyle/>
                    <a:p>
                      <a:pPr algn="ctr" fontAlgn="b"/>
                      <a:r>
                        <a:rPr lang="en-US" sz="1200" b="0" i="0" u="none" strike="noStrike" dirty="0" smtClean="0">
                          <a:solidFill>
                            <a:srgbClr val="000000"/>
                          </a:solidFill>
                          <a:effectLst/>
                          <a:latin typeface="Tahoma"/>
                        </a:rPr>
                        <a:t>100</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100</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173901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5"/>
          <p:cNvGraphicFramePr>
            <a:graphicFrameLocks/>
          </p:cNvGraphicFramePr>
          <p:nvPr>
            <p:extLst>
              <p:ext uri="{D42A27DB-BD31-4B8C-83A1-F6EECF244321}">
                <p14:modId xmlns:p14="http://schemas.microsoft.com/office/powerpoint/2010/main" val="2790377258"/>
              </p:ext>
            </p:extLst>
          </p:nvPr>
        </p:nvGraphicFramePr>
        <p:xfrm>
          <a:off x="143148" y="1124744"/>
          <a:ext cx="11983676" cy="5050922"/>
        </p:xfrm>
        <a:graphic>
          <a:graphicData uri="http://schemas.openxmlformats.org/drawingml/2006/table">
            <a:tbl>
              <a:tblPr firstRow="1" bandRow="1">
                <a:tableStyleId>{912C8C85-51F0-491E-9774-3900AFEF0FD7}</a:tableStyleId>
              </a:tblPr>
              <a:tblGrid>
                <a:gridCol w="720080">
                  <a:extLst>
                    <a:ext uri="{9D8B030D-6E8A-4147-A177-3AD203B41FA5}">
                      <a16:colId xmlns="" xmlns:a16="http://schemas.microsoft.com/office/drawing/2014/main" val="20000"/>
                    </a:ext>
                  </a:extLst>
                </a:gridCol>
                <a:gridCol w="5524886">
                  <a:extLst>
                    <a:ext uri="{9D8B030D-6E8A-4147-A177-3AD203B41FA5}">
                      <a16:colId xmlns="" xmlns:a16="http://schemas.microsoft.com/office/drawing/2014/main" val="20001"/>
                    </a:ext>
                  </a:extLst>
                </a:gridCol>
                <a:gridCol w="2194212">
                  <a:extLst>
                    <a:ext uri="{9D8B030D-6E8A-4147-A177-3AD203B41FA5}">
                      <a16:colId xmlns="" xmlns:a16="http://schemas.microsoft.com/office/drawing/2014/main" val="20002"/>
                    </a:ext>
                  </a:extLst>
                </a:gridCol>
                <a:gridCol w="1772249">
                  <a:extLst>
                    <a:ext uri="{9D8B030D-6E8A-4147-A177-3AD203B41FA5}">
                      <a16:colId xmlns="" xmlns:a16="http://schemas.microsoft.com/office/drawing/2014/main" val="20003"/>
                    </a:ext>
                  </a:extLst>
                </a:gridCol>
                <a:gridCol w="1772249">
                  <a:extLst>
                    <a:ext uri="{9D8B030D-6E8A-4147-A177-3AD203B41FA5}">
                      <a16:colId xmlns="" xmlns:a16="http://schemas.microsoft.com/office/drawing/2014/main" val="20004"/>
                    </a:ext>
                  </a:extLst>
                </a:gridCol>
              </a:tblGrid>
              <a:tr h="566246">
                <a:tc>
                  <a:txBody>
                    <a:bodyPr/>
                    <a:lstStyle/>
                    <a:p>
                      <a:pPr algn="ctr"/>
                      <a:r>
                        <a:rPr lang="en-US" sz="1400" dirty="0">
                          <a:solidFill>
                            <a:schemeClr val="bg1"/>
                          </a:solidFill>
                          <a:latin typeface="+mn-lt"/>
                        </a:rPr>
                        <a:t>NO</a:t>
                      </a:r>
                      <a:endParaRPr lang="en-US" sz="1400" b="1" dirty="0">
                        <a:solidFill>
                          <a:schemeClr val="bg1"/>
                        </a:solidFill>
                        <a:latin typeface="+mn-lt"/>
                        <a:ea typeface="Verdana" pitchFamily="34" charset="0"/>
                        <a:cs typeface="Verdana" pitchFamily="34" charset="0"/>
                      </a:endParaRPr>
                    </a:p>
                  </a:txBody>
                  <a:tcPr marL="182740" marR="182740" marT="68874" marB="68874" anchor="ctr">
                    <a:cell3D prstMaterial="dkEdge">
                      <a:bevel w="25400" h="25400" prst="angle"/>
                      <a:lightRig rig="flood" dir="t"/>
                    </a:cell3D>
                  </a:tcPr>
                </a:tc>
                <a:tc>
                  <a:txBody>
                    <a:bodyPr/>
                    <a:lstStyle/>
                    <a:p>
                      <a:pPr algn="ctr"/>
                      <a:r>
                        <a:rPr lang="en-US" sz="1400" dirty="0">
                          <a:solidFill>
                            <a:schemeClr val="bg1"/>
                          </a:solidFill>
                          <a:latin typeface="+mn-lt"/>
                        </a:rPr>
                        <a:t>PROGRAM/KEGIATAN</a:t>
                      </a:r>
                      <a:endParaRPr lang="en-US" sz="1400" b="1" dirty="0">
                        <a:solidFill>
                          <a:schemeClr val="bg1"/>
                        </a:solidFill>
                        <a:latin typeface="+mn-lt"/>
                        <a:ea typeface="Verdana" pitchFamily="34" charset="0"/>
                        <a:cs typeface="Verdana" pitchFamily="34" charset="0"/>
                      </a:endParaRPr>
                    </a:p>
                  </a:txBody>
                  <a:tcPr marL="182740" marR="182740" marT="68874" marB="68874" anchor="ctr">
                    <a:cell3D prstMaterial="dkEdge">
                      <a:bevel w="25400" h="25400" prst="angle"/>
                      <a:lightRig rig="flood" dir="t"/>
                    </a:cell3D>
                  </a:tcPr>
                </a:tc>
                <a:tc>
                  <a:txBody>
                    <a:bodyPr/>
                    <a:lstStyle/>
                    <a:p>
                      <a:pPr algn="ctr"/>
                      <a:r>
                        <a:rPr lang="en-US" sz="1400" dirty="0">
                          <a:solidFill>
                            <a:schemeClr val="bg1"/>
                          </a:solidFill>
                          <a:latin typeface="+mn-lt"/>
                        </a:rPr>
                        <a:t>ANGGARAN</a:t>
                      </a:r>
                      <a:endParaRPr lang="en-US" sz="1400" b="1" dirty="0">
                        <a:solidFill>
                          <a:schemeClr val="bg1"/>
                        </a:solidFill>
                        <a:latin typeface="+mn-lt"/>
                        <a:ea typeface="Verdana" pitchFamily="34" charset="0"/>
                        <a:cs typeface="Verdana" pitchFamily="34" charset="0"/>
                      </a:endParaRPr>
                    </a:p>
                  </a:txBody>
                  <a:tcPr marL="182740" marR="182740" marT="68874" marB="68874" anchor="ctr">
                    <a:cell3D prstMaterial="dkEdge">
                      <a:bevel w="25400" h="25400" prst="angle"/>
                      <a:lightRig rig="flood" dir="t"/>
                    </a:cell3D>
                  </a:tcPr>
                </a:tc>
                <a:tc>
                  <a:txBody>
                    <a:bodyPr/>
                    <a:lstStyle/>
                    <a:p>
                      <a:pPr algn="ctr"/>
                      <a:r>
                        <a:rPr lang="en-US" sz="1400" dirty="0">
                          <a:solidFill>
                            <a:schemeClr val="bg1"/>
                          </a:solidFill>
                          <a:latin typeface="+mn-lt"/>
                        </a:rPr>
                        <a:t>REALISASI KEUANGAN </a:t>
                      </a:r>
                      <a:r>
                        <a:rPr lang="en-US" sz="1400" baseline="0" dirty="0">
                          <a:solidFill>
                            <a:schemeClr val="bg1"/>
                          </a:solidFill>
                          <a:latin typeface="+mn-lt"/>
                        </a:rPr>
                        <a:t> </a:t>
                      </a:r>
                      <a:r>
                        <a:rPr lang="en-US" sz="1400" dirty="0">
                          <a:solidFill>
                            <a:schemeClr val="bg1"/>
                          </a:solidFill>
                          <a:latin typeface="+mn-lt"/>
                        </a:rPr>
                        <a:t>(%)</a:t>
                      </a:r>
                      <a:endParaRPr lang="en-US" sz="1400" b="1" dirty="0">
                        <a:solidFill>
                          <a:schemeClr val="bg1"/>
                        </a:solidFill>
                        <a:latin typeface="+mn-lt"/>
                        <a:ea typeface="Verdana" pitchFamily="34" charset="0"/>
                        <a:cs typeface="Verdana" pitchFamily="34" charset="0"/>
                      </a:endParaRPr>
                    </a:p>
                  </a:txBody>
                  <a:tcPr marL="182740" marR="182740" marT="68874" marB="68874" anchor="ctr">
                    <a:cell3D prstMaterial="dkEdge">
                      <a:bevel w="25400" h="25400" prst="angle"/>
                      <a:lightRig rig="flood" dir="t"/>
                    </a:cell3D>
                  </a:tcPr>
                </a:tc>
                <a:tc>
                  <a:txBody>
                    <a:bodyPr/>
                    <a:lstStyle/>
                    <a:p>
                      <a:pPr algn="ctr"/>
                      <a:r>
                        <a:rPr lang="en-US" sz="1400" dirty="0">
                          <a:solidFill>
                            <a:schemeClr val="bg1"/>
                          </a:solidFill>
                          <a:latin typeface="+mn-lt"/>
                        </a:rPr>
                        <a:t>REALISASI </a:t>
                      </a:r>
                    </a:p>
                    <a:p>
                      <a:pPr algn="ctr"/>
                      <a:r>
                        <a:rPr lang="en-US" sz="1400" dirty="0">
                          <a:solidFill>
                            <a:schemeClr val="bg1"/>
                          </a:solidFill>
                          <a:latin typeface="+mn-lt"/>
                        </a:rPr>
                        <a:t>FISIK</a:t>
                      </a:r>
                      <a:r>
                        <a:rPr lang="en-US" sz="1400" baseline="0" dirty="0">
                          <a:solidFill>
                            <a:schemeClr val="bg1"/>
                          </a:solidFill>
                          <a:latin typeface="+mn-lt"/>
                        </a:rPr>
                        <a:t> </a:t>
                      </a:r>
                      <a:r>
                        <a:rPr lang="en-US" sz="1400" dirty="0">
                          <a:solidFill>
                            <a:schemeClr val="bg1"/>
                          </a:solidFill>
                          <a:latin typeface="+mn-lt"/>
                        </a:rPr>
                        <a:t>(%)</a:t>
                      </a:r>
                      <a:endParaRPr lang="en-US" sz="1400" b="1" dirty="0">
                        <a:solidFill>
                          <a:schemeClr val="bg1"/>
                        </a:solidFill>
                        <a:latin typeface="+mn-lt"/>
                        <a:ea typeface="Verdana" pitchFamily="34" charset="0"/>
                        <a:cs typeface="Verdana" pitchFamily="34" charset="0"/>
                      </a:endParaRPr>
                    </a:p>
                  </a:txBody>
                  <a:tcPr marL="182740" marR="182740" marT="68874" marB="68874" anchor="ctr">
                    <a:cell3D prstMaterial="dkEdge">
                      <a:bevel w="25400" h="25400" prst="angle"/>
                      <a:lightRig rig="flood" dir="t"/>
                    </a:cell3D>
                  </a:tcPr>
                </a:tc>
                <a:extLst>
                  <a:ext uri="{0D108BD9-81ED-4DB2-BD59-A6C34878D82A}">
                    <a16:rowId xmlns="" xmlns:a16="http://schemas.microsoft.com/office/drawing/2014/main" val="10000"/>
                  </a:ext>
                </a:extLst>
              </a:tr>
              <a:tr h="351997">
                <a:tc gridSpan="5">
                  <a:txBody>
                    <a:bodyPr/>
                    <a:lstStyle/>
                    <a:p>
                      <a:pPr algn="l">
                        <a:lnSpc>
                          <a:spcPct val="150000"/>
                        </a:lnSpc>
                      </a:pPr>
                      <a:r>
                        <a:rPr lang="en-US" sz="1400" b="1" dirty="0">
                          <a:solidFill>
                            <a:schemeClr val="tx2"/>
                          </a:solidFill>
                          <a:latin typeface="+mn-lt"/>
                        </a:rPr>
                        <a:t>Program </a:t>
                      </a:r>
                      <a:r>
                        <a:rPr lang="en-US" sz="1400" b="1" dirty="0" err="1">
                          <a:solidFill>
                            <a:schemeClr val="tx2"/>
                          </a:solidFill>
                          <a:latin typeface="+mn-lt"/>
                        </a:rPr>
                        <a:t>Pelayanan</a:t>
                      </a:r>
                      <a:r>
                        <a:rPr lang="en-US" sz="1400" b="1" dirty="0">
                          <a:solidFill>
                            <a:schemeClr val="tx2"/>
                          </a:solidFill>
                          <a:latin typeface="+mn-lt"/>
                        </a:rPr>
                        <a:t> </a:t>
                      </a:r>
                      <a:r>
                        <a:rPr lang="en-US" sz="1400" b="1" dirty="0" err="1">
                          <a:solidFill>
                            <a:schemeClr val="tx2"/>
                          </a:solidFill>
                          <a:latin typeface="+mn-lt"/>
                        </a:rPr>
                        <a:t>Kesehatan</a:t>
                      </a:r>
                      <a:endParaRPr lang="en-US" sz="1400" b="1"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780495">
                <a:tc>
                  <a:txBody>
                    <a:bodyPr/>
                    <a:lstStyle/>
                    <a:p>
                      <a:pPr algn="ctr">
                        <a:lnSpc>
                          <a:spcPct val="150000"/>
                        </a:lnSpc>
                      </a:pPr>
                      <a:r>
                        <a:rPr lang="en-US" sz="1400" dirty="0">
                          <a:solidFill>
                            <a:schemeClr val="tx2"/>
                          </a:solidFill>
                          <a:latin typeface="+mn-lt"/>
                        </a:rPr>
                        <a:t>1.</a:t>
                      </a: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a:txBody>
                    <a:bodyPr/>
                    <a:lstStyle/>
                    <a:p>
                      <a:pPr algn="just">
                        <a:lnSpc>
                          <a:spcPct val="150000"/>
                        </a:lnSpc>
                      </a:pPr>
                      <a:r>
                        <a:rPr lang="en-US" sz="1400" dirty="0" err="1">
                          <a:solidFill>
                            <a:schemeClr val="tx2"/>
                          </a:solidFill>
                          <a:latin typeface="+mn-lt"/>
                        </a:rPr>
                        <a:t>Kegiatan</a:t>
                      </a:r>
                      <a:r>
                        <a:rPr lang="en-US" sz="1400" dirty="0">
                          <a:solidFill>
                            <a:schemeClr val="tx2"/>
                          </a:solidFill>
                          <a:latin typeface="+mn-lt"/>
                        </a:rPr>
                        <a:t> </a:t>
                      </a:r>
                      <a:r>
                        <a:rPr lang="en-US" sz="1400" dirty="0" err="1">
                          <a:solidFill>
                            <a:schemeClr val="tx2"/>
                          </a:solidFill>
                          <a:latin typeface="+mn-lt"/>
                        </a:rPr>
                        <a:t>Peningkatan</a:t>
                      </a:r>
                      <a:r>
                        <a:rPr lang="en-US" sz="1400" baseline="0" dirty="0">
                          <a:solidFill>
                            <a:schemeClr val="tx2"/>
                          </a:solidFill>
                          <a:latin typeface="+mn-lt"/>
                        </a:rPr>
                        <a:t> </a:t>
                      </a:r>
                      <a:r>
                        <a:rPr lang="en-US" sz="1400" baseline="0" dirty="0" err="1">
                          <a:solidFill>
                            <a:schemeClr val="tx2"/>
                          </a:solidFill>
                          <a:latin typeface="+mn-lt"/>
                        </a:rPr>
                        <a:t>Derajat</a:t>
                      </a:r>
                      <a:r>
                        <a:rPr lang="en-US" sz="1400" baseline="0" dirty="0">
                          <a:solidFill>
                            <a:schemeClr val="tx2"/>
                          </a:solidFill>
                          <a:latin typeface="+mn-lt"/>
                        </a:rPr>
                        <a:t> </a:t>
                      </a:r>
                      <a:r>
                        <a:rPr lang="en-US" sz="1400" baseline="0" dirty="0" err="1">
                          <a:solidFill>
                            <a:schemeClr val="tx2"/>
                          </a:solidFill>
                          <a:latin typeface="+mn-lt"/>
                        </a:rPr>
                        <a:t>Kesehatan</a:t>
                      </a:r>
                      <a:r>
                        <a:rPr lang="en-US" sz="1400" baseline="0" dirty="0">
                          <a:solidFill>
                            <a:schemeClr val="tx2"/>
                          </a:solidFill>
                          <a:latin typeface="+mn-lt"/>
                        </a:rPr>
                        <a:t> </a:t>
                      </a:r>
                      <a:r>
                        <a:rPr lang="en-US" sz="1400" baseline="0" dirty="0" err="1">
                          <a:solidFill>
                            <a:schemeClr val="tx2"/>
                          </a:solidFill>
                          <a:latin typeface="+mn-lt"/>
                        </a:rPr>
                        <a:t>Masyarakat</a:t>
                      </a:r>
                      <a:r>
                        <a:rPr lang="en-US" sz="1400" baseline="0" dirty="0">
                          <a:solidFill>
                            <a:schemeClr val="tx2"/>
                          </a:solidFill>
                          <a:latin typeface="+mn-lt"/>
                        </a:rPr>
                        <a:t> </a:t>
                      </a:r>
                      <a:r>
                        <a:rPr lang="en-US" sz="1400" baseline="0" dirty="0" err="1">
                          <a:solidFill>
                            <a:schemeClr val="tx2"/>
                          </a:solidFill>
                          <a:latin typeface="+mn-lt"/>
                        </a:rPr>
                        <a:t>Dengan</a:t>
                      </a:r>
                      <a:r>
                        <a:rPr lang="en-US" sz="1400" baseline="0" dirty="0">
                          <a:solidFill>
                            <a:schemeClr val="tx2"/>
                          </a:solidFill>
                          <a:latin typeface="+mn-lt"/>
                        </a:rPr>
                        <a:t> </a:t>
                      </a:r>
                      <a:r>
                        <a:rPr lang="en-US" sz="1400" baseline="0" dirty="0" err="1">
                          <a:solidFill>
                            <a:schemeClr val="tx2"/>
                          </a:solidFill>
                          <a:latin typeface="+mn-lt"/>
                        </a:rPr>
                        <a:t>Penyediaan</a:t>
                      </a:r>
                      <a:r>
                        <a:rPr lang="en-US" sz="1400" baseline="0" dirty="0">
                          <a:solidFill>
                            <a:schemeClr val="tx2"/>
                          </a:solidFill>
                          <a:latin typeface="+mn-lt"/>
                        </a:rPr>
                        <a:t> </a:t>
                      </a:r>
                      <a:r>
                        <a:rPr lang="en-US" sz="1400" baseline="0" dirty="0" err="1">
                          <a:solidFill>
                            <a:schemeClr val="tx2"/>
                          </a:solidFill>
                          <a:latin typeface="+mn-lt"/>
                        </a:rPr>
                        <a:t>Fasillitas</a:t>
                      </a:r>
                      <a:r>
                        <a:rPr lang="en-US" sz="1400" baseline="0" dirty="0">
                          <a:solidFill>
                            <a:schemeClr val="tx2"/>
                          </a:solidFill>
                          <a:latin typeface="+mn-lt"/>
                        </a:rPr>
                        <a:t> </a:t>
                      </a:r>
                      <a:r>
                        <a:rPr lang="en-US" sz="1400" baseline="0" dirty="0" err="1">
                          <a:solidFill>
                            <a:schemeClr val="tx2"/>
                          </a:solidFill>
                          <a:latin typeface="+mn-lt"/>
                        </a:rPr>
                        <a:t>Perawatan</a:t>
                      </a:r>
                      <a:r>
                        <a:rPr lang="en-US" sz="1400" baseline="0" dirty="0">
                          <a:solidFill>
                            <a:schemeClr val="tx2"/>
                          </a:solidFill>
                          <a:latin typeface="+mn-lt"/>
                        </a:rPr>
                        <a:t> </a:t>
                      </a:r>
                      <a:r>
                        <a:rPr lang="en-US" sz="1400" baseline="0" dirty="0" err="1">
                          <a:solidFill>
                            <a:schemeClr val="tx2"/>
                          </a:solidFill>
                          <a:latin typeface="+mn-lt"/>
                        </a:rPr>
                        <a:t>Kesehatan</a:t>
                      </a:r>
                      <a:r>
                        <a:rPr lang="en-US" sz="1400" baseline="0" dirty="0">
                          <a:solidFill>
                            <a:schemeClr val="tx2"/>
                          </a:solidFill>
                          <a:latin typeface="+mn-lt"/>
                        </a:rPr>
                        <a:t> </a:t>
                      </a:r>
                      <a:r>
                        <a:rPr lang="en-US" sz="1400" baseline="0" dirty="0" err="1">
                          <a:solidFill>
                            <a:schemeClr val="tx2"/>
                          </a:solidFill>
                          <a:latin typeface="+mn-lt"/>
                        </a:rPr>
                        <a:t>Bagi</a:t>
                      </a:r>
                      <a:r>
                        <a:rPr lang="en-US" sz="1400" baseline="0" dirty="0">
                          <a:solidFill>
                            <a:schemeClr val="tx2"/>
                          </a:solidFill>
                          <a:latin typeface="+mn-lt"/>
                        </a:rPr>
                        <a:t> </a:t>
                      </a:r>
                      <a:r>
                        <a:rPr lang="en-US" sz="1400" baseline="0" dirty="0" err="1">
                          <a:solidFill>
                            <a:schemeClr val="tx2"/>
                          </a:solidFill>
                          <a:latin typeface="+mn-lt"/>
                        </a:rPr>
                        <a:t>Penderita</a:t>
                      </a:r>
                      <a:r>
                        <a:rPr lang="en-US" sz="1400" baseline="0" dirty="0">
                          <a:solidFill>
                            <a:schemeClr val="tx2"/>
                          </a:solidFill>
                          <a:latin typeface="+mn-lt"/>
                        </a:rPr>
                        <a:t> </a:t>
                      </a:r>
                      <a:r>
                        <a:rPr lang="en-US" sz="1400" baseline="0" dirty="0" err="1">
                          <a:solidFill>
                            <a:schemeClr val="tx2"/>
                          </a:solidFill>
                          <a:latin typeface="+mn-lt"/>
                        </a:rPr>
                        <a:t>Akibat</a:t>
                      </a:r>
                      <a:r>
                        <a:rPr lang="en-US" sz="1400" baseline="0" dirty="0">
                          <a:solidFill>
                            <a:schemeClr val="tx2"/>
                          </a:solidFill>
                          <a:latin typeface="+mn-lt"/>
                        </a:rPr>
                        <a:t> </a:t>
                      </a:r>
                      <a:r>
                        <a:rPr lang="en-US" sz="1400" baseline="0" dirty="0" err="1">
                          <a:solidFill>
                            <a:schemeClr val="tx2"/>
                          </a:solidFill>
                          <a:latin typeface="+mn-lt"/>
                        </a:rPr>
                        <a:t>Dampak</a:t>
                      </a:r>
                      <a:r>
                        <a:rPr lang="en-US" sz="1400" baseline="0" dirty="0">
                          <a:solidFill>
                            <a:schemeClr val="tx2"/>
                          </a:solidFill>
                          <a:latin typeface="+mn-lt"/>
                        </a:rPr>
                        <a:t> </a:t>
                      </a:r>
                      <a:r>
                        <a:rPr lang="en-US" sz="1400" baseline="0" dirty="0" err="1">
                          <a:solidFill>
                            <a:schemeClr val="tx2"/>
                          </a:solidFill>
                          <a:latin typeface="+mn-lt"/>
                        </a:rPr>
                        <a:t>Asap</a:t>
                      </a:r>
                      <a:r>
                        <a:rPr lang="en-US" sz="1400" baseline="0" dirty="0">
                          <a:solidFill>
                            <a:schemeClr val="tx2"/>
                          </a:solidFill>
                          <a:latin typeface="+mn-lt"/>
                        </a:rPr>
                        <a:t> </a:t>
                      </a:r>
                      <a:r>
                        <a:rPr lang="en-US" sz="1400" baseline="0" dirty="0" err="1">
                          <a:solidFill>
                            <a:schemeClr val="tx2"/>
                          </a:solidFill>
                          <a:latin typeface="+mn-lt"/>
                        </a:rPr>
                        <a:t>Rokok</a:t>
                      </a: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a:txBody>
                    <a:bodyPr/>
                    <a:lstStyle/>
                    <a:p>
                      <a:pPr algn="r">
                        <a:lnSpc>
                          <a:spcPct val="150000"/>
                        </a:lnSpc>
                      </a:pPr>
                      <a:r>
                        <a:rPr lang="en-US" sz="1400" dirty="0">
                          <a:solidFill>
                            <a:schemeClr val="tx2"/>
                          </a:solidFill>
                          <a:latin typeface="+mn-lt"/>
                        </a:rPr>
                        <a:t>20.681.674.000</a:t>
                      </a: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a:txBody>
                    <a:bodyPr/>
                    <a:lstStyle/>
                    <a:p>
                      <a:pPr algn="ctr">
                        <a:lnSpc>
                          <a:spcPct val="150000"/>
                        </a:lnSpc>
                      </a:pPr>
                      <a:r>
                        <a:rPr lang="en-US" sz="1400" dirty="0">
                          <a:solidFill>
                            <a:schemeClr val="tx2"/>
                          </a:solidFill>
                          <a:latin typeface="+mn-lt"/>
                        </a:rPr>
                        <a:t>-</a:t>
                      </a:r>
                    </a:p>
                  </a:txBody>
                  <a:tcPr marL="182740" marR="182740" marT="68874" marB="68874">
                    <a:cell3D prstMaterial="dkEdge">
                      <a:bevel w="25400" h="25400" prst="angle"/>
                      <a:lightRig rig="flood" dir="t"/>
                    </a:cell3D>
                  </a:tcPr>
                </a:tc>
                <a:tc>
                  <a:txBody>
                    <a:bodyPr/>
                    <a:lstStyle/>
                    <a:p>
                      <a:pPr algn="ctr">
                        <a:lnSpc>
                          <a:spcPct val="150000"/>
                        </a:lnSpc>
                      </a:pPr>
                      <a:r>
                        <a:rPr lang="en-US" sz="1400" dirty="0" smtClean="0">
                          <a:solidFill>
                            <a:schemeClr val="tx2"/>
                          </a:solidFill>
                          <a:latin typeface="+mn-lt"/>
                        </a:rPr>
                        <a:t>63,30</a:t>
                      </a:r>
                      <a:endParaRPr lang="en-US" sz="1400" dirty="0">
                        <a:solidFill>
                          <a:schemeClr val="tx2"/>
                        </a:solidFill>
                        <a:latin typeface="+mn-lt"/>
                      </a:endParaRPr>
                    </a:p>
                  </a:txBody>
                  <a:tcPr marL="182740" marR="182740" marT="68874" marB="68874">
                    <a:cell3D prstMaterial="dkEdge">
                      <a:bevel w="25400" h="25400" prst="angle"/>
                      <a:lightRig rig="flood" dir="t"/>
                    </a:cell3D>
                  </a:tcPr>
                </a:tc>
                <a:extLst>
                  <a:ext uri="{0D108BD9-81ED-4DB2-BD59-A6C34878D82A}">
                    <a16:rowId xmlns="" xmlns:a16="http://schemas.microsoft.com/office/drawing/2014/main" val="10002"/>
                  </a:ext>
                </a:extLst>
              </a:tr>
              <a:tr h="533510">
                <a:tc>
                  <a:txBody>
                    <a:bodyPr/>
                    <a:lstStyle/>
                    <a:p>
                      <a:pPr algn="ctr">
                        <a:lnSpc>
                          <a:spcPct val="150000"/>
                        </a:lnSpc>
                      </a:pPr>
                      <a:r>
                        <a:rPr lang="en-US" sz="1400" dirty="0">
                          <a:solidFill>
                            <a:schemeClr val="tx2"/>
                          </a:solidFill>
                          <a:latin typeface="+mn-lt"/>
                          <a:ea typeface="Verdana" pitchFamily="34" charset="0"/>
                          <a:cs typeface="Verdana" pitchFamily="34" charset="0"/>
                        </a:rPr>
                        <a:t>2.</a:t>
                      </a:r>
                    </a:p>
                  </a:txBody>
                  <a:tcPr marL="182740" marR="182740" marT="68874" marB="68874">
                    <a:cell3D prstMaterial="dkEdge">
                      <a:bevel w="25400" h="25400" prst="angle"/>
                      <a:lightRig rig="flood" dir="t"/>
                    </a:cell3D>
                  </a:tcPr>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400" dirty="0" err="1">
                          <a:solidFill>
                            <a:schemeClr val="tx2"/>
                          </a:solidFill>
                          <a:latin typeface="+mn-lt"/>
                        </a:rPr>
                        <a:t>Kegiatan</a:t>
                      </a:r>
                      <a:r>
                        <a:rPr lang="en-US" sz="1400" dirty="0">
                          <a:solidFill>
                            <a:schemeClr val="tx2"/>
                          </a:solidFill>
                          <a:latin typeface="+mn-lt"/>
                        </a:rPr>
                        <a:t> </a:t>
                      </a:r>
                      <a:r>
                        <a:rPr lang="en-US" sz="1400" dirty="0" err="1">
                          <a:solidFill>
                            <a:schemeClr val="tx2"/>
                          </a:solidFill>
                          <a:latin typeface="+mn-lt"/>
                        </a:rPr>
                        <a:t>Pemenuhan</a:t>
                      </a:r>
                      <a:r>
                        <a:rPr lang="en-US" sz="1400" dirty="0">
                          <a:solidFill>
                            <a:schemeClr val="tx2"/>
                          </a:solidFill>
                          <a:latin typeface="+mn-lt"/>
                        </a:rPr>
                        <a:t> </a:t>
                      </a:r>
                      <a:r>
                        <a:rPr lang="en-US" sz="1400" dirty="0" err="1">
                          <a:solidFill>
                            <a:schemeClr val="tx2"/>
                          </a:solidFill>
                          <a:latin typeface="+mn-lt"/>
                        </a:rPr>
                        <a:t>Sarana</a:t>
                      </a:r>
                      <a:r>
                        <a:rPr lang="en-US" sz="1400" dirty="0">
                          <a:solidFill>
                            <a:schemeClr val="tx2"/>
                          </a:solidFill>
                          <a:latin typeface="+mn-lt"/>
                        </a:rPr>
                        <a:t> Dan </a:t>
                      </a:r>
                      <a:r>
                        <a:rPr lang="en-US" sz="1400" dirty="0" err="1">
                          <a:solidFill>
                            <a:schemeClr val="tx2"/>
                          </a:solidFill>
                          <a:latin typeface="+mn-lt"/>
                        </a:rPr>
                        <a:t>Prasarana</a:t>
                      </a:r>
                      <a:r>
                        <a:rPr lang="en-US" sz="1400" dirty="0">
                          <a:solidFill>
                            <a:schemeClr val="tx2"/>
                          </a:solidFill>
                          <a:latin typeface="+mn-lt"/>
                        </a:rPr>
                        <a:t> </a:t>
                      </a:r>
                      <a:r>
                        <a:rPr lang="en-US" sz="1400" dirty="0" err="1">
                          <a:solidFill>
                            <a:schemeClr val="tx2"/>
                          </a:solidFill>
                          <a:latin typeface="+mn-lt"/>
                        </a:rPr>
                        <a:t>Pelayanan</a:t>
                      </a:r>
                      <a:r>
                        <a:rPr lang="en-US" sz="1400" dirty="0">
                          <a:solidFill>
                            <a:schemeClr val="tx2"/>
                          </a:solidFill>
                          <a:latin typeface="+mn-lt"/>
                        </a:rPr>
                        <a:t> </a:t>
                      </a:r>
                      <a:r>
                        <a:rPr lang="en-US" sz="1400" dirty="0" err="1">
                          <a:solidFill>
                            <a:schemeClr val="tx2"/>
                          </a:solidFill>
                          <a:latin typeface="+mn-lt"/>
                        </a:rPr>
                        <a:t>Kesehatan</a:t>
                      </a:r>
                      <a:r>
                        <a:rPr lang="en-US" sz="1400" dirty="0">
                          <a:solidFill>
                            <a:schemeClr val="tx2"/>
                          </a:solidFill>
                          <a:latin typeface="+mn-lt"/>
                        </a:rPr>
                        <a:t> </a:t>
                      </a:r>
                      <a:r>
                        <a:rPr lang="en-US" sz="1400" dirty="0" err="1">
                          <a:solidFill>
                            <a:schemeClr val="tx2"/>
                          </a:solidFill>
                          <a:latin typeface="+mn-lt"/>
                        </a:rPr>
                        <a:t>Rujukan</a:t>
                      </a:r>
                      <a:r>
                        <a:rPr lang="en-US" sz="1400" dirty="0">
                          <a:solidFill>
                            <a:schemeClr val="tx2"/>
                          </a:solidFill>
                          <a:latin typeface="+mn-lt"/>
                        </a:rPr>
                        <a:t> ( DAK )</a:t>
                      </a: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a:txBody>
                    <a:bodyPr/>
                    <a:lstStyle/>
                    <a:p>
                      <a:pPr algn="r">
                        <a:lnSpc>
                          <a:spcPct val="150000"/>
                        </a:lnSpc>
                      </a:pPr>
                      <a:r>
                        <a:rPr lang="en-US" sz="1400" dirty="0">
                          <a:solidFill>
                            <a:schemeClr val="tx2"/>
                          </a:solidFill>
                          <a:latin typeface="+mn-lt"/>
                          <a:ea typeface="Verdana" pitchFamily="34" charset="0"/>
                          <a:cs typeface="Verdana" pitchFamily="34" charset="0"/>
                        </a:rPr>
                        <a:t>4.255.000.000</a:t>
                      </a:r>
                    </a:p>
                  </a:txBody>
                  <a:tcPr marL="182740" marR="182740" marT="68874" marB="68874">
                    <a:cell3D prstMaterial="dkEdge">
                      <a:bevel w="25400" h="25400" prst="angle"/>
                      <a:lightRig rig="flood" dir="t"/>
                    </a:cell3D>
                  </a:tcPr>
                </a:tc>
                <a:tc>
                  <a:txBody>
                    <a:bodyPr/>
                    <a:lstStyle/>
                    <a:p>
                      <a:pPr algn="ctr">
                        <a:lnSpc>
                          <a:spcPct val="150000"/>
                        </a:lnSpc>
                      </a:pPr>
                      <a:r>
                        <a:rPr lang="en-US" sz="1400" dirty="0">
                          <a:solidFill>
                            <a:schemeClr val="tx2"/>
                          </a:solidFill>
                          <a:latin typeface="+mn-lt"/>
                        </a:rPr>
                        <a:t>-</a:t>
                      </a:r>
                    </a:p>
                  </a:txBody>
                  <a:tcPr marL="182740" marR="182740" marT="68874" marB="68874">
                    <a:cell3D prstMaterial="dkEdge">
                      <a:bevel w="25400" h="25400" prst="angle"/>
                      <a:lightRig rig="flood" dir="t"/>
                    </a:cell3D>
                  </a:tcPr>
                </a:tc>
                <a:tc>
                  <a:txBody>
                    <a:bodyPr/>
                    <a:lstStyle/>
                    <a:p>
                      <a:pPr algn="ctr">
                        <a:lnSpc>
                          <a:spcPct val="150000"/>
                        </a:lnSpc>
                      </a:pPr>
                      <a:r>
                        <a:rPr lang="en-US" sz="1400" dirty="0" smtClean="0">
                          <a:solidFill>
                            <a:schemeClr val="tx2"/>
                          </a:solidFill>
                          <a:latin typeface="+mn-lt"/>
                        </a:rPr>
                        <a:t>82,37</a:t>
                      </a:r>
                      <a:endParaRPr lang="en-US" sz="1400" dirty="0">
                        <a:solidFill>
                          <a:schemeClr val="tx2"/>
                        </a:solidFill>
                        <a:latin typeface="+mn-lt"/>
                      </a:endParaRPr>
                    </a:p>
                  </a:txBody>
                  <a:tcPr marL="182740" marR="182740" marT="68874" marB="68874">
                    <a:cell3D prstMaterial="dkEdge">
                      <a:bevel w="25400" h="25400" prst="angle"/>
                      <a:lightRig rig="flood" dir="t"/>
                    </a:cell3D>
                  </a:tcPr>
                </a:tc>
                <a:extLst>
                  <a:ext uri="{0D108BD9-81ED-4DB2-BD59-A6C34878D82A}">
                    <a16:rowId xmlns="" xmlns:a16="http://schemas.microsoft.com/office/drawing/2014/main" val="10003"/>
                  </a:ext>
                </a:extLst>
              </a:tr>
              <a:tr h="351997">
                <a:tc>
                  <a:txBody>
                    <a:bodyPr/>
                    <a:lstStyle/>
                    <a:p>
                      <a:pPr algn="ctr">
                        <a:lnSpc>
                          <a:spcPct val="150000"/>
                        </a:lnSpc>
                      </a:pPr>
                      <a:r>
                        <a:rPr lang="en-US" sz="1400" dirty="0">
                          <a:solidFill>
                            <a:schemeClr val="tx2"/>
                          </a:solidFill>
                          <a:latin typeface="+mn-lt"/>
                        </a:rPr>
                        <a:t>3. </a:t>
                      </a: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400" dirty="0" err="1">
                          <a:solidFill>
                            <a:schemeClr val="tx2"/>
                          </a:solidFill>
                          <a:latin typeface="+mn-lt"/>
                        </a:rPr>
                        <a:t>Kegiatan</a:t>
                      </a:r>
                      <a:r>
                        <a:rPr lang="en-US" sz="1400" dirty="0">
                          <a:solidFill>
                            <a:schemeClr val="tx2"/>
                          </a:solidFill>
                          <a:latin typeface="+mn-lt"/>
                        </a:rPr>
                        <a:t> </a:t>
                      </a:r>
                      <a:r>
                        <a:rPr lang="en-US" sz="1400" dirty="0" err="1">
                          <a:solidFill>
                            <a:schemeClr val="tx2"/>
                          </a:solidFill>
                          <a:latin typeface="+mn-lt"/>
                        </a:rPr>
                        <a:t>Peningkatan</a:t>
                      </a:r>
                      <a:r>
                        <a:rPr lang="en-US" sz="1400" dirty="0">
                          <a:solidFill>
                            <a:schemeClr val="tx2"/>
                          </a:solidFill>
                          <a:latin typeface="+mn-lt"/>
                        </a:rPr>
                        <a:t> </a:t>
                      </a:r>
                      <a:r>
                        <a:rPr lang="en-US" sz="1400" dirty="0" err="1">
                          <a:solidFill>
                            <a:schemeClr val="tx2"/>
                          </a:solidFill>
                          <a:latin typeface="+mn-lt"/>
                        </a:rPr>
                        <a:t>Mutu</a:t>
                      </a:r>
                      <a:r>
                        <a:rPr lang="en-US" sz="1400" dirty="0">
                          <a:solidFill>
                            <a:schemeClr val="tx2"/>
                          </a:solidFill>
                          <a:latin typeface="+mn-lt"/>
                        </a:rPr>
                        <a:t> </a:t>
                      </a:r>
                      <a:r>
                        <a:rPr lang="en-US" sz="1400" dirty="0" err="1">
                          <a:solidFill>
                            <a:schemeClr val="tx2"/>
                          </a:solidFill>
                          <a:latin typeface="+mn-lt"/>
                        </a:rPr>
                        <a:t>Pelayanan</a:t>
                      </a:r>
                      <a:r>
                        <a:rPr lang="en-US" sz="1400" dirty="0">
                          <a:solidFill>
                            <a:schemeClr val="tx2"/>
                          </a:solidFill>
                          <a:latin typeface="+mn-lt"/>
                        </a:rPr>
                        <a:t> </a:t>
                      </a:r>
                      <a:r>
                        <a:rPr lang="en-US" sz="1400" dirty="0" err="1">
                          <a:solidFill>
                            <a:schemeClr val="tx2"/>
                          </a:solidFill>
                          <a:latin typeface="+mn-lt"/>
                        </a:rPr>
                        <a:t>Kesehatan</a:t>
                      </a: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a:txBody>
                    <a:bodyPr/>
                    <a:lstStyle/>
                    <a:p>
                      <a:pPr algn="r">
                        <a:lnSpc>
                          <a:spcPct val="150000"/>
                        </a:lnSpc>
                      </a:pPr>
                      <a:r>
                        <a:rPr lang="en-US" sz="1400" dirty="0">
                          <a:solidFill>
                            <a:schemeClr val="tx2"/>
                          </a:solidFill>
                          <a:latin typeface="+mn-lt"/>
                        </a:rPr>
                        <a:t>250.000.000</a:t>
                      </a: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a:txBody>
                    <a:bodyPr/>
                    <a:lstStyle/>
                    <a:p>
                      <a:pPr algn="ctr">
                        <a:lnSpc>
                          <a:spcPct val="150000"/>
                        </a:lnSpc>
                      </a:pPr>
                      <a:r>
                        <a:rPr lang="en-US" sz="1400" dirty="0" smtClean="0">
                          <a:solidFill>
                            <a:schemeClr val="tx2"/>
                          </a:solidFill>
                          <a:latin typeface="+mn-lt"/>
                        </a:rPr>
                        <a:t>38,15</a:t>
                      </a:r>
                      <a:endParaRPr lang="en-US" sz="1400" dirty="0">
                        <a:solidFill>
                          <a:schemeClr val="tx2"/>
                        </a:solidFill>
                        <a:latin typeface="+mn-lt"/>
                      </a:endParaRPr>
                    </a:p>
                  </a:txBody>
                  <a:tcPr marL="182740" marR="182740" marT="68874" marB="68874">
                    <a:cell3D prstMaterial="dkEdge">
                      <a:bevel w="25400" h="25400" prst="angle"/>
                      <a:lightRig rig="flood" dir="t"/>
                    </a:cell3D>
                  </a:tcPr>
                </a:tc>
                <a:tc>
                  <a:txBody>
                    <a:bodyPr/>
                    <a:lstStyle/>
                    <a:p>
                      <a:pPr algn="ctr">
                        <a:lnSpc>
                          <a:spcPct val="150000"/>
                        </a:lnSpc>
                      </a:pPr>
                      <a:r>
                        <a:rPr lang="en-US" sz="1400" dirty="0" smtClean="0">
                          <a:solidFill>
                            <a:schemeClr val="tx2"/>
                          </a:solidFill>
                          <a:latin typeface="+mn-lt"/>
                        </a:rPr>
                        <a:t>50,00</a:t>
                      </a:r>
                      <a:endParaRPr lang="en-US" sz="1400" dirty="0">
                        <a:solidFill>
                          <a:schemeClr val="tx2"/>
                        </a:solidFill>
                        <a:latin typeface="+mn-lt"/>
                      </a:endParaRPr>
                    </a:p>
                  </a:txBody>
                  <a:tcPr marL="182740" marR="182740" marT="68874" marB="68874">
                    <a:cell3D prstMaterial="dkEdge">
                      <a:bevel w="25400" h="25400" prst="angle"/>
                      <a:lightRig rig="flood" dir="t"/>
                    </a:cell3D>
                  </a:tcPr>
                </a:tc>
                <a:extLst>
                  <a:ext uri="{0D108BD9-81ED-4DB2-BD59-A6C34878D82A}">
                    <a16:rowId xmlns="" xmlns:a16="http://schemas.microsoft.com/office/drawing/2014/main" val="10004"/>
                  </a:ext>
                </a:extLst>
              </a:tr>
              <a:tr h="409133">
                <a:tc>
                  <a:txBody>
                    <a:bodyPr/>
                    <a:lstStyle/>
                    <a:p>
                      <a:pPr algn="ctr">
                        <a:lnSpc>
                          <a:spcPct val="150000"/>
                        </a:lnSpc>
                      </a:pPr>
                      <a:r>
                        <a:rPr lang="en-US" sz="1400" dirty="0">
                          <a:solidFill>
                            <a:schemeClr val="tx2"/>
                          </a:solidFill>
                          <a:latin typeface="+mn-lt"/>
                        </a:rPr>
                        <a:t>4.</a:t>
                      </a: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a:txBody>
                    <a:bodyPr/>
                    <a:lstStyle/>
                    <a:p>
                      <a:pPr algn="just">
                        <a:lnSpc>
                          <a:spcPct val="150000"/>
                        </a:lnSpc>
                      </a:pPr>
                      <a:r>
                        <a:rPr lang="en-US" sz="1400" dirty="0" err="1">
                          <a:solidFill>
                            <a:schemeClr val="tx2"/>
                          </a:solidFill>
                          <a:latin typeface="+mn-lt"/>
                          <a:ea typeface="Verdana" pitchFamily="34" charset="0"/>
                          <a:cs typeface="Verdana" pitchFamily="34" charset="0"/>
                        </a:rPr>
                        <a:t>Pengadaan</a:t>
                      </a:r>
                      <a:r>
                        <a:rPr lang="en-US" sz="1400" dirty="0">
                          <a:solidFill>
                            <a:schemeClr val="tx2"/>
                          </a:solidFill>
                          <a:latin typeface="+mn-lt"/>
                          <a:ea typeface="Verdana" pitchFamily="34" charset="0"/>
                          <a:cs typeface="Verdana" pitchFamily="34" charset="0"/>
                        </a:rPr>
                        <a:t> </a:t>
                      </a:r>
                      <a:r>
                        <a:rPr lang="en-US" sz="1400" dirty="0" err="1">
                          <a:solidFill>
                            <a:schemeClr val="tx2"/>
                          </a:solidFill>
                          <a:latin typeface="+mn-lt"/>
                          <a:ea typeface="Verdana" pitchFamily="34" charset="0"/>
                          <a:cs typeface="Verdana" pitchFamily="34" charset="0"/>
                        </a:rPr>
                        <a:t>Kendaraan</a:t>
                      </a:r>
                      <a:r>
                        <a:rPr lang="en-US" sz="1400" dirty="0">
                          <a:solidFill>
                            <a:schemeClr val="tx2"/>
                          </a:solidFill>
                          <a:latin typeface="+mn-lt"/>
                          <a:ea typeface="Verdana" pitchFamily="34" charset="0"/>
                          <a:cs typeface="Verdana" pitchFamily="34" charset="0"/>
                        </a:rPr>
                        <a:t> </a:t>
                      </a:r>
                      <a:r>
                        <a:rPr lang="en-US" sz="1400" dirty="0" err="1">
                          <a:solidFill>
                            <a:schemeClr val="tx2"/>
                          </a:solidFill>
                          <a:latin typeface="+mn-lt"/>
                          <a:ea typeface="Verdana" pitchFamily="34" charset="0"/>
                          <a:cs typeface="Verdana" pitchFamily="34" charset="0"/>
                        </a:rPr>
                        <a:t>Pendukung</a:t>
                      </a:r>
                      <a:r>
                        <a:rPr lang="en-US" sz="1400" dirty="0">
                          <a:solidFill>
                            <a:schemeClr val="tx2"/>
                          </a:solidFill>
                          <a:latin typeface="+mn-lt"/>
                          <a:ea typeface="Verdana" pitchFamily="34" charset="0"/>
                          <a:cs typeface="Verdana" pitchFamily="34" charset="0"/>
                        </a:rPr>
                        <a:t> </a:t>
                      </a:r>
                      <a:r>
                        <a:rPr lang="en-US" sz="1400" dirty="0" err="1">
                          <a:solidFill>
                            <a:schemeClr val="tx2"/>
                          </a:solidFill>
                          <a:latin typeface="+mn-lt"/>
                          <a:ea typeface="Verdana" pitchFamily="34" charset="0"/>
                          <a:cs typeface="Verdana" pitchFamily="34" charset="0"/>
                        </a:rPr>
                        <a:t>Pelayanan</a:t>
                      </a: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a:txBody>
                    <a:bodyPr/>
                    <a:lstStyle/>
                    <a:p>
                      <a:pPr algn="r">
                        <a:lnSpc>
                          <a:spcPct val="150000"/>
                        </a:lnSpc>
                      </a:pPr>
                      <a:r>
                        <a:rPr lang="en-US" sz="1400" dirty="0">
                          <a:solidFill>
                            <a:schemeClr val="tx2"/>
                          </a:solidFill>
                          <a:latin typeface="+mn-lt"/>
                        </a:rPr>
                        <a:t>750.298.000</a:t>
                      </a: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a:txBody>
                    <a:bodyPr/>
                    <a:lstStyle/>
                    <a:p>
                      <a:pPr algn="ctr">
                        <a:lnSpc>
                          <a:spcPct val="150000"/>
                        </a:lnSpc>
                      </a:pPr>
                      <a:r>
                        <a:rPr lang="en-US" sz="1400" dirty="0">
                          <a:solidFill>
                            <a:schemeClr val="tx2"/>
                          </a:solidFill>
                          <a:latin typeface="+mn-lt"/>
                        </a:rPr>
                        <a:t>-</a:t>
                      </a:r>
                    </a:p>
                  </a:txBody>
                  <a:tcPr marL="182740" marR="182740" marT="68874" marB="68874">
                    <a:cell3D prstMaterial="dkEdge">
                      <a:bevel w="25400" h="25400" prst="angle"/>
                      <a:lightRig rig="flood" dir="t"/>
                    </a:cell3D>
                  </a:tcPr>
                </a:tc>
                <a:tc>
                  <a:txBody>
                    <a:bodyPr/>
                    <a:lstStyle/>
                    <a:p>
                      <a:pPr algn="ctr">
                        <a:lnSpc>
                          <a:spcPct val="150000"/>
                        </a:lnSpc>
                      </a:pPr>
                      <a:r>
                        <a:rPr lang="en-US" sz="1400" dirty="0">
                          <a:solidFill>
                            <a:schemeClr val="tx2"/>
                          </a:solidFill>
                          <a:latin typeface="+mn-lt"/>
                        </a:rPr>
                        <a:t>-</a:t>
                      </a:r>
                    </a:p>
                  </a:txBody>
                  <a:tcPr marL="182740" marR="182740" marT="68874" marB="68874">
                    <a:cell3D prstMaterial="dkEdge">
                      <a:bevel w="25400" h="25400" prst="angle"/>
                      <a:lightRig rig="flood" dir="t"/>
                    </a:cell3D>
                  </a:tcPr>
                </a:tc>
                <a:extLst>
                  <a:ext uri="{0D108BD9-81ED-4DB2-BD59-A6C34878D82A}">
                    <a16:rowId xmlns="" xmlns:a16="http://schemas.microsoft.com/office/drawing/2014/main" val="10005"/>
                  </a:ext>
                </a:extLst>
              </a:tr>
              <a:tr h="720080">
                <a:tc>
                  <a:txBody>
                    <a:bodyPr/>
                    <a:lstStyle/>
                    <a:p>
                      <a:pPr algn="ctr">
                        <a:lnSpc>
                          <a:spcPct val="150000"/>
                        </a:lnSpc>
                      </a:pPr>
                      <a:r>
                        <a:rPr lang="en-US" sz="1400" dirty="0">
                          <a:solidFill>
                            <a:schemeClr val="tx2"/>
                          </a:solidFill>
                          <a:latin typeface="+mn-lt"/>
                          <a:ea typeface="Verdana" pitchFamily="34" charset="0"/>
                          <a:cs typeface="Verdana" pitchFamily="34" charset="0"/>
                        </a:rPr>
                        <a:t>5.</a:t>
                      </a:r>
                    </a:p>
                  </a:txBody>
                  <a:tcPr marL="182740" marR="182740" marT="68874" marB="68874">
                    <a:cell3D prstMaterial="dkEdge">
                      <a:bevel w="25400" h="25400" prst="angle"/>
                      <a:lightRig rig="flood" dir="t"/>
                    </a:cell3D>
                  </a:tcPr>
                </a:tc>
                <a:tc>
                  <a:txBody>
                    <a:bodyPr/>
                    <a:lstStyle/>
                    <a:p>
                      <a:pPr algn="just">
                        <a:lnSpc>
                          <a:spcPct val="150000"/>
                        </a:lnSpc>
                      </a:pPr>
                      <a:r>
                        <a:rPr lang="en-US" sz="1400" dirty="0" err="1">
                          <a:solidFill>
                            <a:schemeClr val="tx2"/>
                          </a:solidFill>
                          <a:latin typeface="+mn-lt"/>
                          <a:ea typeface="Verdana" pitchFamily="34" charset="0"/>
                          <a:cs typeface="Verdana" pitchFamily="34" charset="0"/>
                        </a:rPr>
                        <a:t>Penyediaan</a:t>
                      </a:r>
                      <a:r>
                        <a:rPr lang="en-US" sz="1400" dirty="0">
                          <a:solidFill>
                            <a:schemeClr val="tx2"/>
                          </a:solidFill>
                          <a:latin typeface="+mn-lt"/>
                          <a:ea typeface="Verdana" pitchFamily="34" charset="0"/>
                          <a:cs typeface="Verdana" pitchFamily="34" charset="0"/>
                        </a:rPr>
                        <a:t> Honorarium</a:t>
                      </a:r>
                      <a:r>
                        <a:rPr lang="en-US" sz="1400" baseline="0" dirty="0">
                          <a:solidFill>
                            <a:schemeClr val="tx2"/>
                          </a:solidFill>
                          <a:latin typeface="+mn-lt"/>
                          <a:ea typeface="Verdana" pitchFamily="34" charset="0"/>
                          <a:cs typeface="Verdana" pitchFamily="34" charset="0"/>
                        </a:rPr>
                        <a:t> </a:t>
                      </a:r>
                      <a:r>
                        <a:rPr lang="en-US" sz="1400" baseline="0" dirty="0" err="1">
                          <a:solidFill>
                            <a:schemeClr val="tx2"/>
                          </a:solidFill>
                          <a:latin typeface="+mn-lt"/>
                          <a:ea typeface="Verdana" pitchFamily="34" charset="0"/>
                          <a:cs typeface="Verdana" pitchFamily="34" charset="0"/>
                        </a:rPr>
                        <a:t>dan</a:t>
                      </a:r>
                      <a:r>
                        <a:rPr lang="en-US" sz="1400" baseline="0" dirty="0">
                          <a:solidFill>
                            <a:schemeClr val="tx2"/>
                          </a:solidFill>
                          <a:latin typeface="+mn-lt"/>
                          <a:ea typeface="Verdana" pitchFamily="34" charset="0"/>
                          <a:cs typeface="Verdana" pitchFamily="34" charset="0"/>
                        </a:rPr>
                        <a:t> </a:t>
                      </a:r>
                      <a:r>
                        <a:rPr lang="en-US" sz="1400" baseline="0" dirty="0" err="1">
                          <a:solidFill>
                            <a:schemeClr val="tx2"/>
                          </a:solidFill>
                          <a:latin typeface="+mn-lt"/>
                          <a:ea typeface="Verdana" pitchFamily="34" charset="0"/>
                          <a:cs typeface="Verdana" pitchFamily="34" charset="0"/>
                        </a:rPr>
                        <a:t>Premi</a:t>
                      </a:r>
                      <a:r>
                        <a:rPr lang="en-US" sz="1400" baseline="0" dirty="0">
                          <a:solidFill>
                            <a:schemeClr val="tx2"/>
                          </a:solidFill>
                          <a:latin typeface="+mn-lt"/>
                          <a:ea typeface="Verdana" pitchFamily="34" charset="0"/>
                          <a:cs typeface="Verdana" pitchFamily="34" charset="0"/>
                        </a:rPr>
                        <a:t> BPJS </a:t>
                      </a:r>
                      <a:r>
                        <a:rPr lang="en-US" sz="1400" baseline="0" dirty="0" err="1">
                          <a:solidFill>
                            <a:schemeClr val="tx2"/>
                          </a:solidFill>
                          <a:latin typeface="+mn-lt"/>
                          <a:ea typeface="Verdana" pitchFamily="34" charset="0"/>
                          <a:cs typeface="Verdana" pitchFamily="34" charset="0"/>
                        </a:rPr>
                        <a:t>bagi</a:t>
                      </a:r>
                      <a:r>
                        <a:rPr lang="en-US" sz="1400" baseline="0" dirty="0">
                          <a:solidFill>
                            <a:schemeClr val="tx2"/>
                          </a:solidFill>
                          <a:latin typeface="+mn-lt"/>
                          <a:ea typeface="Verdana" pitchFamily="34" charset="0"/>
                          <a:cs typeface="Verdana" pitchFamily="34" charset="0"/>
                        </a:rPr>
                        <a:t> </a:t>
                      </a:r>
                      <a:r>
                        <a:rPr lang="en-US" sz="1400" baseline="0" dirty="0" err="1">
                          <a:solidFill>
                            <a:schemeClr val="tx2"/>
                          </a:solidFill>
                          <a:latin typeface="+mn-lt"/>
                          <a:ea typeface="Verdana" pitchFamily="34" charset="0"/>
                          <a:cs typeface="Verdana" pitchFamily="34" charset="0"/>
                        </a:rPr>
                        <a:t>Tenaga</a:t>
                      </a:r>
                      <a:r>
                        <a:rPr lang="en-US" sz="1400" baseline="0" dirty="0">
                          <a:solidFill>
                            <a:schemeClr val="tx2"/>
                          </a:solidFill>
                          <a:latin typeface="+mn-lt"/>
                          <a:ea typeface="Verdana" pitchFamily="34" charset="0"/>
                          <a:cs typeface="Verdana" pitchFamily="34" charset="0"/>
                        </a:rPr>
                        <a:t> </a:t>
                      </a:r>
                      <a:r>
                        <a:rPr lang="en-US" sz="1400" baseline="0" dirty="0" err="1">
                          <a:solidFill>
                            <a:schemeClr val="tx2"/>
                          </a:solidFill>
                          <a:latin typeface="+mn-lt"/>
                          <a:ea typeface="Verdana" pitchFamily="34" charset="0"/>
                          <a:cs typeface="Verdana" pitchFamily="34" charset="0"/>
                        </a:rPr>
                        <a:t>Harlep</a:t>
                      </a:r>
                      <a:r>
                        <a:rPr lang="en-US" sz="1400" baseline="0" dirty="0">
                          <a:solidFill>
                            <a:schemeClr val="tx2"/>
                          </a:solidFill>
                          <a:latin typeface="+mn-lt"/>
                          <a:ea typeface="Verdana" pitchFamily="34" charset="0"/>
                          <a:cs typeface="Verdana" pitchFamily="34" charset="0"/>
                        </a:rPr>
                        <a:t> di </a:t>
                      </a:r>
                      <a:r>
                        <a:rPr lang="en-US" sz="1400" baseline="0" dirty="0" err="1">
                          <a:solidFill>
                            <a:schemeClr val="tx2"/>
                          </a:solidFill>
                          <a:latin typeface="+mn-lt"/>
                          <a:ea typeface="Verdana" pitchFamily="34" charset="0"/>
                          <a:cs typeface="Verdana" pitchFamily="34" charset="0"/>
                        </a:rPr>
                        <a:t>Pelayanan</a:t>
                      </a:r>
                      <a:r>
                        <a:rPr lang="en-US" sz="1400" baseline="0" dirty="0">
                          <a:solidFill>
                            <a:schemeClr val="tx2"/>
                          </a:solidFill>
                          <a:latin typeface="+mn-lt"/>
                          <a:ea typeface="Verdana" pitchFamily="34" charset="0"/>
                          <a:cs typeface="Verdana" pitchFamily="34" charset="0"/>
                        </a:rPr>
                        <a:t> </a:t>
                      </a:r>
                      <a:r>
                        <a:rPr lang="en-US" sz="1400" baseline="0" dirty="0" err="1">
                          <a:solidFill>
                            <a:schemeClr val="tx2"/>
                          </a:solidFill>
                          <a:latin typeface="+mn-lt"/>
                          <a:ea typeface="Verdana" pitchFamily="34" charset="0"/>
                          <a:cs typeface="Verdana" pitchFamily="34" charset="0"/>
                        </a:rPr>
                        <a:t>Kesehatan</a:t>
                      </a: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a:txBody>
                    <a:bodyPr/>
                    <a:lstStyle/>
                    <a:p>
                      <a:pPr algn="r">
                        <a:lnSpc>
                          <a:spcPct val="150000"/>
                        </a:lnSpc>
                      </a:pPr>
                      <a:r>
                        <a:rPr lang="en-US" sz="1400" dirty="0">
                          <a:solidFill>
                            <a:schemeClr val="tx2"/>
                          </a:solidFill>
                          <a:latin typeface="+mn-lt"/>
                          <a:ea typeface="Verdana" pitchFamily="34" charset="0"/>
                          <a:cs typeface="Verdana" pitchFamily="34" charset="0"/>
                        </a:rPr>
                        <a:t>750.000.000</a:t>
                      </a:r>
                    </a:p>
                  </a:txBody>
                  <a:tcPr marL="182740" marR="182740" marT="68874" marB="68874">
                    <a:cell3D prstMaterial="dkEdge">
                      <a:bevel w="25400" h="25400" prst="angle"/>
                      <a:lightRig rig="flood" dir="t"/>
                    </a:cell3D>
                  </a:tcPr>
                </a:tc>
                <a:tc>
                  <a:txBody>
                    <a:bodyPr/>
                    <a:lstStyle/>
                    <a:p>
                      <a:pPr algn="ctr">
                        <a:lnSpc>
                          <a:spcPct val="150000"/>
                        </a:lnSpc>
                      </a:pPr>
                      <a:r>
                        <a:rPr lang="en-US" sz="1400" dirty="0" smtClean="0">
                          <a:solidFill>
                            <a:schemeClr val="tx2"/>
                          </a:solidFill>
                          <a:latin typeface="+mn-lt"/>
                        </a:rPr>
                        <a:t>17,80</a:t>
                      </a:r>
                      <a:endParaRPr lang="en-US" sz="1400" dirty="0">
                        <a:solidFill>
                          <a:schemeClr val="tx2"/>
                        </a:solidFill>
                        <a:latin typeface="+mn-lt"/>
                      </a:endParaRPr>
                    </a:p>
                  </a:txBody>
                  <a:tcPr marL="182740" marR="182740" marT="68874" marB="68874">
                    <a:cell3D prstMaterial="dkEdge">
                      <a:bevel w="25400" h="25400" prst="angle"/>
                      <a:lightRig rig="flood" dir="t"/>
                    </a:cell3D>
                  </a:tcPr>
                </a:tc>
                <a:tc>
                  <a:txBody>
                    <a:bodyPr/>
                    <a:lstStyle/>
                    <a:p>
                      <a:pPr algn="ctr">
                        <a:lnSpc>
                          <a:spcPct val="150000"/>
                        </a:lnSpc>
                      </a:pPr>
                      <a:r>
                        <a:rPr lang="en-US" sz="1400" dirty="0" smtClean="0">
                          <a:solidFill>
                            <a:schemeClr val="tx2"/>
                          </a:solidFill>
                          <a:latin typeface="+mn-lt"/>
                        </a:rPr>
                        <a:t>33,33</a:t>
                      </a:r>
                      <a:endParaRPr lang="en-US" sz="1400" dirty="0">
                        <a:solidFill>
                          <a:schemeClr val="tx2"/>
                        </a:solidFill>
                        <a:latin typeface="+mn-lt"/>
                      </a:endParaRPr>
                    </a:p>
                  </a:txBody>
                  <a:tcPr marL="182740" marR="182740" marT="68874" marB="68874">
                    <a:cell3D prstMaterial="dkEdge">
                      <a:bevel w="25400" h="25400" prst="angle"/>
                      <a:lightRig rig="flood" dir="t"/>
                    </a:cell3D>
                  </a:tcPr>
                </a:tc>
                <a:extLst>
                  <a:ext uri="{0D108BD9-81ED-4DB2-BD59-A6C34878D82A}">
                    <a16:rowId xmlns="" xmlns:a16="http://schemas.microsoft.com/office/drawing/2014/main" val="10006"/>
                  </a:ext>
                </a:extLst>
              </a:tr>
              <a:tr h="409133">
                <a:tc>
                  <a:txBody>
                    <a:bodyPr/>
                    <a:lstStyle/>
                    <a:p>
                      <a:pPr algn="ctr">
                        <a:lnSpc>
                          <a:spcPct val="150000"/>
                        </a:lnSpc>
                      </a:pPr>
                      <a:r>
                        <a:rPr lang="en-US" sz="1400" dirty="0">
                          <a:solidFill>
                            <a:schemeClr val="tx2"/>
                          </a:solidFill>
                          <a:latin typeface="+mn-lt"/>
                          <a:ea typeface="Verdana" pitchFamily="34" charset="0"/>
                          <a:cs typeface="Verdana" pitchFamily="34" charset="0"/>
                        </a:rPr>
                        <a:t>6.</a:t>
                      </a:r>
                    </a:p>
                  </a:txBody>
                  <a:tcPr marL="182740" marR="182740" marT="68874" marB="68874">
                    <a:cell3D prstMaterial="dkEdge">
                      <a:bevel w="25400" h="25400" prst="angle"/>
                      <a:lightRig rig="flood" dir="t"/>
                    </a:cell3D>
                  </a:tcPr>
                </a:tc>
                <a:tc>
                  <a:txBody>
                    <a:bodyPr/>
                    <a:lstStyle/>
                    <a:p>
                      <a:pPr algn="just">
                        <a:lnSpc>
                          <a:spcPct val="150000"/>
                        </a:lnSpc>
                      </a:pPr>
                      <a:r>
                        <a:rPr lang="en-US" sz="1400" dirty="0" err="1">
                          <a:solidFill>
                            <a:schemeClr val="tx2"/>
                          </a:solidFill>
                          <a:latin typeface="+mn-lt"/>
                          <a:ea typeface="Verdana" pitchFamily="34" charset="0"/>
                          <a:cs typeface="Verdana" pitchFamily="34" charset="0"/>
                        </a:rPr>
                        <a:t>Pemenuhan</a:t>
                      </a:r>
                      <a:r>
                        <a:rPr lang="en-US" sz="1400" dirty="0">
                          <a:solidFill>
                            <a:schemeClr val="tx2"/>
                          </a:solidFill>
                          <a:latin typeface="+mn-lt"/>
                          <a:ea typeface="Verdana" pitchFamily="34" charset="0"/>
                          <a:cs typeface="Verdana" pitchFamily="34" charset="0"/>
                        </a:rPr>
                        <a:t> </a:t>
                      </a:r>
                      <a:r>
                        <a:rPr lang="en-US" sz="1400" dirty="0" err="1">
                          <a:solidFill>
                            <a:schemeClr val="tx2"/>
                          </a:solidFill>
                          <a:latin typeface="+mn-lt"/>
                          <a:ea typeface="Verdana" pitchFamily="34" charset="0"/>
                          <a:cs typeface="Verdana" pitchFamily="34" charset="0"/>
                        </a:rPr>
                        <a:t>Sarana</a:t>
                      </a:r>
                      <a:r>
                        <a:rPr lang="en-US" sz="1400" dirty="0">
                          <a:solidFill>
                            <a:schemeClr val="tx2"/>
                          </a:solidFill>
                          <a:latin typeface="+mn-lt"/>
                          <a:ea typeface="Verdana" pitchFamily="34" charset="0"/>
                          <a:cs typeface="Verdana" pitchFamily="34" charset="0"/>
                        </a:rPr>
                        <a:t>, </a:t>
                      </a:r>
                      <a:r>
                        <a:rPr lang="en-US" sz="1400" dirty="0" err="1">
                          <a:solidFill>
                            <a:schemeClr val="tx2"/>
                          </a:solidFill>
                          <a:latin typeface="+mn-lt"/>
                          <a:ea typeface="Verdana" pitchFamily="34" charset="0"/>
                          <a:cs typeface="Verdana" pitchFamily="34" charset="0"/>
                        </a:rPr>
                        <a:t>Prasarana</a:t>
                      </a:r>
                      <a:r>
                        <a:rPr lang="en-US" sz="1400" dirty="0">
                          <a:solidFill>
                            <a:schemeClr val="tx2"/>
                          </a:solidFill>
                          <a:latin typeface="+mn-lt"/>
                          <a:ea typeface="Verdana" pitchFamily="34" charset="0"/>
                          <a:cs typeface="Verdana" pitchFamily="34" charset="0"/>
                        </a:rPr>
                        <a:t> </a:t>
                      </a:r>
                      <a:r>
                        <a:rPr lang="en-US" sz="1400" dirty="0" err="1">
                          <a:solidFill>
                            <a:schemeClr val="tx2"/>
                          </a:solidFill>
                          <a:latin typeface="+mn-lt"/>
                          <a:ea typeface="Verdana" pitchFamily="34" charset="0"/>
                          <a:cs typeface="Verdana" pitchFamily="34" charset="0"/>
                        </a:rPr>
                        <a:t>dan</a:t>
                      </a:r>
                      <a:r>
                        <a:rPr lang="en-US" sz="1400" dirty="0">
                          <a:solidFill>
                            <a:schemeClr val="tx2"/>
                          </a:solidFill>
                          <a:latin typeface="+mn-lt"/>
                          <a:ea typeface="Verdana" pitchFamily="34" charset="0"/>
                          <a:cs typeface="Verdana" pitchFamily="34" charset="0"/>
                        </a:rPr>
                        <a:t> </a:t>
                      </a:r>
                      <a:r>
                        <a:rPr lang="en-US" sz="1400" dirty="0" err="1">
                          <a:solidFill>
                            <a:schemeClr val="tx2"/>
                          </a:solidFill>
                          <a:latin typeface="+mn-lt"/>
                          <a:ea typeface="Verdana" pitchFamily="34" charset="0"/>
                          <a:cs typeface="Verdana" pitchFamily="34" charset="0"/>
                        </a:rPr>
                        <a:t>Alat</a:t>
                      </a:r>
                      <a:r>
                        <a:rPr lang="en-US" sz="1400" dirty="0">
                          <a:solidFill>
                            <a:schemeClr val="tx2"/>
                          </a:solidFill>
                          <a:latin typeface="+mn-lt"/>
                          <a:ea typeface="Verdana" pitchFamily="34" charset="0"/>
                          <a:cs typeface="Verdana" pitchFamily="34" charset="0"/>
                        </a:rPr>
                        <a:t> </a:t>
                      </a:r>
                      <a:r>
                        <a:rPr lang="en-US" sz="1400" dirty="0" err="1">
                          <a:solidFill>
                            <a:schemeClr val="tx2"/>
                          </a:solidFill>
                          <a:latin typeface="+mn-lt"/>
                          <a:ea typeface="Verdana" pitchFamily="34" charset="0"/>
                          <a:cs typeface="Verdana" pitchFamily="34" charset="0"/>
                        </a:rPr>
                        <a:t>Kesehatan</a:t>
                      </a: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a:txBody>
                    <a:bodyPr/>
                    <a:lstStyle/>
                    <a:p>
                      <a:pPr algn="r">
                        <a:lnSpc>
                          <a:spcPct val="150000"/>
                        </a:lnSpc>
                      </a:pPr>
                      <a:r>
                        <a:rPr lang="en-US" sz="1400" dirty="0">
                          <a:solidFill>
                            <a:schemeClr val="tx2"/>
                          </a:solidFill>
                          <a:latin typeface="+mn-lt"/>
                          <a:ea typeface="Verdana" pitchFamily="34" charset="0"/>
                          <a:cs typeface="Verdana" pitchFamily="34" charset="0"/>
                        </a:rPr>
                        <a:t>18.000.000.000</a:t>
                      </a:r>
                    </a:p>
                  </a:txBody>
                  <a:tcPr marL="182740" marR="182740" marT="68874" marB="68874">
                    <a:cell3D prstMaterial="dkEdge">
                      <a:bevel w="25400" h="25400" prst="angle"/>
                      <a:lightRig rig="flood" dir="t"/>
                    </a:cell3D>
                  </a:tcPr>
                </a:tc>
                <a:tc>
                  <a:txBody>
                    <a:bodyPr/>
                    <a:lstStyle/>
                    <a:p>
                      <a:pPr algn="ctr">
                        <a:lnSpc>
                          <a:spcPct val="150000"/>
                        </a:lnSpc>
                      </a:pPr>
                      <a:r>
                        <a:rPr lang="en-US" sz="1400" dirty="0" smtClean="0">
                          <a:solidFill>
                            <a:schemeClr val="tx2"/>
                          </a:solidFill>
                          <a:latin typeface="+mn-lt"/>
                        </a:rPr>
                        <a:t>1,64</a:t>
                      </a:r>
                      <a:endParaRPr lang="en-US" sz="1400" dirty="0">
                        <a:solidFill>
                          <a:schemeClr val="tx2"/>
                        </a:solidFill>
                        <a:latin typeface="+mn-lt"/>
                      </a:endParaRPr>
                    </a:p>
                  </a:txBody>
                  <a:tcPr marL="182740" marR="182740" marT="68874" marB="68874">
                    <a:cell3D prstMaterial="dkEdge">
                      <a:bevel w="25400" h="25400" prst="angle"/>
                      <a:lightRig rig="flood" dir="t"/>
                    </a:cell3D>
                  </a:tcPr>
                </a:tc>
                <a:tc>
                  <a:txBody>
                    <a:bodyPr/>
                    <a:lstStyle/>
                    <a:p>
                      <a:pPr algn="ctr">
                        <a:lnSpc>
                          <a:spcPct val="150000"/>
                        </a:lnSpc>
                      </a:pPr>
                      <a:r>
                        <a:rPr lang="en-US" sz="1400" dirty="0" smtClean="0">
                          <a:solidFill>
                            <a:schemeClr val="tx2"/>
                          </a:solidFill>
                          <a:latin typeface="+mn-lt"/>
                        </a:rPr>
                        <a:t>38,22</a:t>
                      </a:r>
                      <a:endParaRPr lang="en-US" sz="1400" dirty="0">
                        <a:solidFill>
                          <a:schemeClr val="tx2"/>
                        </a:solidFill>
                        <a:latin typeface="+mn-lt"/>
                      </a:endParaRPr>
                    </a:p>
                  </a:txBody>
                  <a:tcPr marL="182740" marR="182740" marT="68874" marB="68874">
                    <a:cell3D prstMaterial="dkEdge">
                      <a:bevel w="25400" h="25400" prst="angle"/>
                      <a:lightRig rig="flood" dir="t"/>
                    </a:cell3D>
                  </a:tcPr>
                </a:tc>
                <a:extLst>
                  <a:ext uri="{0D108BD9-81ED-4DB2-BD59-A6C34878D82A}">
                    <a16:rowId xmlns="" xmlns:a16="http://schemas.microsoft.com/office/drawing/2014/main" val="10007"/>
                  </a:ext>
                </a:extLst>
              </a:tr>
            </a:tbl>
          </a:graphicData>
        </a:graphic>
      </p:graphicFrame>
      <p:grpSp>
        <p:nvGrpSpPr>
          <p:cNvPr id="9" name="Group 8"/>
          <p:cNvGrpSpPr/>
          <p:nvPr/>
        </p:nvGrpSpPr>
        <p:grpSpPr>
          <a:xfrm>
            <a:off x="215156" y="188640"/>
            <a:ext cx="7920880" cy="777427"/>
            <a:chOff x="305272" y="201216"/>
            <a:chExt cx="7920880" cy="777427"/>
          </a:xfrm>
        </p:grpSpPr>
        <p:sp>
          <p:nvSpPr>
            <p:cNvPr id="10" name="Freeform: Shape 70"/>
            <p:cNvSpPr/>
            <p:nvPr/>
          </p:nvSpPr>
          <p:spPr>
            <a:xfrm rot="158526">
              <a:off x="1570436" y="367927"/>
              <a:ext cx="5588232" cy="419333"/>
            </a:xfrm>
            <a:custGeom>
              <a:avLst/>
              <a:gdLst>
                <a:gd name="connsiteX0" fmla="*/ 0 w 4258374"/>
                <a:gd name="connsiteY0" fmla="*/ 0 h 674255"/>
                <a:gd name="connsiteX1" fmla="*/ 4258374 w 4258374"/>
                <a:gd name="connsiteY1" fmla="*/ 0 h 674255"/>
                <a:gd name="connsiteX2" fmla="*/ 4258374 w 4258374"/>
                <a:gd name="connsiteY2" fmla="*/ 196321 h 674255"/>
                <a:gd name="connsiteX3" fmla="*/ 3938879 w 4258374"/>
                <a:gd name="connsiteY3" fmla="*/ 674255 h 674255"/>
                <a:gd name="connsiteX4" fmla="*/ 0 w 4258374"/>
                <a:gd name="connsiteY4" fmla="*/ 674255 h 674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374" h="674255">
                  <a:moveTo>
                    <a:pt x="0" y="0"/>
                  </a:moveTo>
                  <a:lnTo>
                    <a:pt x="4258374" y="0"/>
                  </a:lnTo>
                  <a:lnTo>
                    <a:pt x="4258374" y="196321"/>
                  </a:lnTo>
                  <a:lnTo>
                    <a:pt x="3938879" y="674255"/>
                  </a:lnTo>
                  <a:lnTo>
                    <a:pt x="0" y="674255"/>
                  </a:lnTo>
                  <a:close/>
                </a:path>
              </a:pathLst>
            </a:custGeom>
            <a:ln>
              <a:noFill/>
            </a:ln>
            <a:effectLst>
              <a:outerShdw blurRad="317500" dist="3175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Freeform: Shape 71"/>
            <p:cNvSpPr/>
            <p:nvPr/>
          </p:nvSpPr>
          <p:spPr>
            <a:xfrm flipV="1">
              <a:off x="1481204" y="264017"/>
              <a:ext cx="6744948" cy="651821"/>
            </a:xfrm>
            <a:custGeom>
              <a:avLst/>
              <a:gdLst>
                <a:gd name="connsiteX0" fmla="*/ 2521527 w 3260437"/>
                <a:gd name="connsiteY0" fmla="*/ 1027545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 name="connsiteX0" fmla="*/ 2521527 w 3260437"/>
                <a:gd name="connsiteY0" fmla="*/ 1027543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0437" h="1027545">
                  <a:moveTo>
                    <a:pt x="2521527" y="1027543"/>
                  </a:moveTo>
                  <a:lnTo>
                    <a:pt x="3260437" y="1027545"/>
                  </a:lnTo>
                  <a:lnTo>
                    <a:pt x="2521527" y="0"/>
                  </a:lnTo>
                  <a:lnTo>
                    <a:pt x="2521527" y="2306"/>
                  </a:lnTo>
                  <a:lnTo>
                    <a:pt x="0" y="2306"/>
                  </a:lnTo>
                  <a:lnTo>
                    <a:pt x="0" y="1027543"/>
                  </a:lnTo>
                  <a:lnTo>
                    <a:pt x="2521527" y="1027543"/>
                  </a:lnTo>
                  <a:close/>
                </a:path>
              </a:pathLst>
            </a:cu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7" name="Frame 16"/>
            <p:cNvSpPr/>
            <p:nvPr/>
          </p:nvSpPr>
          <p:spPr>
            <a:xfrm>
              <a:off x="305272" y="201216"/>
              <a:ext cx="1252276" cy="777427"/>
            </a:xfrm>
            <a:prstGeom prst="fram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9" name="TextBox 18"/>
            <p:cNvSpPr txBox="1"/>
            <p:nvPr/>
          </p:nvSpPr>
          <p:spPr>
            <a:xfrm>
              <a:off x="530052" y="330813"/>
              <a:ext cx="802714" cy="518233"/>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800" b="1" dirty="0">
                  <a:solidFill>
                    <a:schemeClr val="tx2"/>
                  </a:solidFill>
                </a:rPr>
                <a:t>2</a:t>
              </a:r>
            </a:p>
          </p:txBody>
        </p:sp>
        <p:sp>
          <p:nvSpPr>
            <p:cNvPr id="20" name="TextBox 19"/>
            <p:cNvSpPr txBox="1"/>
            <p:nvPr/>
          </p:nvSpPr>
          <p:spPr>
            <a:xfrm>
              <a:off x="1781174" y="391053"/>
              <a:ext cx="5145371" cy="461665"/>
            </a:xfrm>
            <a:prstGeom prst="rect">
              <a:avLst/>
            </a:prstGeom>
            <a:noFill/>
          </p:spPr>
          <p:txBody>
            <a:bodyPr wrap="square" lIns="0" rtlCol="0" anchor="ctr">
              <a:spAutoFit/>
            </a:bodyPr>
            <a:lstStyle/>
            <a:p>
              <a:r>
                <a:rPr lang="en-US" sz="2400" b="1" dirty="0">
                  <a:solidFill>
                    <a:schemeClr val="tx2"/>
                  </a:solidFill>
                </a:rPr>
                <a:t>REALISASI BELANJA LANGSUNG</a:t>
              </a:r>
            </a:p>
          </p:txBody>
        </p:sp>
      </p:grpSp>
    </p:spTree>
    <p:extLst>
      <p:ext uri="{BB962C8B-B14F-4D97-AF65-F5344CB8AC3E}">
        <p14:creationId xmlns:p14="http://schemas.microsoft.com/office/powerpoint/2010/main" val="4148881871"/>
      </p:ext>
    </p:extLst>
  </p:cSld>
  <p:clrMapOvr>
    <a:masterClrMapping/>
  </p:clrMapOvr>
  <p:transition advTm="1000">
    <p:wipe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6647AB-53FC-4FC4-B329-DC0E1CCA4575}" type="slidenum">
              <a:rPr lang="en-US" smtClean="0"/>
              <a:pPr/>
              <a:t>40</a:t>
            </a:fld>
            <a:endParaRPr lang="en-US"/>
          </a:p>
        </p:txBody>
      </p:sp>
      <p:sp>
        <p:nvSpPr>
          <p:cNvPr id="8" name="Pentagon 7"/>
          <p:cNvSpPr/>
          <p:nvPr/>
        </p:nvSpPr>
        <p:spPr>
          <a:xfrm>
            <a:off x="348162" y="160072"/>
            <a:ext cx="1071246" cy="49918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10" dirty="0">
                <a:solidFill>
                  <a:schemeClr val="tx2"/>
                </a:solidFill>
                <a:latin typeface="Arial Black" pitchFamily="34" charset="0"/>
              </a:rPr>
              <a:t>6</a:t>
            </a:r>
          </a:p>
        </p:txBody>
      </p:sp>
      <p:graphicFrame>
        <p:nvGraphicFramePr>
          <p:cNvPr id="10" name="Content Placeholder 4"/>
          <p:cNvGraphicFramePr>
            <a:graphicFrameLocks/>
          </p:cNvGraphicFramePr>
          <p:nvPr>
            <p:extLst>
              <p:ext uri="{D42A27DB-BD31-4B8C-83A1-F6EECF244321}">
                <p14:modId xmlns:p14="http://schemas.microsoft.com/office/powerpoint/2010/main" val="3872588203"/>
              </p:ext>
            </p:extLst>
          </p:nvPr>
        </p:nvGraphicFramePr>
        <p:xfrm>
          <a:off x="380279" y="836712"/>
          <a:ext cx="10778071" cy="3911421"/>
        </p:xfrm>
        <a:graphic>
          <a:graphicData uri="http://schemas.openxmlformats.org/drawingml/2006/table">
            <a:tbl>
              <a:tblPr firstRow="1" bandRow="1">
                <a:tableStyleId>{9D7B26C5-4107-4FEC-AEDC-1716B250A1EF}</a:tableStyleId>
              </a:tblPr>
              <a:tblGrid>
                <a:gridCol w="681544">
                  <a:extLst>
                    <a:ext uri="{9D8B030D-6E8A-4147-A177-3AD203B41FA5}">
                      <a16:colId xmlns="" xmlns:a16="http://schemas.microsoft.com/office/drawing/2014/main" val="20000"/>
                    </a:ext>
                  </a:extLst>
                </a:gridCol>
                <a:gridCol w="3647266">
                  <a:extLst>
                    <a:ext uri="{9D8B030D-6E8A-4147-A177-3AD203B41FA5}">
                      <a16:colId xmlns="" xmlns:a16="http://schemas.microsoft.com/office/drawing/2014/main" val="20001"/>
                    </a:ext>
                  </a:extLst>
                </a:gridCol>
                <a:gridCol w="1726574">
                  <a:extLst>
                    <a:ext uri="{9D8B030D-6E8A-4147-A177-3AD203B41FA5}">
                      <a16:colId xmlns="" xmlns:a16="http://schemas.microsoft.com/office/drawing/2014/main" val="20002"/>
                    </a:ext>
                  </a:extLst>
                </a:gridCol>
                <a:gridCol w="1574229">
                  <a:extLst>
                    <a:ext uri="{9D8B030D-6E8A-4147-A177-3AD203B41FA5}">
                      <a16:colId xmlns="" xmlns:a16="http://schemas.microsoft.com/office/drawing/2014/main" val="20003"/>
                    </a:ext>
                  </a:extLst>
                </a:gridCol>
                <a:gridCol w="1574229">
                  <a:extLst>
                    <a:ext uri="{9D8B030D-6E8A-4147-A177-3AD203B41FA5}">
                      <a16:colId xmlns="" xmlns:a16="http://schemas.microsoft.com/office/drawing/2014/main" val="4251597332"/>
                    </a:ext>
                  </a:extLst>
                </a:gridCol>
                <a:gridCol w="1574229"/>
              </a:tblGrid>
              <a:tr h="319048">
                <a:tc rowSpan="2">
                  <a:txBody>
                    <a:bodyPr/>
                    <a:lstStyle/>
                    <a:p>
                      <a:pPr algn="ctr"/>
                      <a:r>
                        <a:rPr lang="en-US" sz="1200" dirty="0">
                          <a:solidFill>
                            <a:schemeClr val="tx2"/>
                          </a:solidFill>
                          <a:latin typeface="Verdana" pitchFamily="34" charset="0"/>
                          <a:ea typeface="Verdana" pitchFamily="34" charset="0"/>
                        </a:rPr>
                        <a:t>NO</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rowSpan="2">
                  <a:txBody>
                    <a:bodyPr/>
                    <a:lstStyle/>
                    <a:p>
                      <a:pPr algn="ctr"/>
                      <a:r>
                        <a:rPr lang="en-US" sz="1200" dirty="0">
                          <a:solidFill>
                            <a:schemeClr val="tx2"/>
                          </a:solidFill>
                          <a:latin typeface="Verdana" pitchFamily="34" charset="0"/>
                          <a:ea typeface="Verdana" pitchFamily="34" charset="0"/>
                        </a:rPr>
                        <a:t>JENIS KEGIATAN</a:t>
                      </a: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gridSpan="4">
                  <a:txBody>
                    <a:bodyPr/>
                    <a:lstStyle/>
                    <a:p>
                      <a:pPr algn="ctr"/>
                      <a:r>
                        <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rPr>
                        <a:t>BULAN</a:t>
                      </a:r>
                    </a:p>
                  </a:txBody>
                  <a:tcPr marL="182684" marR="182684" marT="68871" marB="68871" anchor="ctr"/>
                </a:tc>
                <a:tc hMerge="1">
                  <a:txBody>
                    <a:bodyPr/>
                    <a:lstStyle/>
                    <a:p>
                      <a:endParaRPr lang="en-US" dirty="0"/>
                    </a:p>
                  </a:txBody>
                  <a:tcPr/>
                </a:tc>
                <a:tc hMerge="1">
                  <a:txBody>
                    <a:bodyPr/>
                    <a:lstStyle/>
                    <a:p>
                      <a:pPr algn="ct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hMerge="1">
                  <a:txBody>
                    <a:bodyPr/>
                    <a:lstStyle/>
                    <a:p>
                      <a:pPr algn="ct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extLst>
                  <a:ext uri="{0D108BD9-81ED-4DB2-BD59-A6C34878D82A}">
                    <a16:rowId xmlns="" xmlns:a16="http://schemas.microsoft.com/office/drawing/2014/main" val="10000"/>
                  </a:ext>
                </a:extLst>
              </a:tr>
              <a:tr h="319048">
                <a:tc vMerge="1">
                  <a:txBody>
                    <a:bodyPr/>
                    <a:lstStyle/>
                    <a:p>
                      <a:pPr algn="ct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vMerge="1">
                  <a:txBody>
                    <a:bodyPr/>
                    <a:lstStyle/>
                    <a:p>
                      <a:pPr algn="ctr"/>
                      <a:endParaRPr lang="en-US" sz="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a:txBody>
                    <a:bodyPr/>
                    <a:lstStyle/>
                    <a:p>
                      <a:pPr algn="ctr"/>
                      <a:r>
                        <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rPr>
                        <a:t>JAN</a:t>
                      </a:r>
                    </a:p>
                  </a:txBody>
                  <a:tcPr marL="182684" marR="182684" marT="68871" marB="68871" anchor="ctr"/>
                </a:tc>
                <a:tc>
                  <a:txBody>
                    <a:bodyPr/>
                    <a:lstStyle/>
                    <a:p>
                      <a:pPr algn="ctr"/>
                      <a:r>
                        <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182684" marR="182684" marT="68871" marB="68871" anchor="ctr"/>
                </a:tc>
                <a:tc>
                  <a:txBody>
                    <a:bodyPr/>
                    <a:lstStyle/>
                    <a:p>
                      <a:pPr algn="ctr"/>
                      <a:r>
                        <a:rPr lang="en-US" sz="12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MAR</a:t>
                      </a: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a:txBody>
                    <a:bodyPr/>
                    <a:lstStyle/>
                    <a:p>
                      <a:pPr algn="ctr"/>
                      <a:r>
                        <a:rPr lang="en-US" sz="12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APR</a:t>
                      </a: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extLst>
                  <a:ext uri="{0D108BD9-81ED-4DB2-BD59-A6C34878D82A}">
                    <a16:rowId xmlns="" xmlns:a16="http://schemas.microsoft.com/office/drawing/2014/main" val="10001"/>
                  </a:ext>
                </a:extLst>
              </a:tr>
              <a:tr h="311006">
                <a:tc gridSpan="4">
                  <a:txBody>
                    <a:bodyPr/>
                    <a:lstStyle/>
                    <a:p>
                      <a:r>
                        <a:rPr lang="fi-FI" sz="1200" b="0" dirty="0">
                          <a:solidFill>
                            <a:schemeClr val="tx2"/>
                          </a:solidFill>
                          <a:latin typeface="Verdana" panose="020B0604030504040204" pitchFamily="34" charset="0"/>
                          <a:ea typeface="Verdana" panose="020B0604030504040204" pitchFamily="34" charset="0"/>
                          <a:cs typeface="+mn-cs"/>
                        </a:rPr>
                        <a:t>g.</a:t>
                      </a:r>
                      <a:r>
                        <a:rPr lang="fi-FI" sz="1200" b="0" baseline="0" dirty="0">
                          <a:solidFill>
                            <a:schemeClr val="tx2"/>
                          </a:solidFill>
                          <a:latin typeface="Verdana" panose="020B0604030504040204" pitchFamily="34" charset="0"/>
                          <a:ea typeface="Verdana" panose="020B0604030504040204" pitchFamily="34" charset="0"/>
                          <a:cs typeface="+mn-cs"/>
                        </a:rPr>
                        <a:t>  Monitoring dekontaminasi melalui desinfeksi dan sterilisasi </a:t>
                      </a: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tc>
                  <a:txBody>
                    <a:bodyPr/>
                    <a:lstStyle/>
                    <a:p>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684" marR="182684" marT="68871" marB="68871" anchor="ctr"/>
                </a:tc>
                <a:extLst>
                  <a:ext uri="{0D108BD9-81ED-4DB2-BD59-A6C34878D82A}">
                    <a16:rowId xmlns="" xmlns:a16="http://schemas.microsoft.com/office/drawing/2014/main" val="10002"/>
                  </a:ext>
                </a:extLst>
              </a:tr>
              <a:tr h="245826">
                <a:tc>
                  <a:txBody>
                    <a:bodyPr/>
                    <a:lstStyle/>
                    <a:p>
                      <a:pPr algn="ctr" fontAlgn="t"/>
                      <a:r>
                        <a:rPr lang="en-US" sz="1200" b="0" i="0" u="none" strike="noStrike" dirty="0">
                          <a:solidFill>
                            <a:srgbClr val="000000"/>
                          </a:solidFill>
                          <a:effectLst/>
                          <a:latin typeface="Tahoma"/>
                        </a:rPr>
                        <a:t>1</a:t>
                      </a:r>
                    </a:p>
                  </a:txBody>
                  <a:tcPr marL="9525" marR="9525" marT="9525" marB="0"/>
                </a:tc>
                <a:tc>
                  <a:txBody>
                    <a:bodyPr/>
                    <a:lstStyle/>
                    <a:p>
                      <a:pPr algn="l" fontAlgn="t"/>
                      <a:r>
                        <a:rPr lang="fi-FI" sz="1200" b="0" i="0" u="none" strike="noStrike" dirty="0">
                          <a:solidFill>
                            <a:srgbClr val="000000"/>
                          </a:solidFill>
                          <a:effectLst/>
                          <a:latin typeface="Tahoma"/>
                        </a:rPr>
                        <a:t>Pengisian checklist monitoring pelaksanaan dekontaminasi melalui desinfeksi dan sterilisasi</a:t>
                      </a:r>
                    </a:p>
                  </a:txBody>
                  <a:tcPr marL="9525" marR="9525" marT="9525" marB="0"/>
                </a:tc>
                <a:tc>
                  <a:txBody>
                    <a:bodyPr/>
                    <a:lstStyle/>
                    <a:p>
                      <a:pPr algn="ctr" fontAlgn="b"/>
                      <a:r>
                        <a:rPr lang="en-US" sz="1200" b="0" i="0" u="none" strike="noStrike" dirty="0">
                          <a:solidFill>
                            <a:srgbClr val="000000"/>
                          </a:solidFill>
                          <a:effectLst/>
                          <a:latin typeface="Tahoma"/>
                        </a:rPr>
                        <a:t>5</a:t>
                      </a:r>
                    </a:p>
                  </a:txBody>
                  <a:tcPr marL="9525" marR="9525" marT="9525" marB="0" anchor="ctr"/>
                </a:tc>
                <a:tc>
                  <a:txBody>
                    <a:bodyPr/>
                    <a:lstStyle/>
                    <a:p>
                      <a:pPr algn="ctr" fontAlgn="b"/>
                      <a:r>
                        <a:rPr lang="en-US" sz="1200" b="0" i="0" u="none" strike="noStrike" dirty="0">
                          <a:solidFill>
                            <a:srgbClr val="000000"/>
                          </a:solidFill>
                          <a:effectLst/>
                          <a:latin typeface="Tahoma"/>
                        </a:rPr>
                        <a:t>5</a:t>
                      </a:r>
                    </a:p>
                  </a:txBody>
                  <a:tcPr marL="9525" marR="9525" marT="9525" marB="0" anchor="ctr"/>
                </a:tc>
                <a:tc>
                  <a:txBody>
                    <a:bodyPr/>
                    <a:lstStyle/>
                    <a:p>
                      <a:pPr algn="ctr" fontAlgn="b"/>
                      <a:r>
                        <a:rPr lang="en-US" sz="1200" b="0" i="0" u="none" strike="noStrike" dirty="0" smtClean="0">
                          <a:solidFill>
                            <a:srgbClr val="000000"/>
                          </a:solidFill>
                          <a:effectLst/>
                          <a:latin typeface="Tahoma"/>
                        </a:rPr>
                        <a:t>5</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5</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3"/>
                  </a:ext>
                </a:extLst>
              </a:tr>
              <a:tr h="345457">
                <a:tc>
                  <a:txBody>
                    <a:bodyPr/>
                    <a:lstStyle/>
                    <a:p>
                      <a:pPr algn="ctr" fontAlgn="t"/>
                      <a:r>
                        <a:rPr lang="en-US" sz="1200" b="0" i="0" u="none" strike="noStrike" dirty="0">
                          <a:solidFill>
                            <a:srgbClr val="000000"/>
                          </a:solidFill>
                          <a:effectLst/>
                          <a:latin typeface="Tahoma"/>
                        </a:rPr>
                        <a:t>2</a:t>
                      </a:r>
                    </a:p>
                  </a:txBody>
                  <a:tcPr marL="9525" marR="9525" marT="9525" marB="0"/>
                </a:tc>
                <a:tc>
                  <a:txBody>
                    <a:bodyPr/>
                    <a:lstStyle/>
                    <a:p>
                      <a:pPr algn="l" fontAlgn="t"/>
                      <a:r>
                        <a:rPr lang="en-US" sz="1200" b="0" i="0" u="none" strike="noStrike" dirty="0" err="1">
                          <a:solidFill>
                            <a:srgbClr val="000000"/>
                          </a:solidFill>
                          <a:effectLst/>
                          <a:latin typeface="Tahoma"/>
                        </a:rPr>
                        <a:t>Usap</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alat</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medis</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Pemantauan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kualitas</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hasil</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sterilisasi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setahun</a:t>
                      </a:r>
                      <a:r>
                        <a:rPr lang="en-US" sz="1200" b="0" i="0" u="none" strike="noStrike" dirty="0">
                          <a:solidFill>
                            <a:srgbClr val="000000"/>
                          </a:solidFill>
                          <a:effectLst/>
                          <a:latin typeface="Tahoma"/>
                        </a:rPr>
                        <a:t> 2 kali </a:t>
                      </a:r>
                      <a:r>
                        <a:rPr lang="en-US" sz="1200" b="0" i="0" u="none" strike="noStrike" dirty="0" err="1">
                          <a:solidFill>
                            <a:srgbClr val="000000"/>
                          </a:solidFill>
                          <a:effectLst/>
                          <a:latin typeface="Tahoma"/>
                        </a:rPr>
                        <a:t>pada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ruang</a:t>
                      </a:r>
                      <a:r>
                        <a:rPr lang="en-US" sz="1200" b="0" i="0" u="none" strike="noStrike" dirty="0">
                          <a:solidFill>
                            <a:srgbClr val="000000"/>
                          </a:solidFill>
                          <a:effectLst/>
                          <a:latin typeface="Tahoma"/>
                        </a:rPr>
                        <a:t> IGD (</a:t>
                      </a:r>
                      <a:r>
                        <a:rPr lang="en-US" sz="1200" b="0" i="0" u="none" strike="noStrike" dirty="0" err="1">
                          <a:solidFill>
                            <a:srgbClr val="000000"/>
                          </a:solidFill>
                          <a:effectLst/>
                          <a:latin typeface="Tahoma"/>
                        </a:rPr>
                        <a:t>gunting</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pinset,kom</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pada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ruang</a:t>
                      </a:r>
                      <a:r>
                        <a:rPr lang="en-US" sz="1200" b="0" i="0" u="none" strike="noStrike" dirty="0">
                          <a:solidFill>
                            <a:srgbClr val="000000"/>
                          </a:solidFill>
                          <a:effectLst/>
                          <a:latin typeface="Tahoma"/>
                        </a:rPr>
                        <a:t> I Gigi (tang, </a:t>
                      </a:r>
                      <a:r>
                        <a:rPr lang="en-US" sz="1200" b="0" i="0" u="none" strike="noStrike" dirty="0" err="1">
                          <a:solidFill>
                            <a:srgbClr val="000000"/>
                          </a:solidFill>
                          <a:effectLst/>
                          <a:latin typeface="Tahoma"/>
                        </a:rPr>
                        <a:t>exavator</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pinset</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bein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sonde</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scaler</a:t>
                      </a:r>
                      <a:r>
                        <a:rPr lang="en-US" sz="1200" b="0" i="0" u="none" strike="noStrike" dirty="0">
                          <a:solidFill>
                            <a:srgbClr val="000000"/>
                          </a:solidFill>
                          <a:effectLst/>
                          <a:latin typeface="Tahoma"/>
                        </a:rPr>
                        <a:t>)</a:t>
                      </a:r>
                    </a:p>
                  </a:txBody>
                  <a:tcPr marL="9525" marR="9525" marT="9525" marB="0"/>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a:solidFill>
                            <a:srgbClr val="000000"/>
                          </a:solidFill>
                          <a:effectLst/>
                          <a:latin typeface="Tahoma"/>
                        </a:rPr>
                        <a:t>-</a:t>
                      </a: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9</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4"/>
                  </a:ext>
                </a:extLst>
              </a:tr>
              <a:tr h="353685">
                <a:tc gridSpan="2">
                  <a:txBody>
                    <a:bodyPr/>
                    <a:lstStyle/>
                    <a:p>
                      <a:pPr algn="l" fontAlgn="t"/>
                      <a:r>
                        <a:rPr lang="en-US" sz="1200" b="0" i="0" u="none" strike="noStrike" dirty="0">
                          <a:solidFill>
                            <a:srgbClr val="000000"/>
                          </a:solidFill>
                          <a:effectLst/>
                          <a:latin typeface="Tahoma"/>
                        </a:rPr>
                        <a:t>h. </a:t>
                      </a:r>
                      <a:r>
                        <a:rPr lang="en-US" sz="1200" b="0" i="0" u="none" strike="noStrike" dirty="0" err="1">
                          <a:solidFill>
                            <a:srgbClr val="000000"/>
                          </a:solidFill>
                          <a:effectLst/>
                          <a:latin typeface="Tahoma"/>
                        </a:rPr>
                        <a:t>Pengamanan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radiasi</a:t>
                      </a:r>
                      <a:endParaRPr lang="en-US" sz="1200" b="0" i="0" u="none" strike="noStrike" dirty="0">
                        <a:solidFill>
                          <a:srgbClr val="000000"/>
                        </a:solidFill>
                        <a:effectLst/>
                        <a:latin typeface="Tahoma"/>
                      </a:endParaRPr>
                    </a:p>
                  </a:txBody>
                  <a:tcPr marL="9525" marR="9525" marT="9525" marB="0"/>
                </a:tc>
                <a:tc hMerge="1">
                  <a:txBody>
                    <a:bodyPr/>
                    <a:lstStyle/>
                    <a:p>
                      <a:pPr algn="l" fontAlgn="t"/>
                      <a:endParaRPr lang="en-US" sz="1200" b="0" i="0" u="none" strike="noStrike" dirty="0">
                        <a:solidFill>
                          <a:srgbClr val="000000"/>
                        </a:solidFill>
                        <a:effectLst/>
                        <a:latin typeface="Tahoma"/>
                      </a:endParaRPr>
                    </a:p>
                  </a:txBody>
                  <a:tcPr marL="9525" marR="9525" marT="9525" marB="0"/>
                </a:tc>
                <a:tc>
                  <a:txBody>
                    <a:bodyPr/>
                    <a:lstStyle/>
                    <a:p>
                      <a:pPr algn="ctr" fontAlgn="b"/>
                      <a:endParaRPr lang="en-US" sz="1200" b="0" i="0" u="none" strike="noStrike" dirty="0">
                        <a:solidFill>
                          <a:srgbClr val="000000"/>
                        </a:solidFill>
                        <a:effectLst/>
                        <a:latin typeface="Tahoma"/>
                      </a:endParaRPr>
                    </a:p>
                  </a:txBody>
                  <a:tcPr marL="9525" marR="9525" marT="9525" marB="0" anchor="ctr"/>
                </a:tc>
                <a:tc>
                  <a:txBody>
                    <a:bodyPr/>
                    <a:lstStyle/>
                    <a:p>
                      <a:pPr algn="ctr" fontAlgn="b"/>
                      <a:endParaRPr lang="en-US" sz="1200" b="0" i="0" u="none" strike="noStrike" dirty="0">
                        <a:solidFill>
                          <a:srgbClr val="000000"/>
                        </a:solidFill>
                        <a:effectLst/>
                        <a:latin typeface="Tahoma"/>
                      </a:endParaRPr>
                    </a:p>
                  </a:txBody>
                  <a:tcPr marL="9525" marR="9525" marT="9525" marB="0" anchor="ctr"/>
                </a:tc>
                <a:tc>
                  <a:txBody>
                    <a:bodyPr/>
                    <a:lstStyle/>
                    <a:p>
                      <a:pPr algn="ctr" fontAlgn="b"/>
                      <a:endParaRPr lang="en-US" sz="1200" b="0" i="0" u="none" strike="noStrike" dirty="0">
                        <a:solidFill>
                          <a:srgbClr val="000000"/>
                        </a:solidFill>
                        <a:effectLst/>
                        <a:latin typeface="Tahoma"/>
                      </a:endParaRPr>
                    </a:p>
                  </a:txBody>
                  <a:tcPr marL="9525" marR="9525" marT="9525" marB="0" anchor="ctr"/>
                </a:tc>
                <a:tc>
                  <a:txBody>
                    <a:bodyPr/>
                    <a:lstStyle/>
                    <a:p>
                      <a:pPr algn="ctr" fontAlgn="b"/>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5"/>
                  </a:ext>
                </a:extLst>
              </a:tr>
              <a:tr h="353685">
                <a:tc>
                  <a:txBody>
                    <a:bodyPr/>
                    <a:lstStyle/>
                    <a:p>
                      <a:pPr algn="ctr" fontAlgn="t"/>
                      <a:r>
                        <a:rPr lang="en-US" sz="1200" b="0" i="0" u="none" strike="noStrike" dirty="0">
                          <a:solidFill>
                            <a:srgbClr val="000000"/>
                          </a:solidFill>
                          <a:effectLst/>
                          <a:latin typeface="Tahoma"/>
                        </a:rPr>
                        <a:t>1</a:t>
                      </a:r>
                    </a:p>
                  </a:txBody>
                  <a:tcPr marL="9525" marR="9525" marT="9525" marB="0"/>
                </a:tc>
                <a:tc>
                  <a:txBody>
                    <a:bodyPr/>
                    <a:lstStyle/>
                    <a:p>
                      <a:pPr algn="l" fontAlgn="t"/>
                      <a:r>
                        <a:rPr lang="fi-FI" sz="1200" b="0" i="0" u="none" strike="noStrike" dirty="0">
                          <a:solidFill>
                            <a:srgbClr val="000000"/>
                          </a:solidFill>
                          <a:effectLst/>
                          <a:latin typeface="Tahoma"/>
                        </a:rPr>
                        <a:t>Pengisian checklist monitoring pelaksanaan pengamanan radiasi sebulan sekali.</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dirty="0">
                          <a:solidFill>
                            <a:srgbClr val="000000"/>
                          </a:solidFill>
                          <a:effectLst/>
                          <a:latin typeface="Tahoma"/>
                        </a:rPr>
                        <a:t>1</a:t>
                      </a:r>
                    </a:p>
                  </a:txBody>
                  <a:tcPr marL="9525" marR="9525" marT="9525" marB="0" anchor="ctr"/>
                </a:tc>
                <a:tc>
                  <a:txBody>
                    <a:bodyPr/>
                    <a:lstStyle/>
                    <a:p>
                      <a:pPr algn="ctr" fontAlgn="b"/>
                      <a:r>
                        <a:rPr lang="en-US" sz="1200" b="0" i="0" u="none" strike="noStrike" dirty="0">
                          <a:solidFill>
                            <a:srgbClr val="000000"/>
                          </a:solidFill>
                          <a:effectLst/>
                          <a:latin typeface="Tahoma"/>
                        </a:rPr>
                        <a:t>1</a:t>
                      </a:r>
                    </a:p>
                  </a:txBody>
                  <a:tcPr marL="9525" marR="9525" marT="9525" marB="0" anchor="ctr"/>
                </a:tc>
                <a:tc>
                  <a:txBody>
                    <a:bodyPr/>
                    <a:lstStyle/>
                    <a:p>
                      <a:pPr algn="ctr" fontAlgn="b"/>
                      <a:r>
                        <a:rPr lang="en-US" sz="1200" b="0" i="0" u="none" strike="noStrike" dirty="0" smtClean="0">
                          <a:solidFill>
                            <a:srgbClr val="000000"/>
                          </a:solidFill>
                          <a:effectLst/>
                          <a:latin typeface="Tahoma"/>
                        </a:rPr>
                        <a:t>1</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1</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6"/>
                  </a:ext>
                </a:extLst>
              </a:tr>
              <a:tr h="353685">
                <a:tc gridSpan="2">
                  <a:txBody>
                    <a:bodyPr/>
                    <a:lstStyle/>
                    <a:p>
                      <a:pPr algn="l" fontAlgn="t"/>
                      <a:r>
                        <a:rPr lang="en-US" sz="1200" b="0" i="0" u="none" strike="noStrike" dirty="0">
                          <a:solidFill>
                            <a:srgbClr val="000000"/>
                          </a:solidFill>
                          <a:effectLst/>
                          <a:latin typeface="Tahoma"/>
                        </a:rPr>
                        <a:t>i. </a:t>
                      </a:r>
                      <a:r>
                        <a:rPr lang="en-US" sz="1200" b="0" i="0" u="none" strike="noStrike" dirty="0" err="1">
                          <a:solidFill>
                            <a:srgbClr val="000000"/>
                          </a:solidFill>
                          <a:effectLst/>
                          <a:latin typeface="Tahoma"/>
                        </a:rPr>
                        <a:t>Upaya</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promosi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kesehatan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lingkungan</a:t>
                      </a:r>
                      <a:endParaRPr lang="en-US" sz="1200" b="0" i="0" u="none" strike="noStrike" dirty="0">
                        <a:solidFill>
                          <a:srgbClr val="000000"/>
                        </a:solidFill>
                        <a:effectLst/>
                        <a:latin typeface="Tahoma"/>
                      </a:endParaRPr>
                    </a:p>
                  </a:txBody>
                  <a:tcPr marL="9525" marR="9525" marT="9525" marB="0"/>
                </a:tc>
                <a:tc hMerge="1">
                  <a:txBody>
                    <a:bodyPr/>
                    <a:lstStyle/>
                    <a:p>
                      <a:pPr algn="l" fontAlgn="t"/>
                      <a:endParaRPr lang="en-US" sz="1200" b="0" i="0" u="none" strike="noStrike" dirty="0">
                        <a:solidFill>
                          <a:srgbClr val="000000"/>
                        </a:solidFill>
                        <a:effectLst/>
                        <a:latin typeface="Tahoma"/>
                      </a:endParaRPr>
                    </a:p>
                  </a:txBody>
                  <a:tcPr marL="9525" marR="9525" marT="9525" marB="0"/>
                </a:tc>
                <a:tc>
                  <a:txBody>
                    <a:bodyPr/>
                    <a:lstStyle/>
                    <a:p>
                      <a:pPr algn="ctr" fontAlgn="b"/>
                      <a:endParaRPr lang="en-US" sz="1200" b="0" i="0" u="none" strike="noStrike" dirty="0">
                        <a:solidFill>
                          <a:srgbClr val="000000"/>
                        </a:solidFill>
                        <a:effectLst/>
                        <a:latin typeface="Tahoma"/>
                      </a:endParaRPr>
                    </a:p>
                  </a:txBody>
                  <a:tcPr marL="9525" marR="9525" marT="9525" marB="0" anchor="ctr"/>
                </a:tc>
                <a:tc>
                  <a:txBody>
                    <a:bodyPr/>
                    <a:lstStyle/>
                    <a:p>
                      <a:pPr algn="ctr" fontAlgn="b"/>
                      <a:endParaRPr lang="en-US" sz="1200" b="0" i="0" u="none" strike="noStrike" dirty="0">
                        <a:solidFill>
                          <a:srgbClr val="000000"/>
                        </a:solidFill>
                        <a:effectLst/>
                        <a:latin typeface="Tahoma"/>
                      </a:endParaRPr>
                    </a:p>
                  </a:txBody>
                  <a:tcPr marL="9525" marR="9525" marT="9525" marB="0" anchor="ctr"/>
                </a:tc>
                <a:tc>
                  <a:txBody>
                    <a:bodyPr/>
                    <a:lstStyle/>
                    <a:p>
                      <a:pPr algn="ctr" fontAlgn="b"/>
                      <a:endParaRPr lang="en-US" sz="1200" b="0" i="0" u="none" strike="noStrike" dirty="0">
                        <a:solidFill>
                          <a:srgbClr val="000000"/>
                        </a:solidFill>
                        <a:effectLst/>
                        <a:latin typeface="Tahoma"/>
                      </a:endParaRPr>
                    </a:p>
                  </a:txBody>
                  <a:tcPr marL="9525" marR="9525" marT="9525" marB="0" anchor="ctr"/>
                </a:tc>
                <a:tc>
                  <a:txBody>
                    <a:bodyPr/>
                    <a:lstStyle/>
                    <a:p>
                      <a:pPr algn="ctr" fontAlgn="b"/>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7"/>
                  </a:ext>
                </a:extLst>
              </a:tr>
              <a:tr h="353685">
                <a:tc>
                  <a:txBody>
                    <a:bodyPr/>
                    <a:lstStyle/>
                    <a:p>
                      <a:pPr algn="ctr" fontAlgn="t"/>
                      <a:r>
                        <a:rPr lang="en-US" sz="1200" b="0" i="0" u="none" strike="noStrike" dirty="0">
                          <a:solidFill>
                            <a:srgbClr val="000000"/>
                          </a:solidFill>
                          <a:effectLst/>
                          <a:latin typeface="Tahoma"/>
                        </a:rPr>
                        <a:t>1</a:t>
                      </a:r>
                    </a:p>
                  </a:txBody>
                  <a:tcPr marL="9525" marR="9525" marT="9525" marB="0"/>
                </a:tc>
                <a:tc>
                  <a:txBody>
                    <a:bodyPr/>
                    <a:lstStyle/>
                    <a:p>
                      <a:pPr algn="l" fontAlgn="t"/>
                      <a:r>
                        <a:rPr lang="en-US" sz="1200" b="0" i="0" u="none" strike="noStrike" dirty="0" err="1">
                          <a:solidFill>
                            <a:srgbClr val="000000"/>
                          </a:solidFill>
                          <a:effectLst/>
                          <a:latin typeface="Tahoma"/>
                        </a:rPr>
                        <a:t>Sosialisasi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kesehatan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lingkungan</a:t>
                      </a:r>
                      <a:r>
                        <a:rPr lang="en-US" sz="1200" b="0" i="0" u="none" strike="noStrike" dirty="0">
                          <a:solidFill>
                            <a:srgbClr val="000000"/>
                          </a:solidFill>
                          <a:effectLst/>
                          <a:latin typeface="Tahoma"/>
                        </a:rPr>
                        <a:t> RSJD Surakarta </a:t>
                      </a:r>
                      <a:r>
                        <a:rPr lang="en-US" sz="1200" b="0" i="0" u="none" strike="noStrike" dirty="0" err="1">
                          <a:solidFill>
                            <a:srgbClr val="000000"/>
                          </a:solidFill>
                          <a:effectLst/>
                          <a:latin typeface="Tahoma"/>
                        </a:rPr>
                        <a:t>melalui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apel</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pagi</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a:solidFill>
                            <a:srgbClr val="000000"/>
                          </a:solidFill>
                          <a:effectLst/>
                          <a:latin typeface="Tahoma"/>
                        </a:rPr>
                        <a:t>1</a:t>
                      </a:r>
                    </a:p>
                  </a:txBody>
                  <a:tcPr marL="9525" marR="9525" marT="9525" marB="0" anchor="ctr"/>
                </a:tc>
                <a:tc>
                  <a:txBody>
                    <a:bodyPr/>
                    <a:lstStyle/>
                    <a:p>
                      <a:pPr algn="ctr" fontAlgn="b"/>
                      <a:r>
                        <a:rPr lang="en-US" sz="1200" b="0" i="0" u="none" strike="noStrike" dirty="0">
                          <a:solidFill>
                            <a:srgbClr val="000000"/>
                          </a:solidFill>
                          <a:effectLst/>
                          <a:latin typeface="Tahoma"/>
                        </a:rPr>
                        <a:t>1</a:t>
                      </a:r>
                    </a:p>
                  </a:txBody>
                  <a:tcPr marL="9525" marR="9525" marT="9525" marB="0" anchor="ctr"/>
                </a:tc>
                <a:tc>
                  <a:txBody>
                    <a:bodyPr/>
                    <a:lstStyle/>
                    <a:p>
                      <a:pPr algn="ctr" fontAlgn="b"/>
                      <a:r>
                        <a:rPr lang="en-US" sz="1200" b="0" i="0" u="none" strike="noStrike" dirty="0" smtClean="0">
                          <a:solidFill>
                            <a:srgbClr val="000000"/>
                          </a:solidFill>
                          <a:effectLst/>
                          <a:latin typeface="Tahoma"/>
                        </a:rPr>
                        <a:t>1</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8"/>
                  </a:ext>
                </a:extLst>
              </a:tr>
              <a:tr h="353685">
                <a:tc>
                  <a:txBody>
                    <a:bodyPr/>
                    <a:lstStyle/>
                    <a:p>
                      <a:pPr algn="ctr" fontAlgn="t"/>
                      <a:r>
                        <a:rPr lang="en-US" sz="1200" b="0" i="0" u="none" strike="noStrike" dirty="0">
                          <a:solidFill>
                            <a:srgbClr val="000000"/>
                          </a:solidFill>
                          <a:effectLst/>
                          <a:latin typeface="Tahoma"/>
                        </a:rPr>
                        <a:t>2</a:t>
                      </a:r>
                    </a:p>
                  </a:txBody>
                  <a:tcPr marL="9525" marR="9525" marT="9525" marB="0"/>
                </a:tc>
                <a:tc>
                  <a:txBody>
                    <a:bodyPr/>
                    <a:lstStyle/>
                    <a:p>
                      <a:pPr algn="l" fontAlgn="t"/>
                      <a:r>
                        <a:rPr lang="fi-FI" sz="1200" b="0" i="0" u="none" strike="noStrike" dirty="0">
                          <a:solidFill>
                            <a:srgbClr val="000000"/>
                          </a:solidFill>
                          <a:effectLst/>
                          <a:latin typeface="Tahoma"/>
                        </a:rPr>
                        <a:t>Pemasangan/ penggantian tulisan himbauan perilaku hidup bersih sehat setahun sekali</a:t>
                      </a:r>
                      <a:endParaRPr lang="en-US" sz="1200" b="0" i="0" u="none" strike="noStrike" dirty="0">
                        <a:solidFill>
                          <a:srgbClr val="000000"/>
                        </a:solidFill>
                        <a:effectLst/>
                        <a:latin typeface="Tahoma"/>
                      </a:endParaRPr>
                    </a:p>
                  </a:txBody>
                  <a:tcPr marL="9525" marR="9525" marT="9525" marB="0"/>
                </a:tc>
                <a:tc>
                  <a:txBody>
                    <a:bodyPr/>
                    <a:lstStyle/>
                    <a:p>
                      <a:pPr algn="ctr" fontAlgn="b"/>
                      <a:r>
                        <a:rPr lang="en-US" sz="1200" b="0" i="0" u="none" strike="noStrike" dirty="0">
                          <a:solidFill>
                            <a:srgbClr val="000000"/>
                          </a:solidFill>
                          <a:effectLst/>
                          <a:latin typeface="Tahoma"/>
                        </a:rPr>
                        <a:t>0</a:t>
                      </a:r>
                    </a:p>
                  </a:txBody>
                  <a:tcPr marL="9525" marR="9525" marT="9525" marB="0" anchor="ctr"/>
                </a:tc>
                <a:tc>
                  <a:txBody>
                    <a:bodyPr/>
                    <a:lstStyle/>
                    <a:p>
                      <a:pPr algn="ctr" fontAlgn="b"/>
                      <a:r>
                        <a:rPr lang="en-US" sz="1200" b="0" i="0" u="none" strike="noStrike" dirty="0">
                          <a:solidFill>
                            <a:srgbClr val="000000"/>
                          </a:solidFill>
                          <a:effectLst/>
                          <a:latin typeface="Tahoma"/>
                        </a:rPr>
                        <a:t>0</a:t>
                      </a:r>
                    </a:p>
                  </a:txBody>
                  <a:tcPr marL="9525" marR="9525" marT="9525" marB="0" anchor="ctr"/>
                </a:tc>
                <a:tc>
                  <a:txBody>
                    <a:bodyPr/>
                    <a:lstStyle/>
                    <a:p>
                      <a:pPr algn="ctr" fontAlgn="b"/>
                      <a:r>
                        <a:rPr lang="en-US" sz="1200" b="0" i="0" u="none" strike="noStrike" dirty="0" smtClean="0">
                          <a:solidFill>
                            <a:srgbClr val="000000"/>
                          </a:solidFill>
                          <a:effectLst/>
                          <a:latin typeface="Tahoma"/>
                        </a:rPr>
                        <a:t>0</a:t>
                      </a:r>
                      <a:endParaRPr lang="en-US" sz="1200" b="0" i="0" u="none" strike="noStrike" dirty="0">
                        <a:solidFill>
                          <a:srgbClr val="000000"/>
                        </a:solidFill>
                        <a:effectLst/>
                        <a:latin typeface="Tahoma"/>
                      </a:endParaRPr>
                    </a:p>
                  </a:txBody>
                  <a:tcPr marL="9525" marR="9525" marT="9525" marB="0" anchor="ctr"/>
                </a:tc>
                <a:tc>
                  <a:txBody>
                    <a:bodyPr/>
                    <a:lstStyle/>
                    <a:p>
                      <a:pPr algn="ctr" fontAlgn="b"/>
                      <a:r>
                        <a:rPr lang="en-US" sz="1200" b="0" i="0" u="none" strike="noStrike" dirty="0" smtClean="0">
                          <a:solidFill>
                            <a:srgbClr val="000000"/>
                          </a:solidFill>
                          <a:effectLst/>
                          <a:latin typeface="Tahoma"/>
                        </a:rPr>
                        <a:t>-</a:t>
                      </a:r>
                      <a:endParaRPr lang="en-US" sz="1200" b="0" i="0" u="none" strike="noStrike" dirty="0">
                        <a:solidFill>
                          <a:srgbClr val="000000"/>
                        </a:solidFill>
                        <a:effectLst/>
                        <a:latin typeface="Tahoma"/>
                      </a:endParaRPr>
                    </a:p>
                  </a:txBody>
                  <a:tcPr marL="9525" marR="9525" marT="9525" marB="0" anchor="ct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164154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41058256"/>
              </p:ext>
            </p:extLst>
          </p:nvPr>
        </p:nvGraphicFramePr>
        <p:xfrm>
          <a:off x="1295277" y="1213052"/>
          <a:ext cx="9530924" cy="3014397"/>
        </p:xfrm>
        <a:graphic>
          <a:graphicData uri="http://schemas.openxmlformats.org/drawingml/2006/table">
            <a:tbl>
              <a:tblPr firstRow="1" bandRow="1">
                <a:tableStyleId>{9D7B26C5-4107-4FEC-AEDC-1716B250A1EF}</a:tableStyleId>
              </a:tblPr>
              <a:tblGrid>
                <a:gridCol w="874869">
                  <a:extLst>
                    <a:ext uri="{9D8B030D-6E8A-4147-A177-3AD203B41FA5}">
                      <a16:colId xmlns="" xmlns:a16="http://schemas.microsoft.com/office/drawing/2014/main" val="20000"/>
                    </a:ext>
                  </a:extLst>
                </a:gridCol>
                <a:gridCol w="2941554">
                  <a:extLst>
                    <a:ext uri="{9D8B030D-6E8A-4147-A177-3AD203B41FA5}">
                      <a16:colId xmlns="" xmlns:a16="http://schemas.microsoft.com/office/drawing/2014/main" val="20001"/>
                    </a:ext>
                  </a:extLst>
                </a:gridCol>
                <a:gridCol w="1034357">
                  <a:extLst>
                    <a:ext uri="{9D8B030D-6E8A-4147-A177-3AD203B41FA5}">
                      <a16:colId xmlns="" xmlns:a16="http://schemas.microsoft.com/office/drawing/2014/main" val="20002"/>
                    </a:ext>
                  </a:extLst>
                </a:gridCol>
                <a:gridCol w="1560048">
                  <a:extLst>
                    <a:ext uri="{9D8B030D-6E8A-4147-A177-3AD203B41FA5}">
                      <a16:colId xmlns="" xmlns:a16="http://schemas.microsoft.com/office/drawing/2014/main" val="20003"/>
                    </a:ext>
                  </a:extLst>
                </a:gridCol>
                <a:gridCol w="1560048">
                  <a:extLst>
                    <a:ext uri="{9D8B030D-6E8A-4147-A177-3AD203B41FA5}">
                      <a16:colId xmlns="" xmlns:a16="http://schemas.microsoft.com/office/drawing/2014/main" val="3337407727"/>
                    </a:ext>
                  </a:extLst>
                </a:gridCol>
                <a:gridCol w="1560048"/>
              </a:tblGrid>
              <a:tr h="393930">
                <a:tc>
                  <a:txBody>
                    <a:bodyPr/>
                    <a:lstStyle/>
                    <a:p>
                      <a:pPr algn="ctr"/>
                      <a:r>
                        <a:rPr lang="en-US" sz="1400" dirty="0">
                          <a:solidFill>
                            <a:schemeClr val="tx2"/>
                          </a:solidFill>
                          <a:latin typeface="Verdana" pitchFamily="34" charset="0"/>
                          <a:ea typeface="Verdana" pitchFamily="34" charset="0"/>
                        </a:rPr>
                        <a:t>NO</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31" marR="182731" marT="68759" marB="68759" anchor="ctr"/>
                </a:tc>
                <a:tc>
                  <a:txBody>
                    <a:bodyPr/>
                    <a:lstStyle/>
                    <a:p>
                      <a:pPr algn="ctr"/>
                      <a:r>
                        <a:rPr lang="en-US" sz="1400" dirty="0">
                          <a:solidFill>
                            <a:schemeClr val="tx2"/>
                          </a:solidFill>
                          <a:latin typeface="Verdana" pitchFamily="34" charset="0"/>
                          <a:ea typeface="Verdana" pitchFamily="34" charset="0"/>
                        </a:rPr>
                        <a:t>KEGIATAN</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31" marR="182731" marT="68759" marB="68759" anchor="ctr"/>
                </a:tc>
                <a:tc>
                  <a:txBody>
                    <a:bodyPr/>
                    <a:lstStyle/>
                    <a:p>
                      <a:pPr algn="ctr"/>
                      <a:r>
                        <a:rPr lang="en-US" sz="1400" dirty="0">
                          <a:solidFill>
                            <a:schemeClr val="tx2"/>
                          </a:solidFill>
                          <a:latin typeface="Verdana" pitchFamily="34" charset="0"/>
                          <a:ea typeface="Verdana" pitchFamily="34" charset="0"/>
                        </a:rPr>
                        <a:t>JAN</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31" marR="182731" marT="68759" marB="68759" anchor="ctr"/>
                </a:tc>
                <a:tc>
                  <a:txBody>
                    <a:bodyPr/>
                    <a:lstStyle/>
                    <a:p>
                      <a:pPr algn="ctr"/>
                      <a:r>
                        <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182731" marR="182731" marT="68759" marB="68759" anchor="ctr"/>
                </a:tc>
                <a:tc>
                  <a:txBody>
                    <a:bodyPr/>
                    <a:lstStyle/>
                    <a:p>
                      <a:pPr algn="ctr"/>
                      <a:r>
                        <a:rPr lang="en-US" sz="1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MAR</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31" marR="182731" marT="68759" marB="68759" anchor="ctr"/>
                </a:tc>
                <a:tc>
                  <a:txBody>
                    <a:bodyPr/>
                    <a:lstStyle/>
                    <a:p>
                      <a:pPr algn="ctr"/>
                      <a:r>
                        <a:rPr lang="en-US" sz="1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APR</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31" marR="182731" marT="68759" marB="68759" anchor="ctr"/>
                </a:tc>
                <a:extLst>
                  <a:ext uri="{0D108BD9-81ED-4DB2-BD59-A6C34878D82A}">
                    <a16:rowId xmlns="" xmlns:a16="http://schemas.microsoft.com/office/drawing/2014/main" val="10000"/>
                  </a:ext>
                </a:extLst>
              </a:tr>
              <a:tr h="353547">
                <a:tc>
                  <a:txBody>
                    <a:bodyPr/>
                    <a:lstStyle/>
                    <a:p>
                      <a:pPr algn="ctr" fontAlgn="b"/>
                      <a:r>
                        <a:rPr lang="en-US" sz="1400" u="none" strike="noStrike" dirty="0">
                          <a:solidFill>
                            <a:schemeClr val="tx2"/>
                          </a:solidFill>
                          <a:effectLst/>
                          <a:latin typeface="Verdana" pitchFamily="34" charset="0"/>
                          <a:ea typeface="Verdana" pitchFamily="34" charset="0"/>
                        </a:rPr>
                        <a:t>1</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b"/>
                      <a:r>
                        <a:rPr lang="en-US" sz="1400" u="none" strike="noStrike" dirty="0" err="1">
                          <a:solidFill>
                            <a:schemeClr val="tx2"/>
                          </a:solidFill>
                          <a:effectLst/>
                          <a:latin typeface="Verdana" pitchFamily="34" charset="0"/>
                          <a:ea typeface="Verdana" pitchFamily="34" charset="0"/>
                        </a:rPr>
                        <a:t>Pengelolaan</a:t>
                      </a:r>
                      <a:r>
                        <a:rPr lang="en-US" sz="1400" u="none" strike="noStrike" dirty="0">
                          <a:solidFill>
                            <a:schemeClr val="tx2"/>
                          </a:solidFill>
                          <a:effectLst/>
                          <a:latin typeface="Verdana" pitchFamily="34" charset="0"/>
                          <a:ea typeface="Verdana" pitchFamily="34" charset="0"/>
                        </a:rPr>
                        <a:t> </a:t>
                      </a:r>
                      <a:r>
                        <a:rPr lang="en-US" sz="1400" u="none" strike="noStrike" dirty="0" err="1">
                          <a:solidFill>
                            <a:schemeClr val="tx2"/>
                          </a:solidFill>
                          <a:effectLst/>
                          <a:latin typeface="Verdana" pitchFamily="34" charset="0"/>
                          <a:ea typeface="Verdana" pitchFamily="34" charset="0"/>
                        </a:rPr>
                        <a:t>asrama</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378</a:t>
                      </a:r>
                    </a:p>
                  </a:txBody>
                  <a:tcPr marL="9525" marR="9525" marT="9525"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202</a:t>
                      </a:r>
                    </a:p>
                  </a:txBody>
                  <a:tcPr marL="9525" marR="9525" marT="9525" marB="0" anchor="ctr"/>
                </a:tc>
                <a:tc>
                  <a:txBody>
                    <a:bodyPr/>
                    <a:lstStyle/>
                    <a:p>
                      <a:pPr algn="ctr" fontAlgn="b"/>
                      <a:r>
                        <a:rPr lang="id-ID" sz="1400" b="0" i="0" u="none" strike="noStrike" dirty="0">
                          <a:solidFill>
                            <a:srgbClr val="000000"/>
                          </a:solidFill>
                          <a:effectLst/>
                          <a:latin typeface="Verdana" panose="020B0604030504040204" pitchFamily="34" charset="0"/>
                        </a:rPr>
                        <a:t>35</a:t>
                      </a:r>
                    </a:p>
                  </a:txBody>
                  <a:tcPr marL="9525" marR="9525" marT="9525" marB="0" anchor="ctr" anchorCtr="1"/>
                </a:tc>
                <a:tc>
                  <a:txBody>
                    <a:bodyPr/>
                    <a:lstStyle/>
                    <a:p>
                      <a:pPr algn="ctr" fontAlgn="b"/>
                      <a:r>
                        <a:rPr lang="en-US" sz="1400" b="0" i="0" u="none" strike="noStrike" dirty="0">
                          <a:solidFill>
                            <a:srgbClr val="000000"/>
                          </a:solidFill>
                          <a:effectLst/>
                          <a:latin typeface="Verdana"/>
                        </a:rPr>
                        <a:t>67</a:t>
                      </a:r>
                    </a:p>
                  </a:txBody>
                  <a:tcPr marL="9525" marR="9525" marT="9525" marB="0" anchor="ctr"/>
                </a:tc>
                <a:extLst>
                  <a:ext uri="{0D108BD9-81ED-4DB2-BD59-A6C34878D82A}">
                    <a16:rowId xmlns="" xmlns:a16="http://schemas.microsoft.com/office/drawing/2014/main" val="10001"/>
                  </a:ext>
                </a:extLst>
              </a:tr>
              <a:tr h="279951">
                <a:tc>
                  <a:txBody>
                    <a:bodyPr/>
                    <a:lstStyle/>
                    <a:p>
                      <a:pPr algn="ctr" fontAlgn="b"/>
                      <a:r>
                        <a:rPr lang="en-US" sz="1400" u="none" strike="noStrike" dirty="0">
                          <a:solidFill>
                            <a:schemeClr val="tx2"/>
                          </a:solidFill>
                          <a:effectLst/>
                          <a:latin typeface="Verdana" pitchFamily="34" charset="0"/>
                          <a:ea typeface="Verdana" pitchFamily="34" charset="0"/>
                        </a:rPr>
                        <a:t>2</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b"/>
                      <a:r>
                        <a:rPr lang="en-US" sz="1400" u="none" strike="noStrike" dirty="0" err="1">
                          <a:solidFill>
                            <a:schemeClr val="tx2"/>
                          </a:solidFill>
                          <a:effectLst/>
                          <a:latin typeface="Verdana" pitchFamily="34" charset="0"/>
                          <a:ea typeface="Verdana" pitchFamily="34" charset="0"/>
                        </a:rPr>
                        <a:t>Penerimaan</a:t>
                      </a:r>
                      <a:r>
                        <a:rPr lang="en-US" sz="1400" u="none" strike="noStrike" dirty="0">
                          <a:solidFill>
                            <a:schemeClr val="tx2"/>
                          </a:solidFill>
                          <a:effectLst/>
                          <a:latin typeface="Verdana" pitchFamily="34" charset="0"/>
                          <a:ea typeface="Verdana" pitchFamily="34" charset="0"/>
                        </a:rPr>
                        <a:t> </a:t>
                      </a:r>
                      <a:r>
                        <a:rPr lang="en-US" sz="1400" u="none" strike="noStrike" dirty="0" err="1">
                          <a:solidFill>
                            <a:schemeClr val="tx2"/>
                          </a:solidFill>
                          <a:effectLst/>
                          <a:latin typeface="Verdana" pitchFamily="34" charset="0"/>
                          <a:ea typeface="Verdana" pitchFamily="34" charset="0"/>
                        </a:rPr>
                        <a:t>mahasiswa</a:t>
                      </a:r>
                      <a:r>
                        <a:rPr lang="en-US" sz="1400" u="none" strike="noStrike" dirty="0">
                          <a:solidFill>
                            <a:schemeClr val="tx2"/>
                          </a:solidFill>
                          <a:effectLst/>
                          <a:latin typeface="Verdana" pitchFamily="34" charset="0"/>
                          <a:ea typeface="Verdana" pitchFamily="34" charset="0"/>
                        </a:rPr>
                        <a:t> </a:t>
                      </a:r>
                      <a:r>
                        <a:rPr lang="en-US" sz="1400" u="none" strike="noStrike" dirty="0" err="1">
                          <a:solidFill>
                            <a:schemeClr val="tx2"/>
                          </a:solidFill>
                          <a:effectLst/>
                          <a:latin typeface="Verdana" pitchFamily="34" charset="0"/>
                          <a:ea typeface="Verdana" pitchFamily="34" charset="0"/>
                        </a:rPr>
                        <a:t>praktek</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777</a:t>
                      </a:r>
                    </a:p>
                  </a:txBody>
                  <a:tcPr marL="9525" marR="9525" marT="9525" marB="0" anchor="ctr"/>
                </a:tc>
                <a:tc>
                  <a:txBody>
                    <a:bodyPr/>
                    <a:lstStyle/>
                    <a:p>
                      <a:pPr algn="ctr" fontAlgn="b"/>
                      <a:r>
                        <a:rPr lang="en-US" sz="1400" b="0" i="0" u="none" strike="noStrike">
                          <a:solidFill>
                            <a:srgbClr val="000000"/>
                          </a:solidFill>
                          <a:effectLst/>
                          <a:latin typeface="Verdana" pitchFamily="34" charset="0"/>
                          <a:ea typeface="Verdana" pitchFamily="34" charset="0"/>
                        </a:rPr>
                        <a:t>583</a:t>
                      </a:r>
                    </a:p>
                  </a:txBody>
                  <a:tcPr marL="9525" marR="9525" marT="9525" marB="0" anchor="ctr"/>
                </a:tc>
                <a:tc>
                  <a:txBody>
                    <a:bodyPr/>
                    <a:lstStyle/>
                    <a:p>
                      <a:pPr algn="ctr" fontAlgn="b"/>
                      <a:r>
                        <a:rPr lang="id-ID" sz="1400" b="0" i="0" u="none" strike="noStrike" dirty="0">
                          <a:solidFill>
                            <a:srgbClr val="000000"/>
                          </a:solidFill>
                          <a:effectLst/>
                          <a:latin typeface="Verdana" panose="020B0604030504040204" pitchFamily="34" charset="0"/>
                        </a:rPr>
                        <a:t>190</a:t>
                      </a:r>
                    </a:p>
                  </a:txBody>
                  <a:tcPr marL="9525" marR="9525" marT="9525" marB="0" anchor="ctr" anchorCtr="1"/>
                </a:tc>
                <a:tc>
                  <a:txBody>
                    <a:bodyPr/>
                    <a:lstStyle/>
                    <a:p>
                      <a:pPr algn="ctr" fontAlgn="b"/>
                      <a:r>
                        <a:rPr lang="en-US" sz="1400" b="0" i="0" u="none" strike="noStrike" dirty="0">
                          <a:solidFill>
                            <a:srgbClr val="000000"/>
                          </a:solidFill>
                          <a:effectLst/>
                          <a:latin typeface="Verdana"/>
                        </a:rPr>
                        <a:t>162</a:t>
                      </a:r>
                    </a:p>
                  </a:txBody>
                  <a:tcPr marL="9525" marR="9525" marT="9525" marB="0" anchor="ctr"/>
                </a:tc>
                <a:extLst>
                  <a:ext uri="{0D108BD9-81ED-4DB2-BD59-A6C34878D82A}">
                    <a16:rowId xmlns="" xmlns:a16="http://schemas.microsoft.com/office/drawing/2014/main" val="10002"/>
                  </a:ext>
                </a:extLst>
              </a:tr>
              <a:tr h="255975">
                <a:tc>
                  <a:txBody>
                    <a:bodyPr/>
                    <a:lstStyle/>
                    <a:p>
                      <a:pPr algn="ctr" fontAlgn="b"/>
                      <a:r>
                        <a:rPr lang="en-US" sz="1400" u="none" strike="noStrike" dirty="0">
                          <a:solidFill>
                            <a:schemeClr val="tx2"/>
                          </a:solidFill>
                          <a:effectLst/>
                          <a:latin typeface="Verdana" pitchFamily="34" charset="0"/>
                          <a:ea typeface="Verdana" pitchFamily="34" charset="0"/>
                        </a:rPr>
                        <a:t>3</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b"/>
                      <a:r>
                        <a:rPr lang="en-US" sz="1400" u="none" strike="noStrike" dirty="0" err="1">
                          <a:solidFill>
                            <a:schemeClr val="tx2"/>
                          </a:solidFill>
                          <a:effectLst/>
                          <a:latin typeface="Verdana" pitchFamily="34" charset="0"/>
                          <a:ea typeface="Verdana" pitchFamily="34" charset="0"/>
                        </a:rPr>
                        <a:t>Magang</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28</a:t>
                      </a:r>
                    </a:p>
                  </a:txBody>
                  <a:tcPr marL="9525" marR="9525" marT="9525" marB="0" anchor="ctr"/>
                </a:tc>
                <a:tc>
                  <a:txBody>
                    <a:bodyPr/>
                    <a:lstStyle/>
                    <a:p>
                      <a:pPr algn="ctr" fontAlgn="b"/>
                      <a:r>
                        <a:rPr lang="en-US" sz="1400" b="0" i="0" u="none" strike="noStrike">
                          <a:solidFill>
                            <a:srgbClr val="000000"/>
                          </a:solidFill>
                          <a:effectLst/>
                          <a:latin typeface="Verdana" pitchFamily="34" charset="0"/>
                          <a:ea typeface="Verdana" pitchFamily="34" charset="0"/>
                        </a:rPr>
                        <a:t>4</a:t>
                      </a:r>
                    </a:p>
                  </a:txBody>
                  <a:tcPr marL="9525" marR="9525" marT="9525" marB="0" anchor="ctr"/>
                </a:tc>
                <a:tc>
                  <a:txBody>
                    <a:bodyPr/>
                    <a:lstStyle/>
                    <a:p>
                      <a:pPr algn="ctr" fontAlgn="b"/>
                      <a:r>
                        <a:rPr lang="id-ID" sz="1400" b="0" i="0" u="none" strike="noStrike">
                          <a:solidFill>
                            <a:srgbClr val="000000"/>
                          </a:solidFill>
                          <a:effectLst/>
                          <a:latin typeface="Verdana" panose="020B0604030504040204" pitchFamily="34" charset="0"/>
                        </a:rPr>
                        <a:t>-</a:t>
                      </a:r>
                    </a:p>
                  </a:txBody>
                  <a:tcPr marL="9525" marR="9525" marT="9525" marB="0" anchor="ctr" anchorCtr="1"/>
                </a:tc>
                <a:tc>
                  <a:txBody>
                    <a:bodyPr/>
                    <a:lstStyle/>
                    <a:p>
                      <a:pPr algn="ctr" fontAlgn="b"/>
                      <a:r>
                        <a:rPr lang="en-US" sz="1400" b="0" i="0" u="none" strike="noStrike" dirty="0">
                          <a:solidFill>
                            <a:srgbClr val="000000"/>
                          </a:solidFill>
                          <a:effectLst/>
                          <a:latin typeface="Verdana"/>
                        </a:rPr>
                        <a:t>-</a:t>
                      </a:r>
                    </a:p>
                  </a:txBody>
                  <a:tcPr marL="9525" marR="9525" marT="9525" marB="0" anchor="ctr"/>
                </a:tc>
                <a:extLst>
                  <a:ext uri="{0D108BD9-81ED-4DB2-BD59-A6C34878D82A}">
                    <a16:rowId xmlns="" xmlns:a16="http://schemas.microsoft.com/office/drawing/2014/main" val="10003"/>
                  </a:ext>
                </a:extLst>
              </a:tr>
              <a:tr h="255975">
                <a:tc>
                  <a:txBody>
                    <a:bodyPr/>
                    <a:lstStyle/>
                    <a:p>
                      <a:pPr algn="ctr" fontAlgn="b"/>
                      <a:r>
                        <a:rPr lang="en-US" sz="1400" u="none" strike="noStrike" dirty="0">
                          <a:solidFill>
                            <a:schemeClr val="tx2"/>
                          </a:solidFill>
                          <a:effectLst/>
                          <a:latin typeface="Verdana" pitchFamily="34" charset="0"/>
                          <a:ea typeface="Verdana" pitchFamily="34" charset="0"/>
                        </a:rPr>
                        <a:t>4</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b"/>
                      <a:r>
                        <a:rPr lang="en-US" sz="1400" u="none" strike="noStrike" dirty="0" err="1">
                          <a:solidFill>
                            <a:schemeClr val="tx2"/>
                          </a:solidFill>
                          <a:effectLst/>
                          <a:latin typeface="Verdana" pitchFamily="34" charset="0"/>
                          <a:ea typeface="Verdana" pitchFamily="34" charset="0"/>
                        </a:rPr>
                        <a:t>Kunjungan</a:t>
                      </a:r>
                      <a:r>
                        <a:rPr lang="en-US" sz="1400" u="none" strike="noStrike" dirty="0">
                          <a:solidFill>
                            <a:schemeClr val="tx2"/>
                          </a:solidFill>
                          <a:effectLst/>
                          <a:latin typeface="Verdana" pitchFamily="34" charset="0"/>
                          <a:ea typeface="Verdana" pitchFamily="34" charset="0"/>
                        </a:rPr>
                        <a:t> </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144</a:t>
                      </a:r>
                    </a:p>
                  </a:txBody>
                  <a:tcPr marL="9525" marR="9525" marT="9525" marB="0" anchor="ctr"/>
                </a:tc>
                <a:tc>
                  <a:txBody>
                    <a:bodyPr/>
                    <a:lstStyle/>
                    <a:p>
                      <a:pPr algn="ctr" fontAlgn="b"/>
                      <a:r>
                        <a:rPr lang="en-US" sz="1400" b="0" i="0" u="none" strike="noStrike">
                          <a:solidFill>
                            <a:srgbClr val="000000"/>
                          </a:solidFill>
                          <a:effectLst/>
                          <a:latin typeface="Verdana" pitchFamily="34" charset="0"/>
                          <a:ea typeface="Verdana" pitchFamily="34" charset="0"/>
                        </a:rPr>
                        <a:t>29</a:t>
                      </a:r>
                    </a:p>
                  </a:txBody>
                  <a:tcPr marL="9525" marR="9525" marT="9525" marB="0" anchor="ctr"/>
                </a:tc>
                <a:tc>
                  <a:txBody>
                    <a:bodyPr/>
                    <a:lstStyle/>
                    <a:p>
                      <a:pPr algn="ctr" fontAlgn="b"/>
                      <a:r>
                        <a:rPr lang="id-ID" sz="1400" b="0" i="0" u="none" strike="noStrike">
                          <a:solidFill>
                            <a:srgbClr val="000000"/>
                          </a:solidFill>
                          <a:effectLst/>
                          <a:latin typeface="Verdana" panose="020B0604030504040204" pitchFamily="34" charset="0"/>
                        </a:rPr>
                        <a:t>30</a:t>
                      </a:r>
                    </a:p>
                  </a:txBody>
                  <a:tcPr marL="9525" marR="9525" marT="9525" marB="0" anchor="ctr" anchorCtr="1"/>
                </a:tc>
                <a:tc>
                  <a:txBody>
                    <a:bodyPr/>
                    <a:lstStyle/>
                    <a:p>
                      <a:pPr algn="ctr" fontAlgn="b"/>
                      <a:r>
                        <a:rPr lang="en-US" sz="1400" b="0" i="0" u="none" strike="noStrike" dirty="0">
                          <a:solidFill>
                            <a:srgbClr val="000000"/>
                          </a:solidFill>
                          <a:effectLst/>
                          <a:latin typeface="Verdana"/>
                        </a:rPr>
                        <a:t>167</a:t>
                      </a:r>
                    </a:p>
                  </a:txBody>
                  <a:tcPr marL="9525" marR="9525" marT="9525" marB="0" anchor="ctr"/>
                </a:tc>
                <a:extLst>
                  <a:ext uri="{0D108BD9-81ED-4DB2-BD59-A6C34878D82A}">
                    <a16:rowId xmlns="" xmlns:a16="http://schemas.microsoft.com/office/drawing/2014/main" val="10004"/>
                  </a:ext>
                </a:extLst>
              </a:tr>
              <a:tr h="353547">
                <a:tc>
                  <a:txBody>
                    <a:bodyPr/>
                    <a:lstStyle/>
                    <a:p>
                      <a:pPr algn="ctr" fontAlgn="b"/>
                      <a:r>
                        <a:rPr lang="en-US" sz="1400" u="none" strike="noStrike" dirty="0">
                          <a:solidFill>
                            <a:schemeClr val="tx2"/>
                          </a:solidFill>
                          <a:effectLst/>
                          <a:latin typeface="Verdana" pitchFamily="34" charset="0"/>
                          <a:ea typeface="Verdana" pitchFamily="34" charset="0"/>
                        </a:rPr>
                        <a:t>5</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b"/>
                      <a:r>
                        <a:rPr lang="en-US" sz="1400" u="none" strike="noStrike" dirty="0" err="1">
                          <a:solidFill>
                            <a:schemeClr val="tx2"/>
                          </a:solidFill>
                          <a:effectLst/>
                          <a:latin typeface="Verdana" pitchFamily="34" charset="0"/>
                          <a:ea typeface="Verdana" pitchFamily="34" charset="0"/>
                        </a:rPr>
                        <a:t>Permintaan</a:t>
                      </a:r>
                      <a:r>
                        <a:rPr lang="en-US" sz="1400" u="none" strike="noStrike" dirty="0">
                          <a:solidFill>
                            <a:schemeClr val="tx2"/>
                          </a:solidFill>
                          <a:effectLst/>
                          <a:latin typeface="Verdana" pitchFamily="34" charset="0"/>
                          <a:ea typeface="Verdana" pitchFamily="34" charset="0"/>
                        </a:rPr>
                        <a:t> </a:t>
                      </a:r>
                      <a:r>
                        <a:rPr lang="en-US" sz="1400" u="none" strike="noStrike" dirty="0" err="1">
                          <a:solidFill>
                            <a:schemeClr val="tx2"/>
                          </a:solidFill>
                          <a:effectLst/>
                          <a:latin typeface="Verdana" pitchFamily="34" charset="0"/>
                          <a:ea typeface="Verdana" pitchFamily="34" charset="0"/>
                        </a:rPr>
                        <a:t>surat</a:t>
                      </a:r>
                      <a:r>
                        <a:rPr lang="en-US" sz="1400" u="none" strike="noStrike" dirty="0">
                          <a:solidFill>
                            <a:schemeClr val="tx2"/>
                          </a:solidFill>
                          <a:effectLst/>
                          <a:latin typeface="Verdana" pitchFamily="34" charset="0"/>
                          <a:ea typeface="Verdana" pitchFamily="34" charset="0"/>
                        </a:rPr>
                        <a:t> </a:t>
                      </a:r>
                      <a:r>
                        <a:rPr lang="en-US" sz="1400" u="none" strike="noStrike" dirty="0" err="1">
                          <a:solidFill>
                            <a:schemeClr val="tx2"/>
                          </a:solidFill>
                          <a:effectLst/>
                          <a:latin typeface="Verdana" pitchFamily="34" charset="0"/>
                          <a:ea typeface="Verdana" pitchFamily="34" charset="0"/>
                        </a:rPr>
                        <a:t>keterangan</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35</a:t>
                      </a:r>
                    </a:p>
                  </a:txBody>
                  <a:tcPr marL="9525" marR="9525" marT="9525" marB="0" anchor="ctr"/>
                </a:tc>
                <a:tc>
                  <a:txBody>
                    <a:bodyPr/>
                    <a:lstStyle/>
                    <a:p>
                      <a:pPr algn="ctr" fontAlgn="b"/>
                      <a:r>
                        <a:rPr lang="en-US" sz="1400" b="0" i="0" u="none" strike="noStrike">
                          <a:solidFill>
                            <a:srgbClr val="000000"/>
                          </a:solidFill>
                          <a:effectLst/>
                          <a:latin typeface="Verdana" pitchFamily="34" charset="0"/>
                          <a:ea typeface="Verdana" pitchFamily="34" charset="0"/>
                        </a:rPr>
                        <a:t>163</a:t>
                      </a:r>
                    </a:p>
                  </a:txBody>
                  <a:tcPr marL="9525" marR="9525" marT="9525" marB="0" anchor="ctr"/>
                </a:tc>
                <a:tc>
                  <a:txBody>
                    <a:bodyPr/>
                    <a:lstStyle/>
                    <a:p>
                      <a:pPr algn="ctr" fontAlgn="b"/>
                      <a:r>
                        <a:rPr lang="id-ID" sz="1400" b="0" i="0" u="none" strike="noStrike">
                          <a:solidFill>
                            <a:srgbClr val="000000"/>
                          </a:solidFill>
                          <a:effectLst/>
                          <a:latin typeface="Verdana" panose="020B0604030504040204" pitchFamily="34" charset="0"/>
                        </a:rPr>
                        <a:t>52</a:t>
                      </a:r>
                    </a:p>
                  </a:txBody>
                  <a:tcPr marL="9525" marR="9525" marT="9525" marB="0" anchor="ctr" anchorCtr="1"/>
                </a:tc>
                <a:tc>
                  <a:txBody>
                    <a:bodyPr/>
                    <a:lstStyle/>
                    <a:p>
                      <a:pPr algn="ctr" fontAlgn="b"/>
                      <a:r>
                        <a:rPr lang="en-US" sz="1400" b="0" i="0" u="none" strike="noStrike" dirty="0">
                          <a:solidFill>
                            <a:srgbClr val="000000"/>
                          </a:solidFill>
                          <a:effectLst/>
                          <a:latin typeface="Verdana"/>
                        </a:rPr>
                        <a:t>51</a:t>
                      </a:r>
                    </a:p>
                  </a:txBody>
                  <a:tcPr marL="9525" marR="9525" marT="9525" marB="0" anchor="ctr"/>
                </a:tc>
                <a:extLst>
                  <a:ext uri="{0D108BD9-81ED-4DB2-BD59-A6C34878D82A}">
                    <a16:rowId xmlns="" xmlns:a16="http://schemas.microsoft.com/office/drawing/2014/main" val="10005"/>
                  </a:ext>
                </a:extLst>
              </a:tr>
              <a:tr h="255975">
                <a:tc>
                  <a:txBody>
                    <a:bodyPr/>
                    <a:lstStyle/>
                    <a:p>
                      <a:pPr algn="ctr" fontAlgn="b"/>
                      <a:r>
                        <a:rPr lang="en-US" sz="1400" u="none" strike="noStrike" dirty="0">
                          <a:solidFill>
                            <a:schemeClr val="tx2"/>
                          </a:solidFill>
                          <a:effectLst/>
                          <a:latin typeface="Verdana" pitchFamily="34" charset="0"/>
                          <a:ea typeface="Verdana" pitchFamily="34" charset="0"/>
                        </a:rPr>
                        <a:t>6</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b"/>
                      <a:r>
                        <a:rPr lang="en-US" sz="1400" u="none" strike="noStrike" dirty="0" err="1">
                          <a:solidFill>
                            <a:schemeClr val="tx2"/>
                          </a:solidFill>
                          <a:effectLst/>
                          <a:latin typeface="Verdana" pitchFamily="34" charset="0"/>
                          <a:ea typeface="Verdana" pitchFamily="34" charset="0"/>
                        </a:rPr>
                        <a:t>Pra</a:t>
                      </a:r>
                      <a:r>
                        <a:rPr lang="en-US" sz="1400" u="none" strike="noStrike" dirty="0">
                          <a:solidFill>
                            <a:schemeClr val="tx2"/>
                          </a:solidFill>
                          <a:effectLst/>
                          <a:latin typeface="Verdana" pitchFamily="34" charset="0"/>
                          <a:ea typeface="Verdana" pitchFamily="34" charset="0"/>
                        </a:rPr>
                        <a:t> </a:t>
                      </a:r>
                      <a:r>
                        <a:rPr lang="en-US" sz="1400" u="none" strike="noStrike" dirty="0" err="1">
                          <a:solidFill>
                            <a:schemeClr val="tx2"/>
                          </a:solidFill>
                          <a:effectLst/>
                          <a:latin typeface="Verdana" pitchFamily="34" charset="0"/>
                          <a:ea typeface="Verdana" pitchFamily="34" charset="0"/>
                        </a:rPr>
                        <a:t>penelitian</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8</a:t>
                      </a:r>
                    </a:p>
                  </a:txBody>
                  <a:tcPr marL="9525" marR="9525" marT="9525" marB="0" anchor="ctr"/>
                </a:tc>
                <a:tc>
                  <a:txBody>
                    <a:bodyPr/>
                    <a:lstStyle/>
                    <a:p>
                      <a:pPr algn="ctr" fontAlgn="b"/>
                      <a:r>
                        <a:rPr lang="en-US" sz="1400" b="0" i="0" u="none" strike="noStrike">
                          <a:solidFill>
                            <a:srgbClr val="000000"/>
                          </a:solidFill>
                          <a:effectLst/>
                          <a:latin typeface="Verdana" pitchFamily="34" charset="0"/>
                          <a:ea typeface="Verdana" pitchFamily="34" charset="0"/>
                        </a:rPr>
                        <a:t>15</a:t>
                      </a:r>
                    </a:p>
                  </a:txBody>
                  <a:tcPr marL="9525" marR="9525" marT="9525" marB="0" anchor="ctr"/>
                </a:tc>
                <a:tc>
                  <a:txBody>
                    <a:bodyPr/>
                    <a:lstStyle/>
                    <a:p>
                      <a:pPr algn="ctr" fontAlgn="b"/>
                      <a:r>
                        <a:rPr lang="id-ID" sz="1400" b="0" i="0" u="none" strike="noStrike">
                          <a:solidFill>
                            <a:srgbClr val="000000"/>
                          </a:solidFill>
                          <a:effectLst/>
                          <a:latin typeface="Verdana" panose="020B0604030504040204" pitchFamily="34" charset="0"/>
                        </a:rPr>
                        <a:t>4</a:t>
                      </a:r>
                    </a:p>
                  </a:txBody>
                  <a:tcPr marL="9525" marR="9525" marT="9525" marB="0" anchor="ctr" anchorCtr="1"/>
                </a:tc>
                <a:tc>
                  <a:txBody>
                    <a:bodyPr/>
                    <a:lstStyle/>
                    <a:p>
                      <a:pPr algn="ctr" fontAlgn="b"/>
                      <a:r>
                        <a:rPr lang="en-US" sz="1400" b="0" i="0" u="none" strike="noStrike">
                          <a:solidFill>
                            <a:srgbClr val="000000"/>
                          </a:solidFill>
                          <a:effectLst/>
                          <a:latin typeface="Verdana"/>
                        </a:rPr>
                        <a:t>9</a:t>
                      </a:r>
                    </a:p>
                  </a:txBody>
                  <a:tcPr marL="9525" marR="9525" marT="9525" marB="0" anchor="ctr"/>
                </a:tc>
                <a:extLst>
                  <a:ext uri="{0D108BD9-81ED-4DB2-BD59-A6C34878D82A}">
                    <a16:rowId xmlns="" xmlns:a16="http://schemas.microsoft.com/office/drawing/2014/main" val="10006"/>
                  </a:ext>
                </a:extLst>
              </a:tr>
              <a:tr h="255975">
                <a:tc>
                  <a:txBody>
                    <a:bodyPr/>
                    <a:lstStyle/>
                    <a:p>
                      <a:pPr algn="ctr" fontAlgn="b"/>
                      <a:r>
                        <a:rPr lang="en-US" sz="1400" u="none" strike="noStrike" dirty="0">
                          <a:solidFill>
                            <a:schemeClr val="tx2"/>
                          </a:solidFill>
                          <a:effectLst/>
                          <a:latin typeface="Verdana" pitchFamily="34" charset="0"/>
                          <a:ea typeface="Verdana" pitchFamily="34" charset="0"/>
                        </a:rPr>
                        <a:t>7</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b"/>
                      <a:r>
                        <a:rPr lang="en-US" sz="1400" u="none" strike="noStrike" dirty="0" err="1">
                          <a:solidFill>
                            <a:schemeClr val="tx2"/>
                          </a:solidFill>
                          <a:effectLst/>
                          <a:latin typeface="Verdana" pitchFamily="34" charset="0"/>
                          <a:ea typeface="Verdana" pitchFamily="34" charset="0"/>
                        </a:rPr>
                        <a:t>Penelitian</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1</a:t>
                      </a:r>
                    </a:p>
                  </a:txBody>
                  <a:tcPr marL="9525" marR="9525" marT="9525" marB="0" anchor="ctr"/>
                </a:tc>
                <a:tc>
                  <a:txBody>
                    <a:bodyPr/>
                    <a:lstStyle/>
                    <a:p>
                      <a:pPr algn="ctr" fontAlgn="b"/>
                      <a:r>
                        <a:rPr lang="en-US" sz="1400" b="0" i="0" u="none" strike="noStrike">
                          <a:solidFill>
                            <a:srgbClr val="000000"/>
                          </a:solidFill>
                          <a:effectLst/>
                          <a:latin typeface="Verdana" pitchFamily="34" charset="0"/>
                          <a:ea typeface="Verdana" pitchFamily="34" charset="0"/>
                        </a:rPr>
                        <a:t>10</a:t>
                      </a:r>
                    </a:p>
                  </a:txBody>
                  <a:tcPr marL="9525" marR="9525" marT="9525" marB="0" anchor="ctr"/>
                </a:tc>
                <a:tc>
                  <a:txBody>
                    <a:bodyPr/>
                    <a:lstStyle/>
                    <a:p>
                      <a:pPr algn="ctr" fontAlgn="b"/>
                      <a:r>
                        <a:rPr lang="id-ID" sz="1400" b="0" i="0" u="none" strike="noStrike">
                          <a:solidFill>
                            <a:srgbClr val="000000"/>
                          </a:solidFill>
                          <a:effectLst/>
                          <a:latin typeface="Verdana" panose="020B0604030504040204" pitchFamily="34" charset="0"/>
                        </a:rPr>
                        <a:t>9</a:t>
                      </a:r>
                    </a:p>
                  </a:txBody>
                  <a:tcPr marL="9525" marR="9525" marT="9525" marB="0" anchor="ctr" anchorCtr="1"/>
                </a:tc>
                <a:tc>
                  <a:txBody>
                    <a:bodyPr/>
                    <a:lstStyle/>
                    <a:p>
                      <a:pPr algn="ctr" fontAlgn="b"/>
                      <a:r>
                        <a:rPr lang="en-US" sz="1400" b="0" i="0" u="none" strike="noStrike" dirty="0">
                          <a:solidFill>
                            <a:srgbClr val="000000"/>
                          </a:solidFill>
                          <a:effectLst/>
                          <a:latin typeface="Verdana"/>
                        </a:rPr>
                        <a:t>8</a:t>
                      </a:r>
                    </a:p>
                  </a:txBody>
                  <a:tcPr marL="9525" marR="9525" marT="9525" marB="0" anchor="ctr"/>
                </a:tc>
                <a:extLst>
                  <a:ext uri="{0D108BD9-81ED-4DB2-BD59-A6C34878D82A}">
                    <a16:rowId xmlns="" xmlns:a16="http://schemas.microsoft.com/office/drawing/2014/main" val="10007"/>
                  </a:ext>
                </a:extLst>
              </a:tr>
              <a:tr h="255975">
                <a:tc>
                  <a:txBody>
                    <a:bodyPr/>
                    <a:lstStyle/>
                    <a:p>
                      <a:pPr algn="ctr" fontAlgn="b"/>
                      <a:r>
                        <a:rPr lang="en-US" sz="1400" u="none" strike="noStrike" dirty="0">
                          <a:solidFill>
                            <a:schemeClr val="tx2"/>
                          </a:solidFill>
                          <a:effectLst/>
                          <a:latin typeface="Verdana" pitchFamily="34" charset="0"/>
                          <a:ea typeface="Verdana" pitchFamily="34" charset="0"/>
                        </a:rPr>
                        <a:t>8</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b"/>
                      <a:r>
                        <a:rPr lang="en-US" sz="1400" u="none" strike="noStrike">
                          <a:solidFill>
                            <a:schemeClr val="tx2"/>
                          </a:solidFill>
                          <a:effectLst/>
                          <a:latin typeface="Verdana" pitchFamily="34" charset="0"/>
                          <a:ea typeface="Verdana" pitchFamily="34" charset="0"/>
                        </a:rPr>
                        <a:t>Pengembangan SDM Internal</a:t>
                      </a:r>
                      <a:endParaRPr lang="en-US" sz="1400" b="0" i="0" u="none" strike="noStrike">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42</a:t>
                      </a:r>
                    </a:p>
                  </a:txBody>
                  <a:tcPr marL="9525" marR="9525" marT="9525" marB="0" anchor="ctr"/>
                </a:tc>
                <a:tc>
                  <a:txBody>
                    <a:bodyPr/>
                    <a:lstStyle/>
                    <a:p>
                      <a:pPr algn="ctr" fontAlgn="b"/>
                      <a:r>
                        <a:rPr lang="en-US" sz="1400" b="0" i="0" u="none" strike="noStrike">
                          <a:solidFill>
                            <a:srgbClr val="000000"/>
                          </a:solidFill>
                          <a:effectLst/>
                          <a:latin typeface="Verdana" pitchFamily="34" charset="0"/>
                          <a:ea typeface="Verdana" pitchFamily="34" charset="0"/>
                        </a:rPr>
                        <a:t>194</a:t>
                      </a:r>
                    </a:p>
                  </a:txBody>
                  <a:tcPr marL="9525" marR="9525" marT="9525" marB="0" anchor="ctr"/>
                </a:tc>
                <a:tc>
                  <a:txBody>
                    <a:bodyPr/>
                    <a:lstStyle/>
                    <a:p>
                      <a:pPr algn="ctr" fontAlgn="b"/>
                      <a:r>
                        <a:rPr lang="id-ID" sz="1400" b="0" i="0" u="none" strike="noStrike">
                          <a:solidFill>
                            <a:srgbClr val="000000"/>
                          </a:solidFill>
                          <a:effectLst/>
                          <a:latin typeface="Verdana" panose="020B0604030504040204" pitchFamily="34" charset="0"/>
                        </a:rPr>
                        <a:t>127</a:t>
                      </a:r>
                    </a:p>
                  </a:txBody>
                  <a:tcPr marL="9525" marR="9525" marT="9525" marB="0" anchor="ctr" anchorCtr="1"/>
                </a:tc>
                <a:tc>
                  <a:txBody>
                    <a:bodyPr/>
                    <a:lstStyle/>
                    <a:p>
                      <a:pPr algn="ctr" fontAlgn="b"/>
                      <a:r>
                        <a:rPr lang="en-US" sz="1400" b="0" i="0" u="none" strike="noStrike" dirty="0">
                          <a:solidFill>
                            <a:srgbClr val="000000"/>
                          </a:solidFill>
                          <a:effectLst/>
                          <a:latin typeface="Verdana"/>
                        </a:rPr>
                        <a:t>615</a:t>
                      </a:r>
                    </a:p>
                  </a:txBody>
                  <a:tcPr marL="9525" marR="9525" marT="9525" marB="0" anchor="ctr"/>
                </a:tc>
                <a:extLst>
                  <a:ext uri="{0D108BD9-81ED-4DB2-BD59-A6C34878D82A}">
                    <a16:rowId xmlns="" xmlns:a16="http://schemas.microsoft.com/office/drawing/2014/main" val="10008"/>
                  </a:ext>
                </a:extLst>
              </a:tr>
              <a:tr h="353547">
                <a:tc>
                  <a:txBody>
                    <a:bodyPr/>
                    <a:lstStyle/>
                    <a:p>
                      <a:pPr algn="ctr" fontAlgn="b"/>
                      <a:r>
                        <a:rPr lang="en-US" sz="1400" u="none" strike="noStrike" dirty="0">
                          <a:solidFill>
                            <a:schemeClr val="tx2"/>
                          </a:solidFill>
                          <a:effectLst/>
                          <a:latin typeface="Verdana" pitchFamily="34" charset="0"/>
                          <a:ea typeface="Verdana" pitchFamily="34" charset="0"/>
                        </a:rPr>
                        <a:t>9</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l" fontAlgn="b"/>
                      <a:r>
                        <a:rPr lang="en-US" sz="1400" u="none" strike="noStrike" dirty="0" err="1">
                          <a:solidFill>
                            <a:schemeClr val="tx2"/>
                          </a:solidFill>
                          <a:effectLst/>
                          <a:latin typeface="Verdana" pitchFamily="34" charset="0"/>
                          <a:ea typeface="Verdana" pitchFamily="34" charset="0"/>
                        </a:rPr>
                        <a:t>Pengembangan</a:t>
                      </a:r>
                      <a:r>
                        <a:rPr lang="en-US" sz="1400" u="none" strike="noStrike" dirty="0">
                          <a:solidFill>
                            <a:schemeClr val="tx2"/>
                          </a:solidFill>
                          <a:effectLst/>
                          <a:latin typeface="Verdana" pitchFamily="34" charset="0"/>
                          <a:ea typeface="Verdana" pitchFamily="34" charset="0"/>
                        </a:rPr>
                        <a:t> SDM </a:t>
                      </a:r>
                      <a:r>
                        <a:rPr lang="en-US" sz="1400" u="none" strike="noStrike" dirty="0" err="1">
                          <a:solidFill>
                            <a:schemeClr val="tx2"/>
                          </a:solidFill>
                          <a:effectLst/>
                          <a:latin typeface="Verdana" pitchFamily="34" charset="0"/>
                          <a:ea typeface="Verdana" pitchFamily="34" charset="0"/>
                        </a:rPr>
                        <a:t>Eksternal</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a:t>
                      </a:r>
                    </a:p>
                  </a:txBody>
                  <a:tcPr marL="9525" marR="9525" marT="9525" marB="0" anchor="ctr"/>
                </a:tc>
                <a:tc>
                  <a:txBody>
                    <a:bodyPr/>
                    <a:lstStyle/>
                    <a:p>
                      <a:pPr algn="ctr" fontAlgn="b"/>
                      <a:r>
                        <a:rPr lang="en-US" sz="1400" b="0" i="0" u="none" strike="noStrike" dirty="0">
                          <a:solidFill>
                            <a:srgbClr val="000000"/>
                          </a:solidFill>
                          <a:effectLst/>
                          <a:latin typeface="Verdana" pitchFamily="34" charset="0"/>
                          <a:ea typeface="Verdana" pitchFamily="34" charset="0"/>
                        </a:rPr>
                        <a:t>16</a:t>
                      </a:r>
                    </a:p>
                  </a:txBody>
                  <a:tcPr marL="9525" marR="9525" marT="9525" marB="0" anchor="ctr"/>
                </a:tc>
                <a:tc>
                  <a:txBody>
                    <a:bodyPr/>
                    <a:lstStyle/>
                    <a:p>
                      <a:pPr algn="ctr" fontAlgn="b"/>
                      <a:r>
                        <a:rPr lang="id-ID" sz="1400" b="0" i="0" u="none" strike="noStrike" dirty="0">
                          <a:solidFill>
                            <a:srgbClr val="000000"/>
                          </a:solidFill>
                          <a:effectLst/>
                          <a:latin typeface="Verdana" panose="020B0604030504040204" pitchFamily="34" charset="0"/>
                        </a:rPr>
                        <a:t>12</a:t>
                      </a:r>
                    </a:p>
                  </a:txBody>
                  <a:tcPr marL="9525" marR="9525" marT="9525" marB="0" anchor="ctr" anchorCtr="1"/>
                </a:tc>
                <a:tc>
                  <a:txBody>
                    <a:bodyPr/>
                    <a:lstStyle/>
                    <a:p>
                      <a:pPr algn="ctr" fontAlgn="b"/>
                      <a:r>
                        <a:rPr lang="en-US" sz="1400" b="0" i="0" u="none" strike="noStrike" dirty="0">
                          <a:solidFill>
                            <a:srgbClr val="000000"/>
                          </a:solidFill>
                          <a:effectLst/>
                          <a:latin typeface="Verdana"/>
                        </a:rPr>
                        <a:t>20</a:t>
                      </a:r>
                    </a:p>
                  </a:txBody>
                  <a:tcPr marL="9525" marR="9525" marT="9525" marB="0" anchor="ctr"/>
                </a:tc>
                <a:extLst>
                  <a:ext uri="{0D108BD9-81ED-4DB2-BD59-A6C34878D82A}">
                    <a16:rowId xmlns="" xmlns:a16="http://schemas.microsoft.com/office/drawing/2014/main" val="10009"/>
                  </a:ext>
                </a:extLst>
              </a:tr>
            </a:tbl>
          </a:graphicData>
        </a:graphic>
      </p:graphicFrame>
      <p:sp>
        <p:nvSpPr>
          <p:cNvPr id="2" name="Slide Number Placeholder 1"/>
          <p:cNvSpPr>
            <a:spLocks noGrp="1"/>
          </p:cNvSpPr>
          <p:nvPr>
            <p:ph type="sldNum" sz="quarter" idx="12"/>
          </p:nvPr>
        </p:nvSpPr>
        <p:spPr/>
        <p:txBody>
          <a:bodyPr/>
          <a:lstStyle/>
          <a:p>
            <a:fld id="{1D6647AB-53FC-4FC4-B329-DC0E1CCA4575}" type="slidenum">
              <a:rPr lang="en-US" smtClean="0"/>
              <a:pPr/>
              <a:t>41</a:t>
            </a:fld>
            <a:endParaRPr lang="en-US"/>
          </a:p>
        </p:txBody>
      </p:sp>
      <p:sp>
        <p:nvSpPr>
          <p:cNvPr id="6" name="Rounded Rectangle 5"/>
          <p:cNvSpPr/>
          <p:nvPr/>
        </p:nvSpPr>
        <p:spPr>
          <a:xfrm>
            <a:off x="1471027" y="189272"/>
            <a:ext cx="3371767" cy="419025"/>
          </a:xfrm>
          <a:prstGeom prst="roundRect">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808" b="1" dirty="0">
                <a:solidFill>
                  <a:srgbClr val="FFFF00"/>
                </a:solidFill>
                <a:latin typeface="Verdana" panose="020B0604030504040204" pitchFamily="34" charset="0"/>
                <a:ea typeface="Verdana" panose="020B0604030504040204" pitchFamily="34" charset="0"/>
                <a:cs typeface="Verdana" panose="020B0604030504040204" pitchFamily="34" charset="0"/>
              </a:rPr>
              <a:t>SUBAG DIKLITBANG</a:t>
            </a:r>
            <a:endParaRPr lang="en-US" sz="1808" dirty="0">
              <a:solidFill>
                <a:srgbClr val="FFFF00"/>
              </a:solidFill>
            </a:endParaRPr>
          </a:p>
        </p:txBody>
      </p:sp>
      <p:graphicFrame>
        <p:nvGraphicFramePr>
          <p:cNvPr id="9" name="Content Placeholder 4"/>
          <p:cNvGraphicFramePr>
            <a:graphicFrameLocks/>
          </p:cNvGraphicFramePr>
          <p:nvPr>
            <p:extLst>
              <p:ext uri="{D42A27DB-BD31-4B8C-83A1-F6EECF244321}">
                <p14:modId xmlns:p14="http://schemas.microsoft.com/office/powerpoint/2010/main" val="60657801"/>
              </p:ext>
            </p:extLst>
          </p:nvPr>
        </p:nvGraphicFramePr>
        <p:xfrm>
          <a:off x="1322051" y="5157192"/>
          <a:ext cx="9521763" cy="1006177"/>
        </p:xfrm>
        <a:graphic>
          <a:graphicData uri="http://schemas.openxmlformats.org/drawingml/2006/table">
            <a:tbl>
              <a:tblPr firstRow="1" bandRow="1">
                <a:tableStyleId>{9D7B26C5-4107-4FEC-AEDC-1716B250A1EF}</a:tableStyleId>
              </a:tblPr>
              <a:tblGrid>
                <a:gridCol w="784864">
                  <a:extLst>
                    <a:ext uri="{9D8B030D-6E8A-4147-A177-3AD203B41FA5}">
                      <a16:colId xmlns="" xmlns:a16="http://schemas.microsoft.com/office/drawing/2014/main" val="20000"/>
                    </a:ext>
                  </a:extLst>
                </a:gridCol>
                <a:gridCol w="3701423">
                  <a:extLst>
                    <a:ext uri="{9D8B030D-6E8A-4147-A177-3AD203B41FA5}">
                      <a16:colId xmlns="" xmlns:a16="http://schemas.microsoft.com/office/drawing/2014/main" val="20001"/>
                    </a:ext>
                  </a:extLst>
                </a:gridCol>
                <a:gridCol w="1258869">
                  <a:extLst>
                    <a:ext uri="{9D8B030D-6E8A-4147-A177-3AD203B41FA5}">
                      <a16:colId xmlns="" xmlns:a16="http://schemas.microsoft.com/office/drawing/2014/main" val="20002"/>
                    </a:ext>
                  </a:extLst>
                </a:gridCol>
                <a:gridCol w="1258869">
                  <a:extLst>
                    <a:ext uri="{9D8B030D-6E8A-4147-A177-3AD203B41FA5}">
                      <a16:colId xmlns="" xmlns:a16="http://schemas.microsoft.com/office/drawing/2014/main" val="20003"/>
                    </a:ext>
                  </a:extLst>
                </a:gridCol>
                <a:gridCol w="1258869">
                  <a:extLst>
                    <a:ext uri="{9D8B030D-6E8A-4147-A177-3AD203B41FA5}">
                      <a16:colId xmlns="" xmlns:a16="http://schemas.microsoft.com/office/drawing/2014/main" val="1800004270"/>
                    </a:ext>
                  </a:extLst>
                </a:gridCol>
                <a:gridCol w="1258869"/>
              </a:tblGrid>
              <a:tr h="351768">
                <a:tc>
                  <a:txBody>
                    <a:bodyPr/>
                    <a:lstStyle/>
                    <a:p>
                      <a:pPr algn="ctr"/>
                      <a:r>
                        <a:rPr lang="en-US" sz="1400" dirty="0">
                          <a:solidFill>
                            <a:schemeClr val="tx2"/>
                          </a:solidFill>
                          <a:latin typeface="Verdana" pitchFamily="34" charset="0"/>
                          <a:ea typeface="Verdana" pitchFamily="34" charset="0"/>
                        </a:rPr>
                        <a:t>NO</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31" marR="182731" marT="68759" marB="68759" anchor="ctr"/>
                </a:tc>
                <a:tc>
                  <a:txBody>
                    <a:bodyPr/>
                    <a:lstStyle/>
                    <a:p>
                      <a:pPr algn="ctr"/>
                      <a:r>
                        <a:rPr lang="en-US" sz="1400" dirty="0">
                          <a:solidFill>
                            <a:schemeClr val="tx2"/>
                          </a:solidFill>
                          <a:latin typeface="Verdana" pitchFamily="34" charset="0"/>
                          <a:ea typeface="Verdana" pitchFamily="34" charset="0"/>
                        </a:rPr>
                        <a:t>INDIKATOR</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31" marR="182731" marT="68759" marB="68759" anchor="ctr"/>
                </a:tc>
                <a:tc>
                  <a:txBody>
                    <a:bodyPr/>
                    <a:lstStyle/>
                    <a:p>
                      <a:pPr algn="ctr"/>
                      <a:r>
                        <a:rPr lang="en-US" sz="1400" dirty="0">
                          <a:solidFill>
                            <a:schemeClr val="tx2"/>
                          </a:solidFill>
                          <a:latin typeface="Verdana" pitchFamily="34" charset="0"/>
                          <a:ea typeface="Verdana" pitchFamily="34" charset="0"/>
                        </a:rPr>
                        <a:t>JAN</a:t>
                      </a:r>
                      <a:endParaRPr lang="en-US" sz="1400" b="0"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31" marR="182731" marT="68759" marB="68759" anchor="ctr"/>
                </a:tc>
                <a:tc>
                  <a:txBody>
                    <a:bodyPr/>
                    <a:lstStyle/>
                    <a:p>
                      <a:pPr algn="ctr"/>
                      <a:r>
                        <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182731" marR="182731" marT="68759" marB="68759" anchor="ctr"/>
                </a:tc>
                <a:tc>
                  <a:txBody>
                    <a:bodyPr/>
                    <a:lstStyle/>
                    <a:p>
                      <a:pPr algn="ctr"/>
                      <a:r>
                        <a:rPr lang="en-US" sz="1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MAR</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31" marR="182731" marT="68759" marB="68759" anchor="ctr"/>
                </a:tc>
                <a:tc>
                  <a:txBody>
                    <a:bodyPr/>
                    <a:lstStyle/>
                    <a:p>
                      <a:pPr algn="ctr"/>
                      <a:r>
                        <a:rPr lang="en-US" sz="1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APR</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82731" marR="182731" marT="68759" marB="68759" anchor="ctr"/>
                </a:tc>
                <a:extLst>
                  <a:ext uri="{0D108BD9-81ED-4DB2-BD59-A6C34878D82A}">
                    <a16:rowId xmlns="" xmlns:a16="http://schemas.microsoft.com/office/drawing/2014/main" val="10000"/>
                  </a:ext>
                </a:extLst>
              </a:tr>
              <a:tr h="589985">
                <a:tc>
                  <a:txBody>
                    <a:bodyPr/>
                    <a:lstStyle/>
                    <a:p>
                      <a:pPr algn="ctr" fontAlgn="b"/>
                      <a:r>
                        <a:rPr lang="en-US" sz="1400" u="none" strike="noStrike" dirty="0">
                          <a:solidFill>
                            <a:schemeClr val="tx2"/>
                          </a:solidFill>
                          <a:effectLst/>
                          <a:latin typeface="Verdana" pitchFamily="34" charset="0"/>
                          <a:ea typeface="Verdana" pitchFamily="34" charset="0"/>
                        </a:rPr>
                        <a:t>1</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4" marR="19034" marT="14329" marB="0" anchor="ct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400" dirty="0" err="1">
                          <a:solidFill>
                            <a:schemeClr val="tx2"/>
                          </a:solidFill>
                          <a:latin typeface="Verdana" pitchFamily="34" charset="0"/>
                          <a:ea typeface="Verdana" pitchFamily="34" charset="0"/>
                        </a:rPr>
                        <a:t>Persentase</a:t>
                      </a:r>
                      <a:r>
                        <a:rPr lang="en-US" sz="1400" dirty="0">
                          <a:solidFill>
                            <a:schemeClr val="tx2"/>
                          </a:solidFill>
                          <a:latin typeface="Verdana" pitchFamily="34" charset="0"/>
                          <a:ea typeface="Verdana" pitchFamily="34" charset="0"/>
                        </a:rPr>
                        <a:t> </a:t>
                      </a:r>
                      <a:r>
                        <a:rPr lang="en-US" sz="1400" dirty="0" err="1">
                          <a:solidFill>
                            <a:schemeClr val="tx2"/>
                          </a:solidFill>
                          <a:latin typeface="Verdana" pitchFamily="34" charset="0"/>
                          <a:ea typeface="Verdana" pitchFamily="34" charset="0"/>
                        </a:rPr>
                        <a:t>pegawai</a:t>
                      </a:r>
                      <a:r>
                        <a:rPr lang="en-US" sz="1400" dirty="0">
                          <a:solidFill>
                            <a:schemeClr val="tx2"/>
                          </a:solidFill>
                          <a:latin typeface="Verdana" pitchFamily="34" charset="0"/>
                          <a:ea typeface="Verdana" pitchFamily="34" charset="0"/>
                        </a:rPr>
                        <a:t> yang </a:t>
                      </a:r>
                      <a:r>
                        <a:rPr lang="en-US" sz="1400" dirty="0" err="1">
                          <a:solidFill>
                            <a:schemeClr val="tx2"/>
                          </a:solidFill>
                          <a:latin typeface="Verdana" pitchFamily="34" charset="0"/>
                          <a:ea typeface="Verdana" pitchFamily="34" charset="0"/>
                        </a:rPr>
                        <a:t>mengikuti</a:t>
                      </a:r>
                      <a:r>
                        <a:rPr lang="en-US" sz="1400" dirty="0">
                          <a:solidFill>
                            <a:schemeClr val="tx2"/>
                          </a:solidFill>
                          <a:latin typeface="Verdana" pitchFamily="34" charset="0"/>
                          <a:ea typeface="Verdana" pitchFamily="34" charset="0"/>
                        </a:rPr>
                        <a:t> </a:t>
                      </a:r>
                      <a:r>
                        <a:rPr lang="en-US" sz="1400" dirty="0" err="1">
                          <a:solidFill>
                            <a:schemeClr val="tx2"/>
                          </a:solidFill>
                          <a:latin typeface="Verdana" pitchFamily="34" charset="0"/>
                          <a:ea typeface="Verdana" pitchFamily="34" charset="0"/>
                        </a:rPr>
                        <a:t>pelatihan</a:t>
                      </a:r>
                      <a:r>
                        <a:rPr lang="en-US" sz="1400" dirty="0">
                          <a:solidFill>
                            <a:schemeClr val="tx2"/>
                          </a:solidFill>
                          <a:latin typeface="Verdana" pitchFamily="34" charset="0"/>
                          <a:ea typeface="Verdana" pitchFamily="34" charset="0"/>
                        </a:rPr>
                        <a:t>/</a:t>
                      </a:r>
                      <a:r>
                        <a:rPr lang="en-US" sz="1400" baseline="0" dirty="0">
                          <a:solidFill>
                            <a:schemeClr val="tx2"/>
                          </a:solidFill>
                          <a:latin typeface="Verdana" pitchFamily="34" charset="0"/>
                          <a:ea typeface="Verdana" pitchFamily="34" charset="0"/>
                        </a:rPr>
                        <a:t> </a:t>
                      </a:r>
                      <a:r>
                        <a:rPr lang="en-US" sz="1400" baseline="0" dirty="0" err="1">
                          <a:solidFill>
                            <a:schemeClr val="tx2"/>
                          </a:solidFill>
                          <a:latin typeface="Verdana" pitchFamily="34" charset="0"/>
                          <a:ea typeface="Verdana" pitchFamily="34" charset="0"/>
                        </a:rPr>
                        <a:t>Bintek</a:t>
                      </a:r>
                      <a:r>
                        <a:rPr lang="en-US" sz="1400" baseline="0" dirty="0">
                          <a:solidFill>
                            <a:schemeClr val="tx2"/>
                          </a:solidFill>
                          <a:latin typeface="Verdana" pitchFamily="34" charset="0"/>
                          <a:ea typeface="Verdana" pitchFamily="34" charset="0"/>
                        </a:rPr>
                        <a:t> </a:t>
                      </a:r>
                      <a:r>
                        <a:rPr lang="en-US" sz="1400" baseline="0" dirty="0" err="1">
                          <a:solidFill>
                            <a:schemeClr val="tx2"/>
                          </a:solidFill>
                          <a:latin typeface="Verdana" pitchFamily="34" charset="0"/>
                          <a:ea typeface="Verdana" pitchFamily="34" charset="0"/>
                        </a:rPr>
                        <a:t>selama</a:t>
                      </a:r>
                      <a:r>
                        <a:rPr lang="en-US" sz="1400" baseline="0" dirty="0">
                          <a:solidFill>
                            <a:schemeClr val="tx2"/>
                          </a:solidFill>
                          <a:latin typeface="Verdana" pitchFamily="34" charset="0"/>
                          <a:ea typeface="Verdana" pitchFamily="34" charset="0"/>
                        </a:rPr>
                        <a:t> jam/ </a:t>
                      </a:r>
                      <a:r>
                        <a:rPr lang="en-US" sz="1400" baseline="0" dirty="0" err="1">
                          <a:solidFill>
                            <a:schemeClr val="tx2"/>
                          </a:solidFill>
                          <a:latin typeface="Verdana" pitchFamily="34" charset="0"/>
                          <a:ea typeface="Verdana" pitchFamily="34" charset="0"/>
                        </a:rPr>
                        <a:t>tahun</a:t>
                      </a:r>
                      <a:r>
                        <a:rPr lang="en-US" sz="1400" baseline="0" dirty="0">
                          <a:solidFill>
                            <a:schemeClr val="tx2"/>
                          </a:solidFill>
                          <a:latin typeface="Verdana" pitchFamily="34" charset="0"/>
                          <a:ea typeface="Verdana" pitchFamily="34" charset="0"/>
                        </a:rPr>
                        <a:t> (%)</a:t>
                      </a:r>
                      <a:endParaRPr lang="en-US" sz="1400" dirty="0">
                        <a:solidFill>
                          <a:schemeClr val="tx2"/>
                        </a:solidFill>
                        <a:latin typeface="Verdana" pitchFamily="34" charset="0"/>
                        <a:ea typeface="Verdana" pitchFamily="34" charset="0"/>
                        <a:cs typeface="Verdana" pitchFamily="34" charset="0"/>
                      </a:endParaRPr>
                    </a:p>
                  </a:txBody>
                  <a:tcPr marL="19034" marR="19034" marT="14329" marB="0" anchor="ctr"/>
                </a:tc>
                <a:tc>
                  <a:txBody>
                    <a:bodyPr/>
                    <a:lstStyle/>
                    <a:p>
                      <a:pPr algn="ctr" fontAlgn="b"/>
                      <a:r>
                        <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p>
                  </a:txBody>
                  <a:tcPr marL="19030" marR="19030" marT="14348" marB="0" anchor="ctr"/>
                </a:tc>
                <a:tc>
                  <a:txBody>
                    <a:bodyPr/>
                    <a:lstStyle/>
                    <a:p>
                      <a:pPr algn="ctr" fontAlgn="b"/>
                      <a:r>
                        <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4,5%</a:t>
                      </a:r>
                    </a:p>
                  </a:txBody>
                  <a:tcPr marL="19030" marR="19030" marT="14348" marB="0" anchor="ctr"/>
                </a:tc>
                <a:tc>
                  <a:txBody>
                    <a:bodyPr/>
                    <a:lstStyle/>
                    <a:p>
                      <a:pPr algn="ctr" fontAlgn="b"/>
                      <a:r>
                        <a:rPr lang="en-US" sz="1400" b="0" i="0" u="none" strike="noStrike"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7,8%</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tc>
                  <a:txBody>
                    <a:bodyPr/>
                    <a:lstStyle/>
                    <a:p>
                      <a:pPr algn="ctr" fontAlgn="b"/>
                      <a:r>
                        <a:rPr lang="en-US" sz="1400" b="0" i="0" u="none" strike="noStrike"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14,08%</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9030" marR="19030" marT="14348" marB="0" anchor="ctr"/>
                </a:tc>
                <a:extLst>
                  <a:ext uri="{0D108BD9-81ED-4DB2-BD59-A6C34878D82A}">
                    <a16:rowId xmlns="" xmlns:a16="http://schemas.microsoft.com/office/drawing/2014/main" val="10001"/>
                  </a:ext>
                </a:extLst>
              </a:tr>
            </a:tbl>
          </a:graphicData>
        </a:graphic>
      </p:graphicFrame>
      <p:grpSp>
        <p:nvGrpSpPr>
          <p:cNvPr id="3" name="Group 2"/>
          <p:cNvGrpSpPr/>
          <p:nvPr/>
        </p:nvGrpSpPr>
        <p:grpSpPr>
          <a:xfrm>
            <a:off x="1474426" y="681420"/>
            <a:ext cx="3368368" cy="499186"/>
            <a:chOff x="840099" y="634287"/>
            <a:chExt cx="3368368" cy="499186"/>
          </a:xfrm>
        </p:grpSpPr>
        <p:sp>
          <p:nvSpPr>
            <p:cNvPr id="7" name="Pentagon 6"/>
            <p:cNvSpPr/>
            <p:nvPr/>
          </p:nvSpPr>
          <p:spPr>
            <a:xfrm>
              <a:off x="840099" y="634287"/>
              <a:ext cx="1071246" cy="49918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10" dirty="0">
                  <a:solidFill>
                    <a:schemeClr val="tx2"/>
                  </a:solidFill>
                  <a:latin typeface="Arial Black" pitchFamily="34" charset="0"/>
                </a:rPr>
                <a:t>1</a:t>
              </a:r>
            </a:p>
          </p:txBody>
        </p:sp>
        <p:sp>
          <p:nvSpPr>
            <p:cNvPr id="12" name="Chevron 11"/>
            <p:cNvSpPr/>
            <p:nvPr/>
          </p:nvSpPr>
          <p:spPr>
            <a:xfrm>
              <a:off x="1758310" y="634287"/>
              <a:ext cx="2450157" cy="48665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10" b="1" dirty="0">
                  <a:solidFill>
                    <a:schemeClr val="tx2"/>
                  </a:solidFill>
                </a:rPr>
                <a:t>KEGIATAN</a:t>
              </a:r>
            </a:p>
          </p:txBody>
        </p:sp>
      </p:grpSp>
      <p:grpSp>
        <p:nvGrpSpPr>
          <p:cNvPr id="14" name="Group 13"/>
          <p:cNvGrpSpPr/>
          <p:nvPr/>
        </p:nvGrpSpPr>
        <p:grpSpPr>
          <a:xfrm>
            <a:off x="1322051" y="4441995"/>
            <a:ext cx="5585784" cy="503631"/>
            <a:chOff x="836612" y="4643773"/>
            <a:chExt cx="5562600" cy="501541"/>
          </a:xfrm>
        </p:grpSpPr>
        <p:sp>
          <p:nvSpPr>
            <p:cNvPr id="8" name="Pentagon 7"/>
            <p:cNvSpPr/>
            <p:nvPr/>
          </p:nvSpPr>
          <p:spPr>
            <a:xfrm>
              <a:off x="836612" y="4648200"/>
              <a:ext cx="1066800" cy="49711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10" dirty="0">
                  <a:solidFill>
                    <a:schemeClr val="tx2"/>
                  </a:solidFill>
                  <a:latin typeface="Arial Black" pitchFamily="34" charset="0"/>
                </a:rPr>
                <a:t>2</a:t>
              </a:r>
            </a:p>
          </p:txBody>
        </p:sp>
        <p:sp>
          <p:nvSpPr>
            <p:cNvPr id="13" name="Chevron 12"/>
            <p:cNvSpPr/>
            <p:nvPr/>
          </p:nvSpPr>
          <p:spPr>
            <a:xfrm>
              <a:off x="1785710" y="4643773"/>
              <a:ext cx="4613502" cy="48463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10" b="1" dirty="0">
                  <a:solidFill>
                    <a:schemeClr val="tx2"/>
                  </a:solidFill>
                </a:rPr>
                <a:t>PENINGKATAN MUTU SDM</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148" y="100486"/>
            <a:ext cx="1080120" cy="1080120"/>
          </a:xfrm>
          <a:prstGeom prst="rect">
            <a:avLst/>
          </a:prstGeom>
        </p:spPr>
      </p:pic>
    </p:spTree>
    <p:extLst>
      <p:ext uri="{BB962C8B-B14F-4D97-AF65-F5344CB8AC3E}">
        <p14:creationId xmlns:p14="http://schemas.microsoft.com/office/powerpoint/2010/main" val="6047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p:cNvGraphicFramePr>
            <a:graphicFrameLocks/>
          </p:cNvGraphicFramePr>
          <p:nvPr>
            <p:extLst>
              <p:ext uri="{D42A27DB-BD31-4B8C-83A1-F6EECF244321}">
                <p14:modId xmlns:p14="http://schemas.microsoft.com/office/powerpoint/2010/main" val="1386112958"/>
              </p:ext>
            </p:extLst>
          </p:nvPr>
        </p:nvGraphicFramePr>
        <p:xfrm>
          <a:off x="814724" y="1412776"/>
          <a:ext cx="9409541" cy="5017625"/>
        </p:xfrm>
        <a:graphic>
          <a:graphicData uri="http://schemas.openxmlformats.org/drawingml/2006/table">
            <a:tbl>
              <a:tblPr firstRow="1" bandRow="1">
                <a:tableStyleId>{0E3FDE45-AF77-4B5C-9715-49D594BDF05E}</a:tableStyleId>
              </a:tblPr>
              <a:tblGrid>
                <a:gridCol w="510017">
                  <a:extLst>
                    <a:ext uri="{9D8B030D-6E8A-4147-A177-3AD203B41FA5}">
                      <a16:colId xmlns="" xmlns:a16="http://schemas.microsoft.com/office/drawing/2014/main" val="20000"/>
                    </a:ext>
                  </a:extLst>
                </a:gridCol>
                <a:gridCol w="3932824">
                  <a:extLst>
                    <a:ext uri="{9D8B030D-6E8A-4147-A177-3AD203B41FA5}">
                      <a16:colId xmlns="" xmlns:a16="http://schemas.microsoft.com/office/drawing/2014/main" val="20001"/>
                    </a:ext>
                  </a:extLst>
                </a:gridCol>
                <a:gridCol w="1241675">
                  <a:extLst>
                    <a:ext uri="{9D8B030D-6E8A-4147-A177-3AD203B41FA5}">
                      <a16:colId xmlns="" xmlns:a16="http://schemas.microsoft.com/office/drawing/2014/main" val="20002"/>
                    </a:ext>
                  </a:extLst>
                </a:gridCol>
                <a:gridCol w="1241675">
                  <a:extLst>
                    <a:ext uri="{9D8B030D-6E8A-4147-A177-3AD203B41FA5}">
                      <a16:colId xmlns="" xmlns:a16="http://schemas.microsoft.com/office/drawing/2014/main" val="20003"/>
                    </a:ext>
                  </a:extLst>
                </a:gridCol>
                <a:gridCol w="1241675">
                  <a:extLst>
                    <a:ext uri="{9D8B030D-6E8A-4147-A177-3AD203B41FA5}">
                      <a16:colId xmlns="" xmlns:a16="http://schemas.microsoft.com/office/drawing/2014/main" val="915187935"/>
                    </a:ext>
                  </a:extLst>
                </a:gridCol>
                <a:gridCol w="1241675"/>
              </a:tblGrid>
              <a:tr h="260968">
                <a:tc rowSpan="2">
                  <a:txBody>
                    <a:bodyPr/>
                    <a:lstStyle/>
                    <a:p>
                      <a:pPr algn="ctr"/>
                      <a:r>
                        <a:rPr lang="en-US" sz="1400" b="1" dirty="0">
                          <a:solidFill>
                            <a:schemeClr val="tx2"/>
                          </a:solidFill>
                          <a:latin typeface="+mn-lt"/>
                        </a:rPr>
                        <a:t>NO</a:t>
                      </a:r>
                      <a:endParaRPr lang="en-US" sz="1400" b="1" dirty="0">
                        <a:solidFill>
                          <a:schemeClr val="tx2"/>
                        </a:solidFill>
                        <a:latin typeface="+mn-lt"/>
                        <a:ea typeface="Verdana" panose="020B0604030504040204" pitchFamily="34" charset="0"/>
                        <a:cs typeface="Verdana" panose="020B0604030504040204" pitchFamily="34" charset="0"/>
                      </a:endParaRPr>
                    </a:p>
                  </a:txBody>
                  <a:tcPr marL="0" marR="0" marT="0" marB="0" anchor="ctr"/>
                </a:tc>
                <a:tc rowSpan="2">
                  <a:txBody>
                    <a:bodyPr/>
                    <a:lstStyle/>
                    <a:p>
                      <a:pPr algn="ctr"/>
                      <a:r>
                        <a:rPr lang="en-US" sz="1400" b="1" dirty="0">
                          <a:solidFill>
                            <a:schemeClr val="tx2"/>
                          </a:solidFill>
                          <a:latin typeface="+mn-lt"/>
                        </a:rPr>
                        <a:t>JENIS</a:t>
                      </a:r>
                      <a:r>
                        <a:rPr lang="en-US" sz="1400" b="1" baseline="0" dirty="0">
                          <a:solidFill>
                            <a:schemeClr val="tx2"/>
                          </a:solidFill>
                          <a:latin typeface="+mn-lt"/>
                        </a:rPr>
                        <a:t> </a:t>
                      </a:r>
                      <a:r>
                        <a:rPr lang="en-US" sz="1400" b="1" dirty="0">
                          <a:solidFill>
                            <a:schemeClr val="tx2"/>
                          </a:solidFill>
                          <a:latin typeface="+mn-lt"/>
                        </a:rPr>
                        <a:t>KEGIATAN</a:t>
                      </a:r>
                      <a:endParaRPr lang="en-US" sz="1400" b="1" dirty="0">
                        <a:solidFill>
                          <a:schemeClr val="tx2"/>
                        </a:solidFill>
                        <a:latin typeface="+mn-lt"/>
                        <a:ea typeface="Verdana" panose="020B0604030504040204" pitchFamily="34" charset="0"/>
                        <a:cs typeface="Verdana" panose="020B0604030504040204" pitchFamily="34" charset="0"/>
                      </a:endParaRPr>
                    </a:p>
                  </a:txBody>
                  <a:tcPr marL="0" marR="0" marT="0" marB="0" anchor="ctr"/>
                </a:tc>
                <a:tc gridSpan="4">
                  <a:txBody>
                    <a:bodyPr/>
                    <a:lstStyle/>
                    <a:p>
                      <a:pPr algn="ctr"/>
                      <a:r>
                        <a:rPr lang="en-US" sz="1400" b="1" dirty="0">
                          <a:solidFill>
                            <a:schemeClr val="tx2"/>
                          </a:solidFill>
                        </a:rPr>
                        <a:t>BULAN</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hMerge="1">
                  <a:txBody>
                    <a:bodyPr/>
                    <a:lstStyle/>
                    <a:p>
                      <a:pPr algn="ct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hMerge="1">
                  <a:txBody>
                    <a:bodyPr/>
                    <a:lstStyle/>
                    <a:p>
                      <a:pPr algn="ct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tc hMerge="1">
                  <a:txBody>
                    <a:bodyPr/>
                    <a:lstStyle/>
                    <a:p>
                      <a:pPr algn="ct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tc>
                <a:extLst>
                  <a:ext uri="{0D108BD9-81ED-4DB2-BD59-A6C34878D82A}">
                    <a16:rowId xmlns="" xmlns:a16="http://schemas.microsoft.com/office/drawing/2014/main" val="10000"/>
                  </a:ext>
                </a:extLst>
              </a:tr>
              <a:tr h="247911">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400" b="1" dirty="0">
                          <a:solidFill>
                            <a:schemeClr val="tx2"/>
                          </a:solidFill>
                          <a:latin typeface="+mn-lt"/>
                        </a:rPr>
                        <a:t>JAN</a:t>
                      </a:r>
                      <a:endParaRPr lang="en-US" sz="1400" b="1" dirty="0">
                        <a:solidFill>
                          <a:schemeClr val="tx2"/>
                        </a:solidFill>
                        <a:latin typeface="+mn-lt"/>
                        <a:ea typeface="Verdana" panose="020B0604030504040204" pitchFamily="34" charset="0"/>
                        <a:cs typeface="Verdana" panose="020B0604030504040204" pitchFamily="34" charset="0"/>
                      </a:endParaRPr>
                    </a:p>
                  </a:txBody>
                  <a:tcPr marL="0" marR="0" marT="0" marB="0" anchor="ctr"/>
                </a:tc>
                <a:tc>
                  <a:txBody>
                    <a:bodyPr/>
                    <a:lstStyle/>
                    <a:p>
                      <a:pPr algn="ctr"/>
                      <a:r>
                        <a:rPr lang="en-US" sz="1400" b="1" dirty="0">
                          <a:solidFill>
                            <a:schemeClr val="tx2"/>
                          </a:solidFill>
                          <a:latin typeface="+mn-lt"/>
                          <a:ea typeface="Verdana" panose="020B0604030504040204" pitchFamily="34" charset="0"/>
                          <a:cs typeface="Verdana" panose="020B0604030504040204" pitchFamily="34" charset="0"/>
                        </a:rPr>
                        <a:t>FEB</a:t>
                      </a:r>
                    </a:p>
                  </a:txBody>
                  <a:tcPr marL="0" marR="0" marT="0" marB="0" anchor="ctr"/>
                </a:tc>
                <a:tc>
                  <a:txBody>
                    <a:bodyPr/>
                    <a:lstStyle/>
                    <a:p>
                      <a:pPr algn="ctr"/>
                      <a:r>
                        <a:rPr lang="en-US" sz="1400" b="1" dirty="0" smtClean="0">
                          <a:solidFill>
                            <a:schemeClr val="tx2"/>
                          </a:solidFill>
                          <a:latin typeface="+mn-lt"/>
                          <a:ea typeface="Verdana" panose="020B0604030504040204" pitchFamily="34" charset="0"/>
                          <a:cs typeface="Verdana" panose="020B0604030504040204" pitchFamily="34" charset="0"/>
                        </a:rPr>
                        <a:t>MAR</a:t>
                      </a:r>
                      <a:endParaRPr lang="en-US" sz="1400" b="1" dirty="0">
                        <a:solidFill>
                          <a:schemeClr val="tx2"/>
                        </a:solidFill>
                        <a:latin typeface="+mn-lt"/>
                        <a:ea typeface="Verdana" panose="020B0604030504040204" pitchFamily="34" charset="0"/>
                        <a:cs typeface="Verdana" panose="020B0604030504040204" pitchFamily="34" charset="0"/>
                      </a:endParaRPr>
                    </a:p>
                  </a:txBody>
                  <a:tcPr marL="0" marR="0" marT="0" marB="0" anchor="ctr"/>
                </a:tc>
                <a:tc>
                  <a:txBody>
                    <a:bodyPr/>
                    <a:lstStyle/>
                    <a:p>
                      <a:pPr algn="ctr"/>
                      <a:r>
                        <a:rPr lang="en-US" sz="1400" b="1" dirty="0" smtClean="0">
                          <a:solidFill>
                            <a:schemeClr val="tx2"/>
                          </a:solidFill>
                          <a:latin typeface="+mn-lt"/>
                          <a:ea typeface="Verdana" panose="020B0604030504040204" pitchFamily="34" charset="0"/>
                          <a:cs typeface="Verdana" panose="020B0604030504040204" pitchFamily="34" charset="0"/>
                        </a:rPr>
                        <a:t>APR</a:t>
                      </a:r>
                      <a:endParaRPr lang="en-US" sz="1400" b="1" dirty="0">
                        <a:solidFill>
                          <a:schemeClr val="tx2"/>
                        </a:solidFill>
                        <a:latin typeface="+mn-lt"/>
                        <a:ea typeface="Verdana" panose="020B0604030504040204" pitchFamily="34" charset="0"/>
                        <a:cs typeface="Verdana" panose="020B0604030504040204" pitchFamily="34" charset="0"/>
                      </a:endParaRPr>
                    </a:p>
                  </a:txBody>
                  <a:tcPr marL="0" marR="0" marT="0" marB="0" anchor="ctr"/>
                </a:tc>
                <a:extLst>
                  <a:ext uri="{0D108BD9-81ED-4DB2-BD59-A6C34878D82A}">
                    <a16:rowId xmlns="" xmlns:a16="http://schemas.microsoft.com/office/drawing/2014/main" val="10001"/>
                  </a:ext>
                </a:extLst>
              </a:tr>
              <a:tr h="320932">
                <a:tc>
                  <a:txBody>
                    <a:bodyPr/>
                    <a:lstStyle/>
                    <a:p>
                      <a:pPr algn="ctr" fontAlgn="ctr">
                        <a:lnSpc>
                          <a:spcPct val="150000"/>
                        </a:lnSpc>
                      </a:pPr>
                      <a:r>
                        <a:rPr lang="en-US" sz="1400" u="none" strike="noStrike" dirty="0">
                          <a:solidFill>
                            <a:schemeClr val="tx2"/>
                          </a:solidFill>
                          <a:effectLst/>
                          <a:latin typeface="+mn-lt"/>
                        </a:rPr>
                        <a:t>1</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l" fontAlgn="b">
                        <a:lnSpc>
                          <a:spcPct val="100000"/>
                        </a:lnSpc>
                      </a:pPr>
                      <a:r>
                        <a:rPr lang="en-US" sz="1400" u="none" strike="noStrike" dirty="0" err="1">
                          <a:solidFill>
                            <a:schemeClr val="tx2"/>
                          </a:solidFill>
                          <a:effectLst/>
                          <a:latin typeface="+mn-lt"/>
                        </a:rPr>
                        <a:t>Menyiapkan</a:t>
                      </a:r>
                      <a:r>
                        <a:rPr lang="en-US" sz="1400" u="none" strike="noStrike" dirty="0">
                          <a:solidFill>
                            <a:schemeClr val="tx2"/>
                          </a:solidFill>
                          <a:effectLst/>
                          <a:latin typeface="+mn-lt"/>
                        </a:rPr>
                        <a:t> </a:t>
                      </a:r>
                      <a:r>
                        <a:rPr lang="en-US" sz="1400" u="none" strike="noStrike" dirty="0" err="1">
                          <a:solidFill>
                            <a:schemeClr val="tx2"/>
                          </a:solidFill>
                          <a:effectLst/>
                          <a:latin typeface="+mn-lt"/>
                        </a:rPr>
                        <a:t>surat</a:t>
                      </a:r>
                      <a:r>
                        <a:rPr lang="en-US" sz="1400" u="none" strike="noStrike" baseline="0" dirty="0">
                          <a:solidFill>
                            <a:schemeClr val="tx2"/>
                          </a:solidFill>
                          <a:effectLst/>
                          <a:latin typeface="+mn-lt"/>
                        </a:rPr>
                        <a:t> </a:t>
                      </a:r>
                      <a:r>
                        <a:rPr lang="en-US" sz="1400" u="none" strike="noStrike" baseline="0" dirty="0" err="1">
                          <a:solidFill>
                            <a:schemeClr val="tx2"/>
                          </a:solidFill>
                          <a:effectLst/>
                          <a:latin typeface="+mn-lt"/>
                        </a:rPr>
                        <a:t>kabar</a:t>
                      </a:r>
                      <a:r>
                        <a:rPr lang="en-US" sz="1400" u="none" strike="noStrike" baseline="0" dirty="0">
                          <a:solidFill>
                            <a:schemeClr val="tx2"/>
                          </a:solidFill>
                          <a:effectLst/>
                          <a:latin typeface="+mn-lt"/>
                        </a:rPr>
                        <a:t> </a:t>
                      </a:r>
                      <a:r>
                        <a:rPr lang="en-US" sz="1400" u="none" strike="noStrike" baseline="0" dirty="0" err="1">
                          <a:solidFill>
                            <a:schemeClr val="tx2"/>
                          </a:solidFill>
                          <a:effectLst/>
                          <a:latin typeface="+mn-lt"/>
                        </a:rPr>
                        <a:t>untuk</a:t>
                      </a:r>
                      <a:r>
                        <a:rPr lang="en-US" sz="1400" u="none" strike="noStrike" baseline="0" dirty="0">
                          <a:solidFill>
                            <a:schemeClr val="tx2"/>
                          </a:solidFill>
                          <a:effectLst/>
                          <a:latin typeface="+mn-lt"/>
                        </a:rPr>
                        <a:t> </a:t>
                      </a:r>
                      <a:r>
                        <a:rPr lang="en-US" sz="1400" u="none" strike="noStrike" baseline="0" dirty="0" err="1">
                          <a:solidFill>
                            <a:schemeClr val="tx2"/>
                          </a:solidFill>
                          <a:effectLst/>
                          <a:latin typeface="+mn-lt"/>
                        </a:rPr>
                        <a:t>bacaan</a:t>
                      </a:r>
                      <a:r>
                        <a:rPr lang="en-US" sz="1400" u="none" strike="noStrike" baseline="0" dirty="0">
                          <a:solidFill>
                            <a:schemeClr val="tx2"/>
                          </a:solidFill>
                          <a:effectLst/>
                          <a:latin typeface="+mn-lt"/>
                        </a:rPr>
                        <a:t> </a:t>
                      </a:r>
                      <a:r>
                        <a:rPr lang="en-US" sz="1400" u="none" strike="noStrike" baseline="0" dirty="0" err="1">
                          <a:solidFill>
                            <a:schemeClr val="tx2"/>
                          </a:solidFill>
                          <a:effectLst/>
                          <a:latin typeface="+mn-lt"/>
                        </a:rPr>
                        <a:t>diruang</a:t>
                      </a:r>
                      <a:r>
                        <a:rPr lang="en-US" sz="1400" u="none" strike="noStrike" baseline="0" dirty="0">
                          <a:solidFill>
                            <a:schemeClr val="tx2"/>
                          </a:solidFill>
                          <a:effectLst/>
                          <a:latin typeface="+mn-lt"/>
                        </a:rPr>
                        <a:t> </a:t>
                      </a:r>
                      <a:r>
                        <a:rPr lang="en-US" sz="1400" u="none" strike="noStrike" baseline="0" dirty="0" err="1">
                          <a:solidFill>
                            <a:schemeClr val="tx2"/>
                          </a:solidFill>
                          <a:effectLst/>
                          <a:latin typeface="+mn-lt"/>
                        </a:rPr>
                        <a:t>tunggu</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ctr" fontAlgn="b"/>
                      <a:r>
                        <a:rPr lang="en-US" sz="1400" u="none" strike="noStrike" dirty="0">
                          <a:solidFill>
                            <a:schemeClr val="tx2"/>
                          </a:solidFill>
                          <a:effectLst/>
                          <a:latin typeface="+mn-lt"/>
                        </a:rPr>
                        <a:t>-</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ctr" fontAlgn="b"/>
                      <a:r>
                        <a:rPr lang="en-US" sz="1400" b="0" i="0" u="none" strike="noStrike" dirty="0">
                          <a:solidFill>
                            <a:schemeClr val="tx2"/>
                          </a:solidFill>
                          <a:effectLst/>
                          <a:latin typeface="+mn-lt"/>
                          <a:ea typeface="Verdana" panose="020B0604030504040204" pitchFamily="34" charset="0"/>
                          <a:cs typeface="Verdana" panose="020B0604030504040204" pitchFamily="34" charset="0"/>
                        </a:rPr>
                        <a:t>3</a:t>
                      </a:r>
                    </a:p>
                  </a:txBody>
                  <a:tcPr marL="0" marR="0" marT="0" marB="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3</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3</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extLst>
                  <a:ext uri="{0D108BD9-81ED-4DB2-BD59-A6C34878D82A}">
                    <a16:rowId xmlns="" xmlns:a16="http://schemas.microsoft.com/office/drawing/2014/main" val="10002"/>
                  </a:ext>
                </a:extLst>
              </a:tr>
              <a:tr h="414906">
                <a:tc>
                  <a:txBody>
                    <a:bodyPr/>
                    <a:lstStyle/>
                    <a:p>
                      <a:pPr algn="ctr" fontAlgn="ctr">
                        <a:lnSpc>
                          <a:spcPct val="150000"/>
                        </a:lnSpc>
                      </a:pPr>
                      <a:r>
                        <a:rPr lang="en-US" sz="1400" u="none" strike="noStrike" dirty="0">
                          <a:solidFill>
                            <a:schemeClr val="tx2"/>
                          </a:solidFill>
                          <a:effectLst/>
                          <a:latin typeface="+mn-lt"/>
                        </a:rPr>
                        <a:t>2</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l" fontAlgn="b">
                        <a:lnSpc>
                          <a:spcPct val="100000"/>
                        </a:lnSpc>
                      </a:pPr>
                      <a:r>
                        <a:rPr lang="fi-FI" sz="1400" u="none" strike="noStrike" dirty="0">
                          <a:solidFill>
                            <a:schemeClr val="tx2"/>
                          </a:solidFill>
                          <a:effectLst/>
                          <a:latin typeface="+mn-lt"/>
                        </a:rPr>
                        <a:t>Menerima dan menyambungkan</a:t>
                      </a:r>
                      <a:r>
                        <a:rPr lang="fi-FI" sz="1400" u="none" strike="noStrike" baseline="0" dirty="0">
                          <a:solidFill>
                            <a:schemeClr val="tx2"/>
                          </a:solidFill>
                          <a:effectLst/>
                          <a:latin typeface="+mn-lt"/>
                        </a:rPr>
                        <a:t> telepon</a:t>
                      </a:r>
                      <a:endParaRPr lang="fi-FI" sz="1400" b="0" i="0" u="none" strike="noStrike" baseline="0"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ctr" fontAlgn="b"/>
                      <a:r>
                        <a:rPr lang="en-US" sz="1400" u="none" strike="noStrike" dirty="0">
                          <a:solidFill>
                            <a:schemeClr val="tx2"/>
                          </a:solidFill>
                          <a:effectLst/>
                          <a:latin typeface="+mn-lt"/>
                        </a:rPr>
                        <a:t>168</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ctr" fontAlgn="b"/>
                      <a:r>
                        <a:rPr lang="en-US" sz="1400" b="0" i="0" u="none" strike="noStrike" dirty="0">
                          <a:solidFill>
                            <a:schemeClr val="tx2"/>
                          </a:solidFill>
                          <a:effectLst/>
                          <a:latin typeface="+mn-lt"/>
                          <a:ea typeface="Verdana" panose="020B0604030504040204" pitchFamily="34" charset="0"/>
                          <a:cs typeface="Verdana" panose="020B0604030504040204" pitchFamily="34" charset="0"/>
                        </a:rPr>
                        <a:t>120</a:t>
                      </a:r>
                    </a:p>
                  </a:txBody>
                  <a:tcPr marL="0" marR="0" marT="0" marB="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125</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96</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extLst>
                  <a:ext uri="{0D108BD9-81ED-4DB2-BD59-A6C34878D82A}">
                    <a16:rowId xmlns="" xmlns:a16="http://schemas.microsoft.com/office/drawing/2014/main" val="10003"/>
                  </a:ext>
                </a:extLst>
              </a:tr>
              <a:tr h="591368">
                <a:tc>
                  <a:txBody>
                    <a:bodyPr/>
                    <a:lstStyle/>
                    <a:p>
                      <a:pPr algn="ctr" fontAlgn="ctr">
                        <a:lnSpc>
                          <a:spcPct val="150000"/>
                        </a:lnSpc>
                      </a:pPr>
                      <a:r>
                        <a:rPr lang="en-US" sz="1400" u="none" strike="noStrike" dirty="0">
                          <a:solidFill>
                            <a:schemeClr val="tx2"/>
                          </a:solidFill>
                          <a:effectLst/>
                          <a:latin typeface="+mn-lt"/>
                        </a:rPr>
                        <a:t>3</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l" fontAlgn="b">
                        <a:lnSpc>
                          <a:spcPct val="100000"/>
                        </a:lnSpc>
                      </a:pPr>
                      <a:r>
                        <a:rPr lang="fi-FI" sz="1400" u="none" strike="noStrike" dirty="0">
                          <a:solidFill>
                            <a:schemeClr val="tx2"/>
                          </a:solidFill>
                          <a:effectLst/>
                          <a:latin typeface="+mn-lt"/>
                        </a:rPr>
                        <a:t>Membuat</a:t>
                      </a:r>
                      <a:r>
                        <a:rPr lang="fi-FI" sz="1400" u="none" strike="noStrike" baseline="0" dirty="0">
                          <a:solidFill>
                            <a:schemeClr val="tx2"/>
                          </a:solidFill>
                          <a:effectLst/>
                          <a:latin typeface="+mn-lt"/>
                        </a:rPr>
                        <a:t> laporan tertulis penyampaian informasi Pembina Apel beserta sosialisasi dari bidang terkait pada tiap apel pagi</a:t>
                      </a:r>
                      <a:endParaRPr lang="fi-FI"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ctr" fontAlgn="b"/>
                      <a:r>
                        <a:rPr lang="en-US" sz="1400" u="none" strike="noStrike" dirty="0">
                          <a:solidFill>
                            <a:schemeClr val="tx2"/>
                          </a:solidFill>
                          <a:effectLst/>
                          <a:latin typeface="+mn-lt"/>
                        </a:rPr>
                        <a:t>21</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ctr" fontAlgn="b"/>
                      <a:r>
                        <a:rPr lang="en-US" sz="1400" b="0" i="0" u="none" strike="noStrike" dirty="0">
                          <a:solidFill>
                            <a:schemeClr val="tx2"/>
                          </a:solidFill>
                          <a:effectLst/>
                          <a:latin typeface="+mn-lt"/>
                          <a:ea typeface="Verdana" panose="020B0604030504040204" pitchFamily="34" charset="0"/>
                          <a:cs typeface="Verdana" panose="020B0604030504040204" pitchFamily="34" charset="0"/>
                        </a:rPr>
                        <a:t>19</a:t>
                      </a:r>
                    </a:p>
                  </a:txBody>
                  <a:tcPr marL="0" marR="0" marT="0" marB="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19</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20</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extLst>
                  <a:ext uri="{0D108BD9-81ED-4DB2-BD59-A6C34878D82A}">
                    <a16:rowId xmlns="" xmlns:a16="http://schemas.microsoft.com/office/drawing/2014/main" val="10004"/>
                  </a:ext>
                </a:extLst>
              </a:tr>
              <a:tr h="316123">
                <a:tc>
                  <a:txBody>
                    <a:bodyPr/>
                    <a:lstStyle/>
                    <a:p>
                      <a:pPr algn="ctr" fontAlgn="ctr">
                        <a:lnSpc>
                          <a:spcPct val="150000"/>
                        </a:lnSpc>
                      </a:pPr>
                      <a:r>
                        <a:rPr lang="en-US" sz="1400" u="none" strike="noStrike" dirty="0">
                          <a:solidFill>
                            <a:schemeClr val="tx2"/>
                          </a:solidFill>
                          <a:effectLst/>
                          <a:latin typeface="+mn-lt"/>
                        </a:rPr>
                        <a:t>4</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gridSpan="2">
                  <a:txBody>
                    <a:bodyPr/>
                    <a:lstStyle/>
                    <a:p>
                      <a:pPr algn="l" fontAlgn="b">
                        <a:lnSpc>
                          <a:spcPct val="100000"/>
                        </a:lnSpc>
                      </a:pPr>
                      <a:r>
                        <a:rPr lang="fi-FI" sz="1400" u="none" strike="noStrike" dirty="0">
                          <a:solidFill>
                            <a:schemeClr val="tx2"/>
                          </a:solidFill>
                          <a:effectLst/>
                          <a:latin typeface="+mn-lt"/>
                        </a:rPr>
                        <a:t>Melaksanakan dan menyiapkan keperluan kegiatan survey kepuasan pelanggan</a:t>
                      </a:r>
                      <a:endParaRPr lang="fi-FI"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hMerge="1">
                  <a:txBody>
                    <a:bodyPr/>
                    <a:lstStyle/>
                    <a:p>
                      <a:pPr algn="ctr" fontAlgn="b"/>
                      <a:endParaRPr lang="en-US" sz="12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45720" marR="45720" anchor="ctr"/>
                </a:tc>
                <a:tc>
                  <a:txBody>
                    <a:bodyPr/>
                    <a:lstStyle/>
                    <a:p>
                      <a:pPr algn="l" fontAlgn="b">
                        <a:lnSpc>
                          <a:spcPct val="100000"/>
                        </a:lnSpc>
                      </a:pPr>
                      <a:endParaRPr lang="fi-FI"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l" fontAlgn="b">
                        <a:lnSpc>
                          <a:spcPct val="100000"/>
                        </a:lnSpc>
                      </a:pPr>
                      <a:endParaRPr lang="fi-FI"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l" fontAlgn="b">
                        <a:lnSpc>
                          <a:spcPct val="100000"/>
                        </a:lnSpc>
                      </a:pPr>
                      <a:endParaRPr lang="fi-FI"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extLst>
                  <a:ext uri="{0D108BD9-81ED-4DB2-BD59-A6C34878D82A}">
                    <a16:rowId xmlns="" xmlns:a16="http://schemas.microsoft.com/office/drawing/2014/main" val="10005"/>
                  </a:ext>
                </a:extLst>
              </a:tr>
              <a:tr h="352883">
                <a:tc>
                  <a:txBody>
                    <a:bodyPr/>
                    <a:lstStyle/>
                    <a:p>
                      <a:pPr algn="ctr" fontAlgn="ctr">
                        <a:lnSpc>
                          <a:spcPct val="150000"/>
                        </a:lnSpc>
                      </a:pP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l" fontAlgn="b">
                        <a:lnSpc>
                          <a:spcPct val="100000"/>
                        </a:lnSpc>
                      </a:pPr>
                      <a:r>
                        <a:rPr lang="fi-FI" sz="1400" u="none" strike="noStrike" dirty="0">
                          <a:solidFill>
                            <a:schemeClr val="tx2"/>
                          </a:solidFill>
                          <a:effectLst/>
                          <a:latin typeface="+mn-lt"/>
                        </a:rPr>
                        <a:t>a. Rawat</a:t>
                      </a:r>
                      <a:r>
                        <a:rPr lang="fi-FI" sz="1400" u="none" strike="noStrike" baseline="0" dirty="0">
                          <a:solidFill>
                            <a:schemeClr val="tx2"/>
                          </a:solidFill>
                          <a:effectLst/>
                          <a:latin typeface="+mn-lt"/>
                        </a:rPr>
                        <a:t> Jalan (Lembar)</a:t>
                      </a:r>
                      <a:endParaRPr lang="fi-FI"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ctr" fontAlgn="b"/>
                      <a:r>
                        <a:rPr lang="en-US" sz="1400" u="none" strike="noStrike" dirty="0">
                          <a:solidFill>
                            <a:schemeClr val="tx2"/>
                          </a:solidFill>
                          <a:effectLst/>
                          <a:latin typeface="+mn-lt"/>
                        </a:rPr>
                        <a:t>216</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ctr" fontAlgn="b"/>
                      <a:r>
                        <a:rPr lang="en-US" sz="1400" b="0" i="0" u="none" strike="noStrike" dirty="0">
                          <a:solidFill>
                            <a:schemeClr val="tx2"/>
                          </a:solidFill>
                          <a:effectLst/>
                          <a:latin typeface="+mn-lt"/>
                          <a:ea typeface="Verdana" panose="020B0604030504040204" pitchFamily="34" charset="0"/>
                          <a:cs typeface="Verdana" panose="020B0604030504040204" pitchFamily="34" charset="0"/>
                        </a:rPr>
                        <a:t>216</a:t>
                      </a:r>
                    </a:p>
                  </a:txBody>
                  <a:tcPr marL="0" marR="0" marT="0" marB="0" anchor="ctr"/>
                </a:tc>
                <a:tc>
                  <a:txBody>
                    <a:bodyPr/>
                    <a:lstStyle/>
                    <a:p>
                      <a:pPr algn="r" fontAlgn="ctr"/>
                      <a:r>
                        <a:rPr lang="id-ID" sz="1400" b="0" i="0" u="none" strike="noStrike" dirty="0">
                          <a:solidFill>
                            <a:srgbClr val="000000"/>
                          </a:solidFill>
                          <a:effectLst/>
                          <a:latin typeface="+mn-lt"/>
                        </a:rPr>
                        <a:t>216</a:t>
                      </a:r>
                    </a:p>
                  </a:txBody>
                  <a:tcPr marL="9525" marR="9525" marT="9525" marB="0" anchor="ctr" anchorCtr="1"/>
                </a:tc>
                <a:tc>
                  <a:txBody>
                    <a:bodyPr/>
                    <a:lstStyle/>
                    <a:p>
                      <a:pPr algn="r" fontAlgn="ctr"/>
                      <a:r>
                        <a:rPr lang="id-ID" sz="1400" b="0" i="0" u="none" strike="noStrike" dirty="0">
                          <a:solidFill>
                            <a:srgbClr val="000000"/>
                          </a:solidFill>
                          <a:effectLst/>
                          <a:latin typeface="+mn-lt"/>
                        </a:rPr>
                        <a:t>216</a:t>
                      </a:r>
                    </a:p>
                  </a:txBody>
                  <a:tcPr marL="9525" marR="9525" marT="9525" marB="0" anchor="ctr" anchorCtr="1"/>
                </a:tc>
                <a:extLst>
                  <a:ext uri="{0D108BD9-81ED-4DB2-BD59-A6C34878D82A}">
                    <a16:rowId xmlns="" xmlns:a16="http://schemas.microsoft.com/office/drawing/2014/main" val="10006"/>
                  </a:ext>
                </a:extLst>
              </a:tr>
              <a:tr h="321063">
                <a:tc>
                  <a:txBody>
                    <a:bodyPr/>
                    <a:lstStyle/>
                    <a:p>
                      <a:pPr algn="ctr" fontAlgn="ctr">
                        <a:lnSpc>
                          <a:spcPct val="150000"/>
                        </a:lnSpc>
                      </a:pP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l" fontAlgn="b">
                        <a:lnSpc>
                          <a:spcPct val="100000"/>
                        </a:lnSpc>
                      </a:pPr>
                      <a:r>
                        <a:rPr lang="fi-FI" sz="1400" u="none" strike="noStrike" dirty="0">
                          <a:solidFill>
                            <a:schemeClr val="tx2"/>
                          </a:solidFill>
                          <a:effectLst/>
                          <a:latin typeface="+mn-lt"/>
                        </a:rPr>
                        <a:t>b. Rawat Inap (Lembar)</a:t>
                      </a:r>
                      <a:endParaRPr lang="fi-FI"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ctr" fontAlgn="b"/>
                      <a:r>
                        <a:rPr lang="en-US" sz="1400" u="none" strike="noStrike" dirty="0">
                          <a:solidFill>
                            <a:schemeClr val="tx2"/>
                          </a:solidFill>
                          <a:effectLst/>
                          <a:latin typeface="+mn-lt"/>
                        </a:rPr>
                        <a:t>216</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ctr" fontAlgn="b"/>
                      <a:r>
                        <a:rPr lang="en-US" sz="1400" b="0" i="0" u="none" strike="noStrike" dirty="0">
                          <a:solidFill>
                            <a:schemeClr val="tx2"/>
                          </a:solidFill>
                          <a:effectLst/>
                          <a:latin typeface="+mn-lt"/>
                          <a:ea typeface="Verdana" panose="020B0604030504040204" pitchFamily="34" charset="0"/>
                          <a:cs typeface="Verdana" panose="020B0604030504040204" pitchFamily="34" charset="0"/>
                        </a:rPr>
                        <a:t>216</a:t>
                      </a:r>
                    </a:p>
                  </a:txBody>
                  <a:tcPr marL="0" marR="0" marT="0" marB="0" anchor="ctr"/>
                </a:tc>
                <a:tc>
                  <a:txBody>
                    <a:bodyPr/>
                    <a:lstStyle/>
                    <a:p>
                      <a:pPr algn="r" fontAlgn="ctr"/>
                      <a:r>
                        <a:rPr lang="id-ID" sz="1400" b="0" i="0" u="none" strike="noStrike" dirty="0">
                          <a:solidFill>
                            <a:srgbClr val="000000"/>
                          </a:solidFill>
                          <a:effectLst/>
                          <a:latin typeface="+mn-lt"/>
                        </a:rPr>
                        <a:t>216</a:t>
                      </a:r>
                    </a:p>
                  </a:txBody>
                  <a:tcPr marL="9525" marR="9525" marT="9525" marB="0" anchor="ctr" anchorCtr="1"/>
                </a:tc>
                <a:tc>
                  <a:txBody>
                    <a:bodyPr/>
                    <a:lstStyle/>
                    <a:p>
                      <a:pPr algn="r" fontAlgn="ctr"/>
                      <a:r>
                        <a:rPr lang="id-ID" sz="1400" b="0" i="0" u="none" strike="noStrike" dirty="0">
                          <a:solidFill>
                            <a:srgbClr val="000000"/>
                          </a:solidFill>
                          <a:effectLst/>
                          <a:latin typeface="+mn-lt"/>
                        </a:rPr>
                        <a:t>216</a:t>
                      </a:r>
                    </a:p>
                  </a:txBody>
                  <a:tcPr marL="9525" marR="9525" marT="9525" marB="0" anchor="ctr" anchorCtr="1"/>
                </a:tc>
                <a:extLst>
                  <a:ext uri="{0D108BD9-81ED-4DB2-BD59-A6C34878D82A}">
                    <a16:rowId xmlns="" xmlns:a16="http://schemas.microsoft.com/office/drawing/2014/main" val="10007"/>
                  </a:ext>
                </a:extLst>
              </a:tr>
              <a:tr h="428083">
                <a:tc>
                  <a:txBody>
                    <a:bodyPr/>
                    <a:lstStyle/>
                    <a:p>
                      <a:pPr algn="ctr" fontAlgn="ctr">
                        <a:lnSpc>
                          <a:spcPct val="150000"/>
                        </a:lnSpc>
                      </a:pP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l" fontAlgn="b">
                        <a:lnSpc>
                          <a:spcPct val="100000"/>
                        </a:lnSpc>
                      </a:pPr>
                      <a:r>
                        <a:rPr lang="fi-FI" sz="1400" u="none" strike="noStrike" dirty="0">
                          <a:solidFill>
                            <a:schemeClr val="tx2"/>
                          </a:solidFill>
                          <a:effectLst/>
                          <a:latin typeface="+mn-lt"/>
                        </a:rPr>
                        <a:t>c. Instalasi</a:t>
                      </a:r>
                      <a:r>
                        <a:rPr lang="fi-FI" sz="1400" u="none" strike="noStrike" baseline="0" dirty="0">
                          <a:solidFill>
                            <a:schemeClr val="tx2"/>
                          </a:solidFill>
                          <a:effectLst/>
                          <a:latin typeface="+mn-lt"/>
                        </a:rPr>
                        <a:t> Farmasi (Responden)</a:t>
                      </a:r>
                      <a:endParaRPr lang="fi-FI"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ctr" fontAlgn="b"/>
                      <a:r>
                        <a:rPr lang="en-US" sz="1400" u="none" strike="noStrike" dirty="0">
                          <a:solidFill>
                            <a:schemeClr val="tx2"/>
                          </a:solidFill>
                          <a:effectLst/>
                          <a:latin typeface="+mn-lt"/>
                        </a:rPr>
                        <a:t>60</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ctr" fontAlgn="b"/>
                      <a:r>
                        <a:rPr lang="en-US" sz="1400" b="0" i="0" u="none" strike="noStrike" dirty="0">
                          <a:solidFill>
                            <a:schemeClr val="tx2"/>
                          </a:solidFill>
                          <a:effectLst/>
                          <a:latin typeface="+mn-lt"/>
                          <a:ea typeface="Verdana" panose="020B0604030504040204" pitchFamily="34" charset="0"/>
                          <a:cs typeface="Verdana" panose="020B0604030504040204" pitchFamily="34" charset="0"/>
                        </a:rPr>
                        <a:t>60</a:t>
                      </a:r>
                    </a:p>
                  </a:txBody>
                  <a:tcPr marL="0" marR="0" marT="0" marB="0" anchor="ctr"/>
                </a:tc>
                <a:tc>
                  <a:txBody>
                    <a:bodyPr/>
                    <a:lstStyle/>
                    <a:p>
                      <a:pPr algn="r" fontAlgn="ctr"/>
                      <a:r>
                        <a:rPr lang="id-ID" sz="1400" b="0" i="0" u="none" strike="noStrike" dirty="0">
                          <a:solidFill>
                            <a:srgbClr val="000000"/>
                          </a:solidFill>
                          <a:effectLst/>
                          <a:latin typeface="+mn-lt"/>
                        </a:rPr>
                        <a:t>60</a:t>
                      </a:r>
                    </a:p>
                  </a:txBody>
                  <a:tcPr marL="9525" marR="9525" marT="9525" marB="0" anchor="ctr" anchorCtr="1"/>
                </a:tc>
                <a:tc>
                  <a:txBody>
                    <a:bodyPr/>
                    <a:lstStyle/>
                    <a:p>
                      <a:pPr algn="r" fontAlgn="ctr"/>
                      <a:r>
                        <a:rPr lang="id-ID" sz="1400" b="0" i="0" u="none" strike="noStrike" dirty="0">
                          <a:solidFill>
                            <a:srgbClr val="000000"/>
                          </a:solidFill>
                          <a:effectLst/>
                          <a:latin typeface="+mn-lt"/>
                        </a:rPr>
                        <a:t>60</a:t>
                      </a:r>
                    </a:p>
                  </a:txBody>
                  <a:tcPr marL="9525" marR="9525" marT="9525" marB="0" anchor="ctr" anchorCtr="1"/>
                </a:tc>
                <a:extLst>
                  <a:ext uri="{0D108BD9-81ED-4DB2-BD59-A6C34878D82A}">
                    <a16:rowId xmlns="" xmlns:a16="http://schemas.microsoft.com/office/drawing/2014/main" val="10008"/>
                  </a:ext>
                </a:extLst>
              </a:tr>
              <a:tr h="428083">
                <a:tc>
                  <a:txBody>
                    <a:bodyPr/>
                    <a:lstStyle/>
                    <a:p>
                      <a:pPr algn="ctr" fontAlgn="ctr">
                        <a:lnSpc>
                          <a:spcPct val="150000"/>
                        </a:lnSpc>
                      </a:pP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l" fontAlgn="b">
                        <a:lnSpc>
                          <a:spcPct val="100000"/>
                        </a:lnSpc>
                      </a:pPr>
                      <a:r>
                        <a:rPr lang="fi-FI" sz="1400" u="none" strike="noStrike" dirty="0">
                          <a:solidFill>
                            <a:schemeClr val="tx2"/>
                          </a:solidFill>
                          <a:effectLst/>
                          <a:latin typeface="+mn-lt"/>
                        </a:rPr>
                        <a:t>d. Instalasi Lain (Responden)</a:t>
                      </a:r>
                      <a:endParaRPr lang="fi-FI"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ctr" fontAlgn="b"/>
                      <a:r>
                        <a:rPr lang="en-US" sz="1400" u="none" strike="noStrike" dirty="0">
                          <a:solidFill>
                            <a:schemeClr val="tx2"/>
                          </a:solidFill>
                          <a:effectLst/>
                          <a:latin typeface="+mn-lt"/>
                        </a:rPr>
                        <a:t>540</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ctr" fontAlgn="b"/>
                      <a:r>
                        <a:rPr lang="en-US" sz="1400" b="0" i="0" u="none" strike="noStrike" dirty="0">
                          <a:solidFill>
                            <a:schemeClr val="tx2"/>
                          </a:solidFill>
                          <a:effectLst/>
                          <a:latin typeface="+mn-lt"/>
                          <a:ea typeface="Verdana" panose="020B0604030504040204" pitchFamily="34" charset="0"/>
                          <a:cs typeface="Verdana" panose="020B0604030504040204" pitchFamily="34" charset="0"/>
                        </a:rPr>
                        <a:t>540</a:t>
                      </a:r>
                    </a:p>
                  </a:txBody>
                  <a:tcPr marL="0" marR="0" marT="0" marB="0" anchor="ctr"/>
                </a:tc>
                <a:tc>
                  <a:txBody>
                    <a:bodyPr/>
                    <a:lstStyle/>
                    <a:p>
                      <a:pPr algn="r" fontAlgn="ctr"/>
                      <a:r>
                        <a:rPr lang="id-ID" sz="1400" b="0" i="0" u="none" strike="noStrike" dirty="0">
                          <a:solidFill>
                            <a:srgbClr val="000000"/>
                          </a:solidFill>
                          <a:effectLst/>
                          <a:latin typeface="+mn-lt"/>
                        </a:rPr>
                        <a:t>540</a:t>
                      </a:r>
                    </a:p>
                  </a:txBody>
                  <a:tcPr marL="9525" marR="9525" marT="9525" marB="0" anchor="ctr" anchorCtr="1"/>
                </a:tc>
                <a:tc>
                  <a:txBody>
                    <a:bodyPr/>
                    <a:lstStyle/>
                    <a:p>
                      <a:pPr algn="r" fontAlgn="ctr"/>
                      <a:r>
                        <a:rPr lang="id-ID" sz="1400" b="0" i="0" u="none" strike="noStrike" dirty="0">
                          <a:solidFill>
                            <a:srgbClr val="000000"/>
                          </a:solidFill>
                          <a:effectLst/>
                          <a:latin typeface="+mn-lt"/>
                        </a:rPr>
                        <a:t>540</a:t>
                      </a:r>
                    </a:p>
                  </a:txBody>
                  <a:tcPr marL="9525" marR="9525" marT="9525" marB="0" anchor="ctr" anchorCtr="1"/>
                </a:tc>
                <a:extLst>
                  <a:ext uri="{0D108BD9-81ED-4DB2-BD59-A6C34878D82A}">
                    <a16:rowId xmlns="" xmlns:a16="http://schemas.microsoft.com/office/drawing/2014/main" val="10009"/>
                  </a:ext>
                </a:extLst>
              </a:tr>
              <a:tr h="428083">
                <a:tc>
                  <a:txBody>
                    <a:bodyPr/>
                    <a:lstStyle/>
                    <a:p>
                      <a:pPr algn="ctr" fontAlgn="ctr">
                        <a:lnSpc>
                          <a:spcPct val="150000"/>
                        </a:lnSpc>
                      </a:pPr>
                      <a:r>
                        <a:rPr lang="en-US" sz="1400" u="none" strike="noStrike" dirty="0">
                          <a:solidFill>
                            <a:schemeClr val="tx2"/>
                          </a:solidFill>
                          <a:effectLst/>
                          <a:latin typeface="+mn-lt"/>
                        </a:rPr>
                        <a:t>5</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l" fontAlgn="b">
                        <a:lnSpc>
                          <a:spcPct val="100000"/>
                        </a:lnSpc>
                      </a:pPr>
                      <a:r>
                        <a:rPr lang="en-US" sz="1400" u="none" strike="noStrike" dirty="0" err="1">
                          <a:solidFill>
                            <a:schemeClr val="tx2"/>
                          </a:solidFill>
                          <a:effectLst/>
                          <a:latin typeface="+mn-lt"/>
                        </a:rPr>
                        <a:t>Menyiapkan</a:t>
                      </a:r>
                      <a:r>
                        <a:rPr lang="en-US" sz="1400" u="none" strike="noStrike" dirty="0">
                          <a:solidFill>
                            <a:schemeClr val="tx2"/>
                          </a:solidFill>
                          <a:effectLst/>
                          <a:latin typeface="+mn-lt"/>
                        </a:rPr>
                        <a:t> </a:t>
                      </a:r>
                      <a:r>
                        <a:rPr lang="en-US" sz="1400" u="none" strike="noStrike" dirty="0" err="1">
                          <a:solidFill>
                            <a:schemeClr val="tx2"/>
                          </a:solidFill>
                          <a:effectLst/>
                          <a:latin typeface="+mn-lt"/>
                        </a:rPr>
                        <a:t>blangko</a:t>
                      </a:r>
                      <a:r>
                        <a:rPr lang="en-US" sz="1400" u="none" strike="noStrike" dirty="0">
                          <a:solidFill>
                            <a:schemeClr val="tx2"/>
                          </a:solidFill>
                          <a:effectLst/>
                          <a:latin typeface="+mn-lt"/>
                        </a:rPr>
                        <a:t> </a:t>
                      </a:r>
                      <a:r>
                        <a:rPr lang="en-US" sz="1400" u="none" strike="noStrike" dirty="0" err="1">
                          <a:solidFill>
                            <a:schemeClr val="tx2"/>
                          </a:solidFill>
                          <a:effectLst/>
                          <a:latin typeface="+mn-lt"/>
                        </a:rPr>
                        <a:t>kotak</a:t>
                      </a:r>
                      <a:r>
                        <a:rPr lang="en-US" sz="1400" u="none" strike="noStrike" dirty="0">
                          <a:solidFill>
                            <a:schemeClr val="tx2"/>
                          </a:solidFill>
                          <a:effectLst/>
                          <a:latin typeface="+mn-lt"/>
                        </a:rPr>
                        <a:t> saran (</a:t>
                      </a:r>
                      <a:r>
                        <a:rPr lang="en-US" sz="1400" u="none" strike="noStrike" dirty="0" err="1">
                          <a:solidFill>
                            <a:schemeClr val="tx2"/>
                          </a:solidFill>
                          <a:effectLst/>
                          <a:latin typeface="+mn-lt"/>
                        </a:rPr>
                        <a:t>Lembar</a:t>
                      </a:r>
                      <a:r>
                        <a:rPr lang="en-US" sz="1400" u="none" strike="noStrike" dirty="0">
                          <a:solidFill>
                            <a:schemeClr val="tx2"/>
                          </a:solidFill>
                          <a:effectLst/>
                          <a:latin typeface="+mn-lt"/>
                        </a:rPr>
                        <a:t>)</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ctr" fontAlgn="b"/>
                      <a:r>
                        <a:rPr lang="en-US" sz="1400" u="none" strike="noStrike" dirty="0">
                          <a:solidFill>
                            <a:schemeClr val="tx2"/>
                          </a:solidFill>
                          <a:effectLst/>
                          <a:latin typeface="+mn-lt"/>
                        </a:rPr>
                        <a:t>135</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ctr" fontAlgn="b"/>
                      <a:r>
                        <a:rPr lang="en-US" sz="1400" b="0" i="0" u="none" strike="noStrike" dirty="0">
                          <a:solidFill>
                            <a:schemeClr val="tx2"/>
                          </a:solidFill>
                          <a:effectLst/>
                          <a:latin typeface="+mn-lt"/>
                          <a:ea typeface="Verdana" panose="020B0604030504040204" pitchFamily="34" charset="0"/>
                          <a:cs typeface="Verdana" panose="020B0604030504040204" pitchFamily="34" charset="0"/>
                        </a:rPr>
                        <a:t>135</a:t>
                      </a:r>
                    </a:p>
                  </a:txBody>
                  <a:tcPr marL="0" marR="0" marT="0" marB="0" anchor="ctr"/>
                </a:tc>
                <a:tc>
                  <a:txBody>
                    <a:bodyPr/>
                    <a:lstStyle/>
                    <a:p>
                      <a:pPr algn="r" fontAlgn="ctr"/>
                      <a:r>
                        <a:rPr lang="id-ID" sz="1400" b="0" i="0" u="none" strike="noStrike" dirty="0">
                          <a:solidFill>
                            <a:srgbClr val="000000"/>
                          </a:solidFill>
                          <a:effectLst/>
                          <a:latin typeface="+mn-lt"/>
                        </a:rPr>
                        <a:t>135</a:t>
                      </a:r>
                    </a:p>
                  </a:txBody>
                  <a:tcPr marL="9525" marR="9525" marT="9525" marB="0" anchor="ctr" anchorCtr="1"/>
                </a:tc>
                <a:tc>
                  <a:txBody>
                    <a:bodyPr/>
                    <a:lstStyle/>
                    <a:p>
                      <a:pPr algn="r" fontAlgn="ctr"/>
                      <a:r>
                        <a:rPr lang="en-US" sz="1400" b="0" i="0" u="none" strike="noStrike" dirty="0" smtClean="0">
                          <a:solidFill>
                            <a:srgbClr val="000000"/>
                          </a:solidFill>
                          <a:effectLst/>
                          <a:latin typeface="+mn-lt"/>
                        </a:rPr>
                        <a:t>135</a:t>
                      </a:r>
                      <a:endParaRPr lang="id-ID" sz="1400" b="0" i="0" u="none" strike="noStrike" dirty="0">
                        <a:solidFill>
                          <a:srgbClr val="000000"/>
                        </a:solidFill>
                        <a:effectLst/>
                        <a:latin typeface="+mn-lt"/>
                      </a:endParaRPr>
                    </a:p>
                  </a:txBody>
                  <a:tcPr marL="9525" marR="9525" marT="9525" marB="0" anchor="ctr" anchorCtr="1"/>
                </a:tc>
                <a:extLst>
                  <a:ext uri="{0D108BD9-81ED-4DB2-BD59-A6C34878D82A}">
                    <a16:rowId xmlns="" xmlns:a16="http://schemas.microsoft.com/office/drawing/2014/main" val="10010"/>
                  </a:ext>
                </a:extLst>
              </a:tr>
              <a:tr h="642125">
                <a:tc>
                  <a:txBody>
                    <a:bodyPr/>
                    <a:lstStyle/>
                    <a:p>
                      <a:pPr algn="ctr" fontAlgn="ctr">
                        <a:lnSpc>
                          <a:spcPct val="150000"/>
                        </a:lnSpc>
                      </a:pPr>
                      <a:r>
                        <a:rPr lang="en-US" sz="1400" u="none" strike="noStrike" dirty="0">
                          <a:solidFill>
                            <a:schemeClr val="tx2"/>
                          </a:solidFill>
                          <a:effectLst/>
                          <a:latin typeface="+mn-lt"/>
                        </a:rPr>
                        <a:t>6</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l" fontAlgn="b">
                        <a:lnSpc>
                          <a:spcPct val="100000"/>
                        </a:lnSpc>
                      </a:pPr>
                      <a:r>
                        <a:rPr lang="en-US" sz="1400" u="none" strike="noStrike" dirty="0" err="1">
                          <a:solidFill>
                            <a:schemeClr val="tx2"/>
                          </a:solidFill>
                          <a:effectLst/>
                          <a:latin typeface="+mn-lt"/>
                        </a:rPr>
                        <a:t>Menyiapkan</a:t>
                      </a:r>
                      <a:r>
                        <a:rPr lang="en-US" sz="1400" u="none" strike="noStrike" dirty="0">
                          <a:solidFill>
                            <a:schemeClr val="tx2"/>
                          </a:solidFill>
                          <a:effectLst/>
                          <a:latin typeface="+mn-lt"/>
                        </a:rPr>
                        <a:t> </a:t>
                      </a:r>
                      <a:r>
                        <a:rPr lang="en-US" sz="1400" u="none" strike="noStrike" dirty="0" err="1">
                          <a:solidFill>
                            <a:schemeClr val="tx2"/>
                          </a:solidFill>
                          <a:effectLst/>
                          <a:latin typeface="+mn-lt"/>
                        </a:rPr>
                        <a:t>leaftlet</a:t>
                      </a:r>
                      <a:r>
                        <a:rPr lang="en-US" sz="1400" u="none" strike="noStrike" dirty="0">
                          <a:solidFill>
                            <a:schemeClr val="tx2"/>
                          </a:solidFill>
                          <a:effectLst/>
                          <a:latin typeface="+mn-lt"/>
                        </a:rPr>
                        <a:t> </a:t>
                      </a:r>
                      <a:r>
                        <a:rPr lang="en-US" sz="1400" u="none" strike="noStrike" dirty="0" err="1">
                          <a:solidFill>
                            <a:schemeClr val="tx2"/>
                          </a:solidFill>
                          <a:effectLst/>
                          <a:latin typeface="+mn-lt"/>
                        </a:rPr>
                        <a:t>dan</a:t>
                      </a:r>
                      <a:r>
                        <a:rPr lang="en-US" sz="1400" u="none" strike="noStrike" dirty="0">
                          <a:solidFill>
                            <a:schemeClr val="tx2"/>
                          </a:solidFill>
                          <a:effectLst/>
                          <a:latin typeface="+mn-lt"/>
                        </a:rPr>
                        <a:t> </a:t>
                      </a:r>
                      <a:r>
                        <a:rPr lang="en-US" sz="1400" u="none" strike="noStrike" dirty="0" err="1">
                          <a:solidFill>
                            <a:schemeClr val="tx2"/>
                          </a:solidFill>
                          <a:effectLst/>
                          <a:latin typeface="+mn-lt"/>
                        </a:rPr>
                        <a:t>kebutuhan</a:t>
                      </a:r>
                      <a:r>
                        <a:rPr lang="en-US" sz="1400" u="none" strike="noStrike" dirty="0">
                          <a:solidFill>
                            <a:schemeClr val="tx2"/>
                          </a:solidFill>
                          <a:effectLst/>
                          <a:latin typeface="+mn-lt"/>
                        </a:rPr>
                        <a:t> </a:t>
                      </a:r>
                      <a:r>
                        <a:rPr lang="en-US" sz="1400" u="none" strike="noStrike" dirty="0" err="1">
                          <a:solidFill>
                            <a:schemeClr val="tx2"/>
                          </a:solidFill>
                          <a:effectLst/>
                          <a:latin typeface="+mn-lt"/>
                        </a:rPr>
                        <a:t>promosi</a:t>
                      </a:r>
                      <a:r>
                        <a:rPr lang="en-US" sz="1400" u="none" strike="noStrike" dirty="0">
                          <a:solidFill>
                            <a:schemeClr val="tx2"/>
                          </a:solidFill>
                          <a:effectLst/>
                          <a:latin typeface="+mn-lt"/>
                        </a:rPr>
                        <a:t> RS (</a:t>
                      </a:r>
                      <a:r>
                        <a:rPr lang="en-US" sz="1400" u="none" strike="noStrike" dirty="0" err="1">
                          <a:solidFill>
                            <a:schemeClr val="tx2"/>
                          </a:solidFill>
                          <a:effectLst/>
                          <a:latin typeface="+mn-lt"/>
                        </a:rPr>
                        <a:t>Instalasi</a:t>
                      </a:r>
                      <a:r>
                        <a:rPr lang="en-US" sz="1400" u="none" strike="noStrike" dirty="0">
                          <a:solidFill>
                            <a:schemeClr val="tx2"/>
                          </a:solidFill>
                          <a:effectLst/>
                          <a:latin typeface="+mn-lt"/>
                        </a:rPr>
                        <a:t>)</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ctr" fontAlgn="b"/>
                      <a:r>
                        <a:rPr lang="en-US" sz="1400" u="none" strike="noStrike" dirty="0">
                          <a:solidFill>
                            <a:schemeClr val="tx2"/>
                          </a:solidFill>
                          <a:effectLst/>
                          <a:latin typeface="+mn-lt"/>
                        </a:rPr>
                        <a:t>20</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0" marR="0" marT="0" marB="0" anchor="ctr"/>
                </a:tc>
                <a:tc>
                  <a:txBody>
                    <a:bodyPr/>
                    <a:lstStyle/>
                    <a:p>
                      <a:pPr algn="ctr" fontAlgn="b"/>
                      <a:r>
                        <a:rPr lang="en-US" sz="1400" b="0" i="0" u="none" strike="noStrike" dirty="0">
                          <a:solidFill>
                            <a:schemeClr val="tx2"/>
                          </a:solidFill>
                          <a:effectLst/>
                          <a:latin typeface="+mn-lt"/>
                          <a:ea typeface="Verdana" panose="020B0604030504040204" pitchFamily="34" charset="0"/>
                          <a:cs typeface="Verdana" panose="020B0604030504040204" pitchFamily="34" charset="0"/>
                        </a:rPr>
                        <a:t>20</a:t>
                      </a:r>
                    </a:p>
                  </a:txBody>
                  <a:tcPr marL="0" marR="0" marT="0" marB="0" anchor="ctr"/>
                </a:tc>
                <a:tc>
                  <a:txBody>
                    <a:bodyPr/>
                    <a:lstStyle/>
                    <a:p>
                      <a:pPr algn="r" fontAlgn="ctr"/>
                      <a:r>
                        <a:rPr lang="id-ID" sz="1400" b="0" i="0" u="none" strike="noStrike" dirty="0">
                          <a:solidFill>
                            <a:srgbClr val="000000"/>
                          </a:solidFill>
                          <a:effectLst/>
                          <a:latin typeface="+mn-lt"/>
                        </a:rPr>
                        <a:t>20</a:t>
                      </a:r>
                    </a:p>
                  </a:txBody>
                  <a:tcPr marL="9525" marR="9525" marT="9525" marB="0" anchor="ctr" anchorCtr="1"/>
                </a:tc>
                <a:tc>
                  <a:txBody>
                    <a:bodyPr/>
                    <a:lstStyle/>
                    <a:p>
                      <a:pPr algn="r" fontAlgn="ctr"/>
                      <a:r>
                        <a:rPr lang="en-US" sz="1400" b="0" i="0" u="none" strike="noStrike" dirty="0" smtClean="0">
                          <a:solidFill>
                            <a:srgbClr val="000000"/>
                          </a:solidFill>
                          <a:effectLst/>
                          <a:latin typeface="+mn-lt"/>
                        </a:rPr>
                        <a:t>20</a:t>
                      </a:r>
                      <a:endParaRPr lang="id-ID" sz="1400" b="0" i="0" u="none" strike="noStrike" dirty="0">
                        <a:solidFill>
                          <a:srgbClr val="000000"/>
                        </a:solidFill>
                        <a:effectLst/>
                        <a:latin typeface="+mn-lt"/>
                      </a:endParaRPr>
                    </a:p>
                  </a:txBody>
                  <a:tcPr marL="9525" marR="9525" marT="9525" marB="0" anchor="ctr" anchorCtr="1"/>
                </a:tc>
                <a:extLst>
                  <a:ext uri="{0D108BD9-81ED-4DB2-BD59-A6C34878D82A}">
                    <a16:rowId xmlns="" xmlns:a16="http://schemas.microsoft.com/office/drawing/2014/main" val="10011"/>
                  </a:ext>
                </a:extLst>
              </a:tr>
            </a:tbl>
          </a:graphicData>
        </a:graphic>
      </p:graphicFrame>
      <p:sp>
        <p:nvSpPr>
          <p:cNvPr id="10" name="Rounded Rectangle 9"/>
          <p:cNvSpPr/>
          <p:nvPr/>
        </p:nvSpPr>
        <p:spPr>
          <a:xfrm>
            <a:off x="840099" y="40432"/>
            <a:ext cx="4765656" cy="559602"/>
          </a:xfrm>
          <a:prstGeom prst="roundRect">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3028" tIns="41514" rIns="83028" bIns="41514" rtlCol="0" anchor="ctr"/>
          <a:lstStyle/>
          <a:p>
            <a:pPr algn="ctr"/>
            <a:r>
              <a:rPr lang="fi-FI" b="1" dirty="0">
                <a:solidFill>
                  <a:srgbClr val="FFFF00"/>
                </a:solidFill>
                <a:latin typeface="Verdana" panose="020B0604030504040204" pitchFamily="34" charset="0"/>
                <a:ea typeface="Verdana" panose="020B0604030504040204" pitchFamily="34" charset="0"/>
                <a:cs typeface="Verdana" panose="020B0604030504040204" pitchFamily="34" charset="0"/>
              </a:rPr>
              <a:t>INSTALASI HUMAS DAN PEMASARAN</a:t>
            </a:r>
            <a:endParaRPr lang="en-US" dirty="0">
              <a:solidFill>
                <a:srgbClr val="FFFF00"/>
              </a:solidFill>
            </a:endParaRPr>
          </a:p>
        </p:txBody>
      </p:sp>
      <p:sp>
        <p:nvSpPr>
          <p:cNvPr id="5" name="Pentagon 4"/>
          <p:cNvSpPr/>
          <p:nvPr/>
        </p:nvSpPr>
        <p:spPr>
          <a:xfrm>
            <a:off x="840099" y="696457"/>
            <a:ext cx="1071246" cy="49711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3028" tIns="41514" rIns="83028" bIns="41514" rtlCol="0" anchor="ctr"/>
          <a:lstStyle/>
          <a:p>
            <a:pPr algn="ctr"/>
            <a:r>
              <a:rPr lang="en-US" sz="2200" dirty="0">
                <a:solidFill>
                  <a:schemeClr val="tx2"/>
                </a:solidFill>
                <a:latin typeface="Arial Black" pitchFamily="34" charset="0"/>
              </a:rPr>
              <a:t>1</a:t>
            </a:r>
          </a:p>
        </p:txBody>
      </p:sp>
      <p:sp>
        <p:nvSpPr>
          <p:cNvPr id="3" name="Slide Number Placeholder 2"/>
          <p:cNvSpPr>
            <a:spLocks noGrp="1"/>
          </p:cNvSpPr>
          <p:nvPr>
            <p:ph type="sldNum" sz="quarter" idx="12"/>
          </p:nvPr>
        </p:nvSpPr>
        <p:spPr/>
        <p:txBody>
          <a:bodyPr/>
          <a:lstStyle/>
          <a:p>
            <a:fld id="{1D6647AB-53FC-4FC4-B329-DC0E1CCA4575}" type="slidenum">
              <a:rPr lang="en-US" smtClean="0"/>
              <a:pPr/>
              <a:t>42</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900" y="37881"/>
            <a:ext cx="514057" cy="562153"/>
          </a:xfrm>
          <a:prstGeom prst="rect">
            <a:avLst/>
          </a:prstGeom>
        </p:spPr>
      </p:pic>
    </p:spTree>
    <p:extLst>
      <p:ext uri="{BB962C8B-B14F-4D97-AF65-F5344CB8AC3E}">
        <p14:creationId xmlns:p14="http://schemas.microsoft.com/office/powerpoint/2010/main" val="412386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6647AB-53FC-4FC4-B329-DC0E1CCA4575}" type="slidenum">
              <a:rPr lang="en-US" smtClean="0"/>
              <a:pPr/>
              <a:t>43</a:t>
            </a:fld>
            <a:endParaRPr lang="en-US"/>
          </a:p>
        </p:txBody>
      </p:sp>
      <p:graphicFrame>
        <p:nvGraphicFramePr>
          <p:cNvPr id="7" name="Content Placeholder 4"/>
          <p:cNvGraphicFramePr>
            <a:graphicFrameLocks/>
          </p:cNvGraphicFramePr>
          <p:nvPr>
            <p:extLst>
              <p:ext uri="{D42A27DB-BD31-4B8C-83A1-F6EECF244321}">
                <p14:modId xmlns:p14="http://schemas.microsoft.com/office/powerpoint/2010/main" val="2430581488"/>
              </p:ext>
            </p:extLst>
          </p:nvPr>
        </p:nvGraphicFramePr>
        <p:xfrm>
          <a:off x="287164" y="585390"/>
          <a:ext cx="10513168" cy="6189168"/>
        </p:xfrm>
        <a:graphic>
          <a:graphicData uri="http://schemas.openxmlformats.org/drawingml/2006/table">
            <a:tbl>
              <a:tblPr firstRow="1" bandRow="1">
                <a:tableStyleId>{9D7B26C5-4107-4FEC-AEDC-1716B250A1EF}</a:tableStyleId>
              </a:tblPr>
              <a:tblGrid>
                <a:gridCol w="468358">
                  <a:extLst>
                    <a:ext uri="{9D8B030D-6E8A-4147-A177-3AD203B41FA5}">
                      <a16:colId xmlns="" xmlns:a16="http://schemas.microsoft.com/office/drawing/2014/main" val="20000"/>
                    </a:ext>
                  </a:extLst>
                </a:gridCol>
                <a:gridCol w="3291998">
                  <a:extLst>
                    <a:ext uri="{9D8B030D-6E8A-4147-A177-3AD203B41FA5}">
                      <a16:colId xmlns="" xmlns:a16="http://schemas.microsoft.com/office/drawing/2014/main" val="20001"/>
                    </a:ext>
                  </a:extLst>
                </a:gridCol>
                <a:gridCol w="1688203">
                  <a:extLst>
                    <a:ext uri="{9D8B030D-6E8A-4147-A177-3AD203B41FA5}">
                      <a16:colId xmlns="" xmlns:a16="http://schemas.microsoft.com/office/drawing/2014/main" val="20002"/>
                    </a:ext>
                  </a:extLst>
                </a:gridCol>
                <a:gridCol w="1688203">
                  <a:extLst>
                    <a:ext uri="{9D8B030D-6E8A-4147-A177-3AD203B41FA5}">
                      <a16:colId xmlns="" xmlns:a16="http://schemas.microsoft.com/office/drawing/2014/main" val="20003"/>
                    </a:ext>
                  </a:extLst>
                </a:gridCol>
                <a:gridCol w="1688203">
                  <a:extLst>
                    <a:ext uri="{9D8B030D-6E8A-4147-A177-3AD203B41FA5}">
                      <a16:colId xmlns="" xmlns:a16="http://schemas.microsoft.com/office/drawing/2014/main" val="1007913707"/>
                    </a:ext>
                  </a:extLst>
                </a:gridCol>
                <a:gridCol w="1688203"/>
              </a:tblGrid>
              <a:tr h="268311">
                <a:tc rowSpan="2">
                  <a:txBody>
                    <a:bodyPr/>
                    <a:lstStyle/>
                    <a:p>
                      <a:pPr algn="ctr"/>
                      <a:r>
                        <a:rPr lang="en-US" sz="1400" dirty="0">
                          <a:solidFill>
                            <a:schemeClr val="tx2"/>
                          </a:solidFill>
                          <a:latin typeface="+mn-lt"/>
                        </a:rPr>
                        <a:t>NO</a:t>
                      </a:r>
                      <a:endParaRPr lang="en-US" sz="1400" b="1" dirty="0">
                        <a:solidFill>
                          <a:schemeClr val="tx2"/>
                        </a:solidFill>
                        <a:latin typeface="+mn-lt"/>
                        <a:ea typeface="Verdana" panose="020B0604030504040204" pitchFamily="34" charset="0"/>
                        <a:cs typeface="Verdana" panose="020B0604030504040204" pitchFamily="34" charset="0"/>
                      </a:endParaRPr>
                    </a:p>
                  </a:txBody>
                  <a:tcPr marL="45910" marR="45910" anchor="ctr"/>
                </a:tc>
                <a:tc rowSpan="2">
                  <a:txBody>
                    <a:bodyPr/>
                    <a:lstStyle/>
                    <a:p>
                      <a:pPr algn="ctr"/>
                      <a:r>
                        <a:rPr lang="en-US" sz="1400" dirty="0">
                          <a:solidFill>
                            <a:schemeClr val="tx2"/>
                          </a:solidFill>
                          <a:latin typeface="+mn-lt"/>
                        </a:rPr>
                        <a:t>JENIS</a:t>
                      </a:r>
                      <a:r>
                        <a:rPr lang="en-US" sz="1400" baseline="0" dirty="0">
                          <a:solidFill>
                            <a:schemeClr val="tx2"/>
                          </a:solidFill>
                          <a:latin typeface="+mn-lt"/>
                        </a:rPr>
                        <a:t> </a:t>
                      </a:r>
                      <a:r>
                        <a:rPr lang="en-US" sz="1400" dirty="0">
                          <a:solidFill>
                            <a:schemeClr val="tx2"/>
                          </a:solidFill>
                          <a:latin typeface="+mn-lt"/>
                        </a:rPr>
                        <a:t>KEGIATAN</a:t>
                      </a:r>
                      <a:endParaRPr lang="en-US" sz="1400" b="1" dirty="0">
                        <a:solidFill>
                          <a:schemeClr val="tx2"/>
                        </a:solidFill>
                        <a:latin typeface="+mn-lt"/>
                        <a:ea typeface="Verdana" panose="020B0604030504040204" pitchFamily="34" charset="0"/>
                        <a:cs typeface="Verdana" panose="020B0604030504040204" pitchFamily="34" charset="0"/>
                      </a:endParaRPr>
                    </a:p>
                  </a:txBody>
                  <a:tcPr marL="45910" marR="45910" anchor="ctr"/>
                </a:tc>
                <a:tc gridSpan="4">
                  <a:txBody>
                    <a:bodyPr/>
                    <a:lstStyle/>
                    <a:p>
                      <a:pPr algn="ctr"/>
                      <a:r>
                        <a:rPr lang="en-US" sz="1400" dirty="0">
                          <a:solidFill>
                            <a:schemeClr val="tx2"/>
                          </a:solidFill>
                        </a:rPr>
                        <a:t>BULAN</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45910" marR="45910" anchor="ctr"/>
                </a:tc>
                <a:extLst>
                  <a:ext uri="{0D108BD9-81ED-4DB2-BD59-A6C34878D82A}">
                    <a16:rowId xmlns="" xmlns:a16="http://schemas.microsoft.com/office/drawing/2014/main" val="10000"/>
                  </a:ext>
                </a:extLst>
              </a:tr>
              <a:tr h="268311">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400" b="1" dirty="0">
                          <a:solidFill>
                            <a:schemeClr val="tx2"/>
                          </a:solidFill>
                          <a:latin typeface="+mn-lt"/>
                        </a:rPr>
                        <a:t>JAN</a:t>
                      </a:r>
                      <a:endParaRPr lang="en-US" sz="1400" b="1" dirty="0">
                        <a:solidFill>
                          <a:schemeClr val="tx2"/>
                        </a:solidFill>
                        <a:latin typeface="+mn-lt"/>
                        <a:ea typeface="Verdana" panose="020B0604030504040204" pitchFamily="34" charset="0"/>
                        <a:cs typeface="Verdana" panose="020B0604030504040204" pitchFamily="34" charset="0"/>
                      </a:endParaRPr>
                    </a:p>
                  </a:txBody>
                  <a:tcPr marL="45910" marR="45910" anchor="ctr"/>
                </a:tc>
                <a:tc>
                  <a:txBody>
                    <a:bodyPr/>
                    <a:lstStyle/>
                    <a:p>
                      <a:pPr algn="ctr"/>
                      <a:r>
                        <a:rPr lang="en-US" sz="1400" b="1" dirty="0">
                          <a:solidFill>
                            <a:schemeClr val="tx2"/>
                          </a:solidFill>
                          <a:latin typeface="+mn-lt"/>
                          <a:ea typeface="Verdana" panose="020B0604030504040204" pitchFamily="34" charset="0"/>
                          <a:cs typeface="Verdana" panose="020B0604030504040204" pitchFamily="34" charset="0"/>
                        </a:rPr>
                        <a:t>FEB</a:t>
                      </a:r>
                    </a:p>
                  </a:txBody>
                  <a:tcPr marL="45910" marR="45910" anchor="ctr"/>
                </a:tc>
                <a:tc>
                  <a:txBody>
                    <a:bodyPr/>
                    <a:lstStyle/>
                    <a:p>
                      <a:pPr algn="ctr"/>
                      <a:r>
                        <a:rPr lang="en-US" sz="1400" b="1" dirty="0" smtClean="0">
                          <a:solidFill>
                            <a:schemeClr val="tx2"/>
                          </a:solidFill>
                          <a:latin typeface="+mn-lt"/>
                          <a:ea typeface="Verdana" panose="020B0604030504040204" pitchFamily="34" charset="0"/>
                          <a:cs typeface="Verdana" panose="020B0604030504040204" pitchFamily="34" charset="0"/>
                        </a:rPr>
                        <a:t>MAR</a:t>
                      </a:r>
                      <a:endParaRPr lang="en-US" sz="1400" b="1" dirty="0">
                        <a:solidFill>
                          <a:schemeClr val="tx2"/>
                        </a:solidFill>
                        <a:latin typeface="+mn-lt"/>
                        <a:ea typeface="Verdana" panose="020B0604030504040204" pitchFamily="34" charset="0"/>
                        <a:cs typeface="Verdana" panose="020B0604030504040204" pitchFamily="34" charset="0"/>
                      </a:endParaRPr>
                    </a:p>
                  </a:txBody>
                  <a:tcPr marL="45910" marR="45910" anchor="ctr"/>
                </a:tc>
                <a:tc>
                  <a:txBody>
                    <a:bodyPr/>
                    <a:lstStyle/>
                    <a:p>
                      <a:pPr algn="ctr"/>
                      <a:r>
                        <a:rPr lang="en-US" sz="1400" b="1" dirty="0" smtClean="0">
                          <a:solidFill>
                            <a:schemeClr val="tx2"/>
                          </a:solidFill>
                          <a:latin typeface="+mn-lt"/>
                          <a:ea typeface="Verdana" panose="020B0604030504040204" pitchFamily="34" charset="0"/>
                          <a:cs typeface="Verdana" panose="020B0604030504040204" pitchFamily="34" charset="0"/>
                        </a:rPr>
                        <a:t>APR</a:t>
                      </a:r>
                      <a:endParaRPr lang="en-US" sz="1400" b="1" dirty="0">
                        <a:solidFill>
                          <a:schemeClr val="tx2"/>
                        </a:solidFill>
                        <a:latin typeface="+mn-lt"/>
                        <a:ea typeface="Verdana" panose="020B0604030504040204" pitchFamily="34" charset="0"/>
                        <a:cs typeface="Verdana" panose="020B0604030504040204" pitchFamily="34" charset="0"/>
                      </a:endParaRPr>
                    </a:p>
                  </a:txBody>
                  <a:tcPr marL="45910" marR="45910" anchor="ctr"/>
                </a:tc>
                <a:extLst>
                  <a:ext uri="{0D108BD9-81ED-4DB2-BD59-A6C34878D82A}">
                    <a16:rowId xmlns="" xmlns:a16="http://schemas.microsoft.com/office/drawing/2014/main" val="10001"/>
                  </a:ext>
                </a:extLst>
              </a:tr>
              <a:tr h="362220">
                <a:tc>
                  <a:txBody>
                    <a:bodyPr/>
                    <a:lstStyle/>
                    <a:p>
                      <a:pPr algn="ctr" fontAlgn="ctr">
                        <a:lnSpc>
                          <a:spcPct val="150000"/>
                        </a:lnSpc>
                      </a:pPr>
                      <a:r>
                        <a:rPr lang="en-US" sz="1400" u="none" strike="noStrike" dirty="0">
                          <a:solidFill>
                            <a:schemeClr val="tx2"/>
                          </a:solidFill>
                          <a:effectLst/>
                          <a:latin typeface="+mn-lt"/>
                        </a:rPr>
                        <a:t>7</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tc>
                <a:tc>
                  <a:txBody>
                    <a:bodyPr/>
                    <a:lstStyle/>
                    <a:p>
                      <a:pPr algn="l" fontAlgn="b">
                        <a:lnSpc>
                          <a:spcPct val="100000"/>
                        </a:lnSpc>
                      </a:pPr>
                      <a:r>
                        <a:rPr lang="en-US" sz="1400" u="none" strike="noStrike" dirty="0" err="1">
                          <a:solidFill>
                            <a:schemeClr val="tx2"/>
                          </a:solidFill>
                          <a:effectLst/>
                          <a:latin typeface="+mn-lt"/>
                        </a:rPr>
                        <a:t>Cetak</a:t>
                      </a:r>
                      <a:r>
                        <a:rPr lang="en-US" sz="1400" u="none" strike="noStrike" dirty="0">
                          <a:solidFill>
                            <a:schemeClr val="tx2"/>
                          </a:solidFill>
                          <a:effectLst/>
                          <a:latin typeface="+mn-lt"/>
                        </a:rPr>
                        <a:t> </a:t>
                      </a:r>
                      <a:r>
                        <a:rPr lang="en-US" sz="1400" u="none" strike="noStrike" dirty="0" err="1">
                          <a:solidFill>
                            <a:schemeClr val="tx2"/>
                          </a:solidFill>
                          <a:effectLst/>
                          <a:latin typeface="+mn-lt"/>
                        </a:rPr>
                        <a:t>Leaftlet</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tc>
                <a:tc>
                  <a:txBody>
                    <a:bodyPr/>
                    <a:lstStyle/>
                    <a:p>
                      <a:endParaRPr lang="en-US" sz="1400">
                        <a:solidFill>
                          <a:schemeClr val="tx2"/>
                        </a:solidFill>
                        <a:latin typeface="+mn-lt"/>
                      </a:endParaRPr>
                    </a:p>
                  </a:txBody>
                  <a:tcPr marL="45910" marR="45910" anchor="ctr"/>
                </a:tc>
                <a:tc>
                  <a:txBody>
                    <a:bodyPr/>
                    <a:lstStyle/>
                    <a:p>
                      <a:endParaRPr lang="en-US" sz="1400" dirty="0">
                        <a:solidFill>
                          <a:schemeClr val="tx2"/>
                        </a:solidFill>
                        <a:latin typeface="+mn-lt"/>
                      </a:endParaRPr>
                    </a:p>
                  </a:txBody>
                  <a:tcPr marL="45910" marR="45910" anchor="ctr"/>
                </a:tc>
                <a:tc>
                  <a:txBody>
                    <a:bodyPr/>
                    <a:lstStyle/>
                    <a:p>
                      <a:endParaRPr lang="en-US" sz="1400" dirty="0">
                        <a:solidFill>
                          <a:schemeClr val="tx2"/>
                        </a:solidFill>
                        <a:latin typeface="+mn-lt"/>
                      </a:endParaRPr>
                    </a:p>
                  </a:txBody>
                  <a:tcPr marL="45910" marR="45910" anchor="ctr"/>
                </a:tc>
                <a:tc>
                  <a:txBody>
                    <a:bodyPr/>
                    <a:lstStyle/>
                    <a:p>
                      <a:endParaRPr lang="en-US" sz="1400" dirty="0">
                        <a:solidFill>
                          <a:schemeClr val="tx2"/>
                        </a:solidFill>
                        <a:latin typeface="+mn-lt"/>
                      </a:endParaRPr>
                    </a:p>
                  </a:txBody>
                  <a:tcPr marL="45910" marR="45910" anchor="ctr"/>
                </a:tc>
                <a:extLst>
                  <a:ext uri="{0D108BD9-81ED-4DB2-BD59-A6C34878D82A}">
                    <a16:rowId xmlns="" xmlns:a16="http://schemas.microsoft.com/office/drawing/2014/main" val="10002"/>
                  </a:ext>
                </a:extLst>
              </a:tr>
              <a:tr h="362220">
                <a:tc>
                  <a:txBody>
                    <a:bodyPr/>
                    <a:lstStyle/>
                    <a:p>
                      <a:pPr algn="ctr" fontAlgn="ctr">
                        <a:lnSpc>
                          <a:spcPct val="150000"/>
                        </a:lnSpc>
                      </a:pP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tc>
                <a:tc>
                  <a:txBody>
                    <a:bodyPr/>
                    <a:lstStyle/>
                    <a:p>
                      <a:pPr algn="l" fontAlgn="b">
                        <a:lnSpc>
                          <a:spcPct val="100000"/>
                        </a:lnSpc>
                      </a:pPr>
                      <a:r>
                        <a:rPr lang="fi-FI" sz="1400" u="none" strike="noStrike" baseline="0" dirty="0">
                          <a:solidFill>
                            <a:schemeClr val="tx2"/>
                          </a:solidFill>
                          <a:effectLst/>
                          <a:latin typeface="+mn-lt"/>
                        </a:rPr>
                        <a:t>a. Leaflet Lama</a:t>
                      </a:r>
                      <a:endParaRPr lang="fi-FI" sz="1400" b="0" i="0" u="none" strike="noStrike" baseline="0" dirty="0">
                        <a:solidFill>
                          <a:schemeClr val="tx2"/>
                        </a:solidFill>
                        <a:effectLst/>
                        <a:latin typeface="+mn-lt"/>
                        <a:ea typeface="Verdana" panose="020B0604030504040204" pitchFamily="34" charset="0"/>
                        <a:cs typeface="Verdana" panose="020B0604030504040204" pitchFamily="34" charset="0"/>
                      </a:endParaRPr>
                    </a:p>
                  </a:txBody>
                  <a:tcPr marL="45910" marR="45910"/>
                </a:tc>
                <a:tc>
                  <a:txBody>
                    <a:bodyPr/>
                    <a:lstStyle/>
                    <a:p>
                      <a:pPr algn="ctr" fontAlgn="b"/>
                      <a:r>
                        <a:rPr lang="en-US" sz="1400" u="none" strike="noStrike" dirty="0">
                          <a:solidFill>
                            <a:schemeClr val="tx2"/>
                          </a:solidFill>
                          <a:effectLst/>
                          <a:latin typeface="+mn-lt"/>
                        </a:rPr>
                        <a:t>-</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a:solidFill>
                            <a:schemeClr val="tx2"/>
                          </a:solidFill>
                          <a:effectLst/>
                          <a:latin typeface="+mn-lt"/>
                          <a:ea typeface="Verdana" panose="020B0604030504040204" pitchFamily="34" charset="0"/>
                          <a:cs typeface="Verdana" panose="020B0604030504040204" pitchFamily="34" charset="0"/>
                        </a:rPr>
                        <a:t>-</a:t>
                      </a:r>
                    </a:p>
                  </a:txBody>
                  <a:tcPr marL="45910" marR="4591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extLst>
                  <a:ext uri="{0D108BD9-81ED-4DB2-BD59-A6C34878D82A}">
                    <a16:rowId xmlns="" xmlns:a16="http://schemas.microsoft.com/office/drawing/2014/main" val="10003"/>
                  </a:ext>
                </a:extLst>
              </a:tr>
              <a:tr h="362220">
                <a:tc>
                  <a:txBody>
                    <a:bodyPr/>
                    <a:lstStyle/>
                    <a:p>
                      <a:pPr algn="ctr" fontAlgn="ctr">
                        <a:lnSpc>
                          <a:spcPct val="150000"/>
                        </a:lnSpc>
                      </a:pP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tc>
                <a:tc>
                  <a:txBody>
                    <a:bodyPr/>
                    <a:lstStyle/>
                    <a:p>
                      <a:pPr algn="l" fontAlgn="b">
                        <a:lnSpc>
                          <a:spcPct val="100000"/>
                        </a:lnSpc>
                      </a:pPr>
                      <a:r>
                        <a:rPr lang="fi-FI" sz="1400" u="none" strike="noStrike" dirty="0">
                          <a:solidFill>
                            <a:schemeClr val="tx2"/>
                          </a:solidFill>
                          <a:effectLst/>
                          <a:latin typeface="+mn-lt"/>
                        </a:rPr>
                        <a:t>b. Leaflet Edukasi</a:t>
                      </a:r>
                      <a:endParaRPr lang="fi-FI"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tc>
                <a:tc>
                  <a:txBody>
                    <a:bodyPr/>
                    <a:lstStyle/>
                    <a:p>
                      <a:pPr algn="ctr" fontAlgn="b"/>
                      <a:r>
                        <a:rPr lang="en-US" sz="1400" u="none" strike="noStrike" dirty="0">
                          <a:solidFill>
                            <a:schemeClr val="tx2"/>
                          </a:solidFill>
                          <a:effectLst/>
                          <a:latin typeface="+mn-lt"/>
                        </a:rPr>
                        <a:t>-</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a:solidFill>
                            <a:schemeClr val="tx2"/>
                          </a:solidFill>
                          <a:effectLst/>
                          <a:latin typeface="+mn-lt"/>
                          <a:ea typeface="Verdana" panose="020B0604030504040204" pitchFamily="34" charset="0"/>
                          <a:cs typeface="Verdana" panose="020B0604030504040204" pitchFamily="34" charset="0"/>
                        </a:rPr>
                        <a:t>-</a:t>
                      </a:r>
                    </a:p>
                  </a:txBody>
                  <a:tcPr marL="45910" marR="4591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extLst>
                  <a:ext uri="{0D108BD9-81ED-4DB2-BD59-A6C34878D82A}">
                    <a16:rowId xmlns="" xmlns:a16="http://schemas.microsoft.com/office/drawing/2014/main" val="10004"/>
                  </a:ext>
                </a:extLst>
              </a:tr>
              <a:tr h="362220">
                <a:tc>
                  <a:txBody>
                    <a:bodyPr/>
                    <a:lstStyle/>
                    <a:p>
                      <a:pPr algn="ctr" fontAlgn="ctr">
                        <a:lnSpc>
                          <a:spcPct val="150000"/>
                        </a:lnSpc>
                      </a:pP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tc>
                <a:tc>
                  <a:txBody>
                    <a:bodyPr/>
                    <a:lstStyle/>
                    <a:p>
                      <a:pPr algn="l" fontAlgn="b">
                        <a:lnSpc>
                          <a:spcPct val="100000"/>
                        </a:lnSpc>
                      </a:pPr>
                      <a:r>
                        <a:rPr lang="fi-FI" sz="1400" u="none" strike="noStrike" dirty="0">
                          <a:solidFill>
                            <a:schemeClr val="tx2"/>
                          </a:solidFill>
                          <a:effectLst/>
                          <a:latin typeface="+mn-lt"/>
                        </a:rPr>
                        <a:t>c. Leaflet Instalasi</a:t>
                      </a:r>
                      <a:endParaRPr lang="fi-FI"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tc>
                <a:tc>
                  <a:txBody>
                    <a:bodyPr/>
                    <a:lstStyle/>
                    <a:p>
                      <a:pPr algn="ctr" fontAlgn="b"/>
                      <a:r>
                        <a:rPr lang="en-US" sz="1400" u="none" strike="noStrike" dirty="0">
                          <a:solidFill>
                            <a:schemeClr val="tx2"/>
                          </a:solidFill>
                          <a:effectLst/>
                          <a:latin typeface="+mn-lt"/>
                        </a:rPr>
                        <a:t>1</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a:solidFill>
                            <a:schemeClr val="tx2"/>
                          </a:solidFill>
                          <a:effectLst/>
                          <a:latin typeface="+mn-lt"/>
                          <a:ea typeface="Verdana" panose="020B0604030504040204" pitchFamily="34" charset="0"/>
                          <a:cs typeface="Verdana" panose="020B0604030504040204" pitchFamily="34" charset="0"/>
                        </a:rPr>
                        <a:t>-</a:t>
                      </a:r>
                    </a:p>
                  </a:txBody>
                  <a:tcPr marL="45910" marR="4591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extLst>
                  <a:ext uri="{0D108BD9-81ED-4DB2-BD59-A6C34878D82A}">
                    <a16:rowId xmlns="" xmlns:a16="http://schemas.microsoft.com/office/drawing/2014/main" val="10005"/>
                  </a:ext>
                </a:extLst>
              </a:tr>
              <a:tr h="362220">
                <a:tc>
                  <a:txBody>
                    <a:bodyPr/>
                    <a:lstStyle/>
                    <a:p>
                      <a:pPr algn="ctr" fontAlgn="ctr">
                        <a:lnSpc>
                          <a:spcPct val="150000"/>
                        </a:lnSpc>
                      </a:pP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tc>
                <a:tc>
                  <a:txBody>
                    <a:bodyPr/>
                    <a:lstStyle/>
                    <a:p>
                      <a:pPr algn="l" fontAlgn="b">
                        <a:lnSpc>
                          <a:spcPct val="100000"/>
                        </a:lnSpc>
                      </a:pPr>
                      <a:r>
                        <a:rPr lang="fi-FI" sz="1400" u="none" strike="noStrike" dirty="0">
                          <a:solidFill>
                            <a:schemeClr val="tx2"/>
                          </a:solidFill>
                          <a:effectLst/>
                          <a:latin typeface="+mn-lt"/>
                        </a:rPr>
                        <a:t>d. MMT &amp; Banner</a:t>
                      </a:r>
                      <a:endParaRPr lang="fi-FI"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tc>
                <a:tc>
                  <a:txBody>
                    <a:bodyPr/>
                    <a:lstStyle/>
                    <a:p>
                      <a:pPr algn="ctr" fontAlgn="b"/>
                      <a:r>
                        <a:rPr lang="en-US" sz="1400" u="none" strike="noStrike" dirty="0">
                          <a:solidFill>
                            <a:schemeClr val="tx2"/>
                          </a:solidFill>
                          <a:effectLst/>
                          <a:latin typeface="+mn-lt"/>
                        </a:rPr>
                        <a:t>6</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a:solidFill>
                            <a:schemeClr val="tx2"/>
                          </a:solidFill>
                          <a:effectLst/>
                          <a:latin typeface="+mn-lt"/>
                          <a:ea typeface="Verdana" panose="020B0604030504040204" pitchFamily="34" charset="0"/>
                          <a:cs typeface="Verdana" panose="020B0604030504040204" pitchFamily="34" charset="0"/>
                        </a:rPr>
                        <a:t>2</a:t>
                      </a:r>
                    </a:p>
                  </a:txBody>
                  <a:tcPr marL="45910" marR="4591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1</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5</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extLst>
                  <a:ext uri="{0D108BD9-81ED-4DB2-BD59-A6C34878D82A}">
                    <a16:rowId xmlns="" xmlns:a16="http://schemas.microsoft.com/office/drawing/2014/main" val="10006"/>
                  </a:ext>
                </a:extLst>
              </a:tr>
              <a:tr h="456130">
                <a:tc>
                  <a:txBody>
                    <a:bodyPr/>
                    <a:lstStyle/>
                    <a:p>
                      <a:pPr algn="ctr" fontAlgn="ctr">
                        <a:lnSpc>
                          <a:spcPct val="150000"/>
                        </a:lnSpc>
                      </a:pPr>
                      <a:r>
                        <a:rPr lang="en-US" sz="1400" u="none" strike="noStrike" dirty="0">
                          <a:solidFill>
                            <a:schemeClr val="tx2"/>
                          </a:solidFill>
                          <a:effectLst/>
                          <a:latin typeface="+mn-lt"/>
                        </a:rPr>
                        <a:t>8</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l" fontAlgn="b">
                        <a:lnSpc>
                          <a:spcPct val="100000"/>
                        </a:lnSpc>
                      </a:pPr>
                      <a:r>
                        <a:rPr lang="fi-FI" sz="1400" u="none" strike="noStrike" dirty="0">
                          <a:solidFill>
                            <a:schemeClr val="tx2"/>
                          </a:solidFill>
                          <a:effectLst/>
                          <a:latin typeface="+mn-lt"/>
                        </a:rPr>
                        <a:t>Pemasaran ke</a:t>
                      </a:r>
                      <a:r>
                        <a:rPr lang="fi-FI" sz="1400" u="none" strike="noStrike" baseline="0" dirty="0">
                          <a:solidFill>
                            <a:schemeClr val="tx2"/>
                          </a:solidFill>
                          <a:effectLst/>
                          <a:latin typeface="+mn-lt"/>
                        </a:rPr>
                        <a:t> Instansi Pemerintah dan Swasta</a:t>
                      </a:r>
                      <a:endParaRPr lang="fi-FI"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u="none" strike="noStrike" dirty="0">
                          <a:solidFill>
                            <a:schemeClr val="tx2"/>
                          </a:solidFill>
                          <a:effectLst/>
                          <a:latin typeface="+mn-lt"/>
                        </a:rPr>
                        <a:t>1</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a:solidFill>
                            <a:schemeClr val="tx2"/>
                          </a:solidFill>
                          <a:effectLst/>
                          <a:latin typeface="+mn-lt"/>
                          <a:ea typeface="Verdana" panose="020B0604030504040204" pitchFamily="34" charset="0"/>
                          <a:cs typeface="Verdana" panose="020B0604030504040204" pitchFamily="34" charset="0"/>
                        </a:rPr>
                        <a:t>-</a:t>
                      </a:r>
                    </a:p>
                  </a:txBody>
                  <a:tcPr marL="45910" marR="4591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extLst>
                  <a:ext uri="{0D108BD9-81ED-4DB2-BD59-A6C34878D82A}">
                    <a16:rowId xmlns="" xmlns:a16="http://schemas.microsoft.com/office/drawing/2014/main" val="10007"/>
                  </a:ext>
                </a:extLst>
              </a:tr>
              <a:tr h="456130">
                <a:tc>
                  <a:txBody>
                    <a:bodyPr/>
                    <a:lstStyle/>
                    <a:p>
                      <a:pPr algn="ctr" fontAlgn="ctr">
                        <a:lnSpc>
                          <a:spcPct val="150000"/>
                        </a:lnSpc>
                      </a:pPr>
                      <a:r>
                        <a:rPr lang="en-US" sz="1400" u="none" strike="noStrike" dirty="0">
                          <a:solidFill>
                            <a:schemeClr val="tx2"/>
                          </a:solidFill>
                          <a:effectLst/>
                          <a:latin typeface="+mn-lt"/>
                        </a:rPr>
                        <a:t>9</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gridSpan="2">
                  <a:txBody>
                    <a:bodyPr/>
                    <a:lstStyle/>
                    <a:p>
                      <a:pPr algn="l" fontAlgn="b">
                        <a:lnSpc>
                          <a:spcPct val="100000"/>
                        </a:lnSpc>
                      </a:pPr>
                      <a:r>
                        <a:rPr lang="fi-FI" sz="1400" u="none" strike="noStrike" dirty="0">
                          <a:solidFill>
                            <a:schemeClr val="tx2"/>
                          </a:solidFill>
                          <a:effectLst/>
                          <a:latin typeface="+mn-lt"/>
                        </a:rPr>
                        <a:t>Input Data &amp; pengetikan tugas Instalasi</a:t>
                      </a:r>
                      <a:r>
                        <a:rPr lang="fi-FI" sz="1400" u="none" strike="noStrike" baseline="0" dirty="0">
                          <a:solidFill>
                            <a:schemeClr val="tx2"/>
                          </a:solidFill>
                          <a:effectLst/>
                          <a:latin typeface="+mn-lt"/>
                        </a:rPr>
                        <a:t> Humas &amp; Pemasaran</a:t>
                      </a:r>
                      <a:endParaRPr lang="fi-FI"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hMerge="1">
                  <a:txBody>
                    <a:bodyPr/>
                    <a:lstStyle/>
                    <a:p>
                      <a:endParaRPr lang="en-US"/>
                    </a:p>
                  </a:txBody>
                  <a:tcPr/>
                </a:tc>
                <a:tc>
                  <a:txBody>
                    <a:bodyPr/>
                    <a:lstStyle/>
                    <a:p>
                      <a:pPr algn="l" fontAlgn="b">
                        <a:lnSpc>
                          <a:spcPct val="100000"/>
                        </a:lnSpc>
                      </a:pPr>
                      <a:endParaRPr lang="fi-FI"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tc>
                <a:tc>
                  <a:txBody>
                    <a:bodyPr/>
                    <a:lstStyle/>
                    <a:p>
                      <a:pPr algn="l" fontAlgn="b">
                        <a:lnSpc>
                          <a:spcPct val="100000"/>
                        </a:lnSpc>
                      </a:pPr>
                      <a:endParaRPr lang="fi-FI"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tc>
                <a:tc>
                  <a:txBody>
                    <a:bodyPr/>
                    <a:lstStyle/>
                    <a:p>
                      <a:pPr algn="l" fontAlgn="b">
                        <a:lnSpc>
                          <a:spcPct val="100000"/>
                        </a:lnSpc>
                      </a:pPr>
                      <a:endParaRPr lang="fi-FI"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tc>
                <a:extLst>
                  <a:ext uri="{0D108BD9-81ED-4DB2-BD59-A6C34878D82A}">
                    <a16:rowId xmlns="" xmlns:a16="http://schemas.microsoft.com/office/drawing/2014/main" val="10008"/>
                  </a:ext>
                </a:extLst>
              </a:tr>
              <a:tr h="456130">
                <a:tc>
                  <a:txBody>
                    <a:bodyPr/>
                    <a:lstStyle/>
                    <a:p>
                      <a:pPr algn="ctr" fontAlgn="ctr">
                        <a:lnSpc>
                          <a:spcPct val="150000"/>
                        </a:lnSpc>
                      </a:pP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i-FI" sz="1400" u="none" strike="noStrike" baseline="0" dirty="0">
                          <a:solidFill>
                            <a:schemeClr val="tx2"/>
                          </a:solidFill>
                          <a:effectLst/>
                          <a:latin typeface="+mn-lt"/>
                        </a:rPr>
                        <a:t>a. Pengajuan Foto Twitter, Web, Facebook, Instagram dan Path</a:t>
                      </a:r>
                      <a:endParaRPr lang="fi-FI"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u="none" strike="noStrike" dirty="0">
                          <a:solidFill>
                            <a:schemeClr val="tx2"/>
                          </a:solidFill>
                          <a:effectLst/>
                          <a:latin typeface="+mn-lt"/>
                        </a:rPr>
                        <a:t>10</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a:solidFill>
                            <a:schemeClr val="tx2"/>
                          </a:solidFill>
                          <a:effectLst/>
                          <a:latin typeface="+mn-lt"/>
                          <a:ea typeface="Verdana" panose="020B0604030504040204" pitchFamily="34" charset="0"/>
                          <a:cs typeface="Verdana" panose="020B0604030504040204" pitchFamily="34" charset="0"/>
                        </a:rPr>
                        <a:t>13</a:t>
                      </a:r>
                    </a:p>
                  </a:txBody>
                  <a:tcPr marL="45910" marR="4591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31</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59</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extLst>
                  <a:ext uri="{0D108BD9-81ED-4DB2-BD59-A6C34878D82A}">
                    <a16:rowId xmlns="" xmlns:a16="http://schemas.microsoft.com/office/drawing/2014/main" val="10009"/>
                  </a:ext>
                </a:extLst>
              </a:tr>
              <a:tr h="363330">
                <a:tc>
                  <a:txBody>
                    <a:bodyPr/>
                    <a:lstStyle/>
                    <a:p>
                      <a:pPr algn="ctr" fontAlgn="ctr">
                        <a:lnSpc>
                          <a:spcPct val="150000"/>
                        </a:lnSpc>
                      </a:pP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i-FI" sz="1400" u="none" strike="noStrike" dirty="0">
                          <a:solidFill>
                            <a:schemeClr val="tx2"/>
                          </a:solidFill>
                          <a:effectLst/>
                          <a:latin typeface="+mn-lt"/>
                        </a:rPr>
                        <a:t>b. Laporan Kegiatan Humas</a:t>
                      </a:r>
                      <a:endParaRPr lang="fi-FI"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u="none" strike="noStrike" dirty="0">
                          <a:solidFill>
                            <a:schemeClr val="tx2"/>
                          </a:solidFill>
                          <a:effectLst/>
                          <a:latin typeface="+mn-lt"/>
                        </a:rPr>
                        <a:t>1</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a:solidFill>
                            <a:schemeClr val="tx2"/>
                          </a:solidFill>
                          <a:effectLst/>
                          <a:latin typeface="+mn-lt"/>
                          <a:ea typeface="Verdana" panose="020B0604030504040204" pitchFamily="34" charset="0"/>
                          <a:cs typeface="Verdana" panose="020B0604030504040204" pitchFamily="34" charset="0"/>
                        </a:rPr>
                        <a:t>5</a:t>
                      </a:r>
                    </a:p>
                  </a:txBody>
                  <a:tcPr marL="45910" marR="4591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4</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7</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extLst>
                  <a:ext uri="{0D108BD9-81ED-4DB2-BD59-A6C34878D82A}">
                    <a16:rowId xmlns="" xmlns:a16="http://schemas.microsoft.com/office/drawing/2014/main" val="10010"/>
                  </a:ext>
                </a:extLst>
              </a:tr>
              <a:tr h="456130">
                <a:tc>
                  <a:txBody>
                    <a:bodyPr/>
                    <a:lstStyle/>
                    <a:p>
                      <a:pPr algn="ctr" fontAlgn="ctr">
                        <a:lnSpc>
                          <a:spcPct val="150000"/>
                        </a:lnSpc>
                      </a:pP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l" fontAlgn="b">
                        <a:lnSpc>
                          <a:spcPct val="100000"/>
                        </a:lnSpc>
                      </a:pPr>
                      <a:r>
                        <a:rPr lang="en-US" sz="1400" u="none" strike="noStrike" dirty="0">
                          <a:solidFill>
                            <a:schemeClr val="tx2"/>
                          </a:solidFill>
                          <a:effectLst/>
                          <a:latin typeface="+mn-lt"/>
                        </a:rPr>
                        <a:t>c. </a:t>
                      </a:r>
                      <a:r>
                        <a:rPr lang="en-US" sz="1400" u="none" strike="noStrike" dirty="0" err="1">
                          <a:solidFill>
                            <a:schemeClr val="tx2"/>
                          </a:solidFill>
                          <a:effectLst/>
                          <a:latin typeface="+mn-lt"/>
                        </a:rPr>
                        <a:t>Jadwal</a:t>
                      </a:r>
                      <a:r>
                        <a:rPr lang="en-US" sz="1400" u="none" strike="noStrike" dirty="0">
                          <a:solidFill>
                            <a:schemeClr val="tx2"/>
                          </a:solidFill>
                          <a:effectLst/>
                          <a:latin typeface="+mn-lt"/>
                        </a:rPr>
                        <a:t> </a:t>
                      </a:r>
                      <a:r>
                        <a:rPr lang="en-US" sz="1400" u="none" strike="noStrike" dirty="0" err="1">
                          <a:solidFill>
                            <a:schemeClr val="tx2"/>
                          </a:solidFill>
                          <a:effectLst/>
                          <a:latin typeface="+mn-lt"/>
                        </a:rPr>
                        <a:t>Penugasan</a:t>
                      </a:r>
                      <a:r>
                        <a:rPr lang="en-US" sz="1400" u="none" strike="noStrike" baseline="0" dirty="0">
                          <a:solidFill>
                            <a:schemeClr val="tx2"/>
                          </a:solidFill>
                          <a:effectLst/>
                          <a:latin typeface="+mn-lt"/>
                        </a:rPr>
                        <a:t> </a:t>
                      </a:r>
                      <a:r>
                        <a:rPr lang="en-US" sz="1400" u="none" strike="noStrike" baseline="0" dirty="0" err="1">
                          <a:solidFill>
                            <a:schemeClr val="tx2"/>
                          </a:solidFill>
                          <a:effectLst/>
                          <a:latin typeface="+mn-lt"/>
                        </a:rPr>
                        <a:t>Inspektur</a:t>
                      </a:r>
                      <a:r>
                        <a:rPr lang="en-US" sz="1400" u="none" strike="noStrike" baseline="0" dirty="0">
                          <a:solidFill>
                            <a:schemeClr val="tx2"/>
                          </a:solidFill>
                          <a:effectLst/>
                          <a:latin typeface="+mn-lt"/>
                        </a:rPr>
                        <a:t> </a:t>
                      </a:r>
                      <a:r>
                        <a:rPr lang="en-US" sz="1400" u="none" strike="noStrike" baseline="0" dirty="0" err="1">
                          <a:solidFill>
                            <a:schemeClr val="tx2"/>
                          </a:solidFill>
                          <a:effectLst/>
                          <a:latin typeface="+mn-lt"/>
                        </a:rPr>
                        <a:t>Apel</a:t>
                      </a:r>
                      <a:r>
                        <a:rPr lang="en-US" sz="1400" u="none" strike="noStrike" baseline="0" dirty="0">
                          <a:solidFill>
                            <a:schemeClr val="tx2"/>
                          </a:solidFill>
                          <a:effectLst/>
                          <a:latin typeface="+mn-lt"/>
                        </a:rPr>
                        <a:t> </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u="none" strike="noStrike" dirty="0">
                          <a:solidFill>
                            <a:schemeClr val="tx2"/>
                          </a:solidFill>
                          <a:effectLst/>
                          <a:latin typeface="+mn-lt"/>
                        </a:rPr>
                        <a:t>1</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a:solidFill>
                            <a:schemeClr val="tx2"/>
                          </a:solidFill>
                          <a:effectLst/>
                          <a:latin typeface="+mn-lt"/>
                          <a:ea typeface="Verdana" panose="020B0604030504040204" pitchFamily="34" charset="0"/>
                          <a:cs typeface="Verdana" panose="020B0604030504040204" pitchFamily="34" charset="0"/>
                        </a:rPr>
                        <a:t>19</a:t>
                      </a:r>
                    </a:p>
                  </a:txBody>
                  <a:tcPr marL="45910" marR="4591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20</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20</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extLst>
                  <a:ext uri="{0D108BD9-81ED-4DB2-BD59-A6C34878D82A}">
                    <a16:rowId xmlns="" xmlns:a16="http://schemas.microsoft.com/office/drawing/2014/main" val="10011"/>
                  </a:ext>
                </a:extLst>
              </a:tr>
              <a:tr h="643948">
                <a:tc>
                  <a:txBody>
                    <a:bodyPr/>
                    <a:lstStyle/>
                    <a:p>
                      <a:pPr algn="ctr" fontAlgn="ctr">
                        <a:lnSpc>
                          <a:spcPct val="150000"/>
                        </a:lnSpc>
                      </a:pPr>
                      <a:r>
                        <a:rPr lang="en-US" sz="1400" u="none" strike="noStrike" dirty="0">
                          <a:solidFill>
                            <a:schemeClr val="tx2"/>
                          </a:solidFill>
                          <a:effectLst/>
                          <a:latin typeface="+mn-lt"/>
                        </a:rPr>
                        <a:t>10</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l" fontAlgn="b">
                        <a:lnSpc>
                          <a:spcPct val="100000"/>
                        </a:lnSpc>
                      </a:pPr>
                      <a:r>
                        <a:rPr lang="en-US" sz="1400" u="none" strike="noStrike" dirty="0" err="1">
                          <a:solidFill>
                            <a:schemeClr val="tx2"/>
                          </a:solidFill>
                          <a:effectLst/>
                          <a:latin typeface="+mn-lt"/>
                        </a:rPr>
                        <a:t>Menyampaikan</a:t>
                      </a:r>
                      <a:r>
                        <a:rPr lang="en-US" sz="1400" u="none" strike="noStrike" baseline="0" dirty="0">
                          <a:solidFill>
                            <a:schemeClr val="tx2"/>
                          </a:solidFill>
                          <a:effectLst/>
                          <a:latin typeface="+mn-lt"/>
                        </a:rPr>
                        <a:t> </a:t>
                      </a:r>
                      <a:r>
                        <a:rPr lang="en-US" sz="1400" u="none" strike="noStrike" baseline="0" dirty="0" err="1">
                          <a:solidFill>
                            <a:schemeClr val="tx2"/>
                          </a:solidFill>
                          <a:effectLst/>
                          <a:latin typeface="+mn-lt"/>
                        </a:rPr>
                        <a:t>informasi</a:t>
                      </a:r>
                      <a:r>
                        <a:rPr lang="en-US" sz="1400" u="none" strike="noStrike" baseline="0" dirty="0">
                          <a:solidFill>
                            <a:schemeClr val="tx2"/>
                          </a:solidFill>
                          <a:effectLst/>
                          <a:latin typeface="+mn-lt"/>
                        </a:rPr>
                        <a:t> </a:t>
                      </a:r>
                      <a:r>
                        <a:rPr lang="en-US" sz="1400" u="none" strike="noStrike" baseline="0" dirty="0" err="1">
                          <a:solidFill>
                            <a:schemeClr val="tx2"/>
                          </a:solidFill>
                          <a:effectLst/>
                          <a:latin typeface="+mn-lt"/>
                        </a:rPr>
                        <a:t>kedinasan</a:t>
                      </a:r>
                      <a:r>
                        <a:rPr lang="en-US" sz="1400" u="none" strike="noStrike" baseline="0" dirty="0">
                          <a:solidFill>
                            <a:schemeClr val="tx2"/>
                          </a:solidFill>
                          <a:effectLst/>
                          <a:latin typeface="+mn-lt"/>
                        </a:rPr>
                        <a:t> </a:t>
                      </a:r>
                      <a:r>
                        <a:rPr lang="en-US" sz="1400" u="none" strike="noStrike" baseline="0" dirty="0" err="1">
                          <a:solidFill>
                            <a:schemeClr val="tx2"/>
                          </a:solidFill>
                          <a:effectLst/>
                          <a:latin typeface="+mn-lt"/>
                        </a:rPr>
                        <a:t>dalam</a:t>
                      </a:r>
                      <a:r>
                        <a:rPr lang="en-US" sz="1400" u="none" strike="noStrike" baseline="0" dirty="0">
                          <a:solidFill>
                            <a:schemeClr val="tx2"/>
                          </a:solidFill>
                          <a:effectLst/>
                          <a:latin typeface="+mn-lt"/>
                        </a:rPr>
                        <a:t> </a:t>
                      </a:r>
                      <a:r>
                        <a:rPr lang="en-US" sz="1400" u="none" strike="noStrike" baseline="0" dirty="0" err="1">
                          <a:solidFill>
                            <a:schemeClr val="tx2"/>
                          </a:solidFill>
                          <a:effectLst/>
                          <a:latin typeface="+mn-lt"/>
                        </a:rPr>
                        <a:t>bentuk</a:t>
                      </a:r>
                      <a:r>
                        <a:rPr lang="en-US" sz="1400" u="none" strike="noStrike" baseline="0" dirty="0">
                          <a:solidFill>
                            <a:schemeClr val="tx2"/>
                          </a:solidFill>
                          <a:effectLst/>
                          <a:latin typeface="+mn-lt"/>
                        </a:rPr>
                        <a:t> SMS Gateway</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u="none" strike="noStrike" dirty="0">
                          <a:solidFill>
                            <a:schemeClr val="tx2"/>
                          </a:solidFill>
                          <a:effectLst/>
                          <a:latin typeface="+mn-lt"/>
                        </a:rPr>
                        <a:t>9</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a:solidFill>
                            <a:schemeClr val="tx2"/>
                          </a:solidFill>
                          <a:effectLst/>
                          <a:latin typeface="+mn-lt"/>
                          <a:ea typeface="Verdana" panose="020B0604030504040204" pitchFamily="34" charset="0"/>
                          <a:cs typeface="Verdana" panose="020B0604030504040204" pitchFamily="34" charset="0"/>
                        </a:rPr>
                        <a:t>3</a:t>
                      </a:r>
                    </a:p>
                  </a:txBody>
                  <a:tcPr marL="45910" marR="4591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2</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4</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extLst>
                  <a:ext uri="{0D108BD9-81ED-4DB2-BD59-A6C34878D82A}">
                    <a16:rowId xmlns="" xmlns:a16="http://schemas.microsoft.com/office/drawing/2014/main" val="10012"/>
                  </a:ext>
                </a:extLst>
              </a:tr>
              <a:tr h="509111">
                <a:tc>
                  <a:txBody>
                    <a:bodyPr/>
                    <a:lstStyle/>
                    <a:p>
                      <a:pPr algn="ctr" fontAlgn="ctr">
                        <a:lnSpc>
                          <a:spcPct val="150000"/>
                        </a:lnSpc>
                      </a:pPr>
                      <a:r>
                        <a:rPr lang="en-US" sz="1400" u="none" strike="noStrike" dirty="0">
                          <a:solidFill>
                            <a:schemeClr val="tx2"/>
                          </a:solidFill>
                          <a:effectLst/>
                          <a:latin typeface="+mn-lt"/>
                        </a:rPr>
                        <a:t>11</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l" fontAlgn="b">
                        <a:lnSpc>
                          <a:spcPct val="100000"/>
                        </a:lnSpc>
                      </a:pPr>
                      <a:r>
                        <a:rPr lang="en-US" sz="1400" u="none" strike="noStrike" dirty="0" err="1">
                          <a:solidFill>
                            <a:schemeClr val="tx2"/>
                          </a:solidFill>
                          <a:effectLst/>
                          <a:latin typeface="+mn-lt"/>
                        </a:rPr>
                        <a:t>Pemberian</a:t>
                      </a:r>
                      <a:r>
                        <a:rPr lang="en-US" sz="1400" u="none" strike="noStrike" baseline="0" dirty="0">
                          <a:solidFill>
                            <a:schemeClr val="tx2"/>
                          </a:solidFill>
                          <a:effectLst/>
                          <a:latin typeface="+mn-lt"/>
                        </a:rPr>
                        <a:t> </a:t>
                      </a:r>
                      <a:r>
                        <a:rPr lang="en-US" sz="1400" u="none" strike="noStrike" baseline="0" dirty="0" err="1">
                          <a:solidFill>
                            <a:schemeClr val="tx2"/>
                          </a:solidFill>
                          <a:effectLst/>
                          <a:latin typeface="+mn-lt"/>
                        </a:rPr>
                        <a:t>informasi</a:t>
                      </a:r>
                      <a:r>
                        <a:rPr lang="en-US" sz="1400" u="none" strike="noStrike" baseline="0" dirty="0">
                          <a:solidFill>
                            <a:schemeClr val="tx2"/>
                          </a:solidFill>
                          <a:effectLst/>
                          <a:latin typeface="+mn-lt"/>
                        </a:rPr>
                        <a:t> &amp; </a:t>
                      </a:r>
                      <a:r>
                        <a:rPr lang="en-US" sz="1400" u="none" strike="noStrike" baseline="0" dirty="0" err="1">
                          <a:solidFill>
                            <a:schemeClr val="tx2"/>
                          </a:solidFill>
                          <a:effectLst/>
                          <a:latin typeface="+mn-lt"/>
                        </a:rPr>
                        <a:t>pelayanan</a:t>
                      </a:r>
                      <a:r>
                        <a:rPr lang="en-US" sz="1400" u="none" strike="noStrike" baseline="0" dirty="0">
                          <a:solidFill>
                            <a:schemeClr val="tx2"/>
                          </a:solidFill>
                          <a:effectLst/>
                          <a:latin typeface="+mn-lt"/>
                        </a:rPr>
                        <a:t> </a:t>
                      </a:r>
                      <a:r>
                        <a:rPr lang="en-US" sz="1400" u="none" strike="noStrike" baseline="0" dirty="0" err="1">
                          <a:solidFill>
                            <a:schemeClr val="tx2"/>
                          </a:solidFill>
                          <a:effectLst/>
                          <a:latin typeface="+mn-lt"/>
                        </a:rPr>
                        <a:t>kepada</a:t>
                      </a:r>
                      <a:r>
                        <a:rPr lang="en-US" sz="1400" u="none" strike="noStrike" baseline="0" dirty="0">
                          <a:solidFill>
                            <a:schemeClr val="tx2"/>
                          </a:solidFill>
                          <a:effectLst/>
                          <a:latin typeface="+mn-lt"/>
                        </a:rPr>
                        <a:t> </a:t>
                      </a:r>
                      <a:r>
                        <a:rPr lang="en-US" sz="1400" u="none" strike="noStrike" baseline="0" dirty="0" err="1">
                          <a:solidFill>
                            <a:schemeClr val="tx2"/>
                          </a:solidFill>
                          <a:effectLst/>
                          <a:latin typeface="+mn-lt"/>
                        </a:rPr>
                        <a:t>pelanggan</a:t>
                      </a:r>
                      <a:r>
                        <a:rPr lang="en-US" sz="1400" u="none" strike="noStrike" baseline="0" dirty="0">
                          <a:solidFill>
                            <a:schemeClr val="tx2"/>
                          </a:solidFill>
                          <a:effectLst/>
                          <a:latin typeface="+mn-lt"/>
                        </a:rPr>
                        <a:t> (Customer)</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u="none" strike="noStrike" dirty="0">
                          <a:solidFill>
                            <a:schemeClr val="tx2"/>
                          </a:solidFill>
                          <a:effectLst/>
                          <a:latin typeface="+mn-lt"/>
                        </a:rPr>
                        <a:t>32</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a:solidFill>
                            <a:schemeClr val="tx2"/>
                          </a:solidFill>
                          <a:effectLst/>
                          <a:latin typeface="+mn-lt"/>
                          <a:ea typeface="Verdana" panose="020B0604030504040204" pitchFamily="34" charset="0"/>
                          <a:cs typeface="Verdana" panose="020B0604030504040204" pitchFamily="34" charset="0"/>
                        </a:rPr>
                        <a:t>308</a:t>
                      </a:r>
                    </a:p>
                  </a:txBody>
                  <a:tcPr marL="45910" marR="4591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209</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smtClean="0">
                          <a:solidFill>
                            <a:schemeClr val="tx2"/>
                          </a:solidFill>
                          <a:effectLst/>
                          <a:latin typeface="+mn-lt"/>
                          <a:ea typeface="Verdana" panose="020B0604030504040204" pitchFamily="34" charset="0"/>
                          <a:cs typeface="Verdana" panose="020B0604030504040204" pitchFamily="34" charset="0"/>
                        </a:rPr>
                        <a:t>239</a:t>
                      </a:r>
                      <a:endParaRPr lang="en-US" sz="1400" b="0" i="0" u="none" strike="noStrike" dirty="0">
                        <a:solidFill>
                          <a:schemeClr val="tx2"/>
                        </a:solidFill>
                        <a:effectLst/>
                        <a:latin typeface="+mn-lt"/>
                        <a:ea typeface="Verdana" panose="020B0604030504040204" pitchFamily="34" charset="0"/>
                        <a:cs typeface="Verdana" panose="020B0604030504040204" pitchFamily="34" charset="0"/>
                      </a:endParaRPr>
                    </a:p>
                  </a:txBody>
                  <a:tcPr marL="45910" marR="45910" anchor="ctr"/>
                </a:tc>
                <a:extLst>
                  <a:ext uri="{0D108BD9-81ED-4DB2-BD59-A6C34878D82A}">
                    <a16:rowId xmlns="" xmlns:a16="http://schemas.microsoft.com/office/drawing/2014/main" val="10013"/>
                  </a:ext>
                </a:extLst>
              </a:tr>
            </a:tbl>
          </a:graphicData>
        </a:graphic>
      </p:graphicFrame>
      <p:sp>
        <p:nvSpPr>
          <p:cNvPr id="5" name="Pentagon 4"/>
          <p:cNvSpPr/>
          <p:nvPr/>
        </p:nvSpPr>
        <p:spPr>
          <a:xfrm>
            <a:off x="935236" y="53625"/>
            <a:ext cx="1071246" cy="49711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3028" tIns="41514" rIns="83028" bIns="41514" rtlCol="0" anchor="ctr"/>
          <a:lstStyle/>
          <a:p>
            <a:pPr algn="ctr"/>
            <a:r>
              <a:rPr lang="en-US" sz="2200" dirty="0">
                <a:solidFill>
                  <a:schemeClr val="tx2"/>
                </a:solidFill>
                <a:latin typeface="Arial Black" pitchFamily="34" charset="0"/>
              </a:rPr>
              <a:t>2</a:t>
            </a:r>
          </a:p>
        </p:txBody>
      </p:sp>
    </p:spTree>
    <p:extLst>
      <p:ext uri="{BB962C8B-B14F-4D97-AF65-F5344CB8AC3E}">
        <p14:creationId xmlns:p14="http://schemas.microsoft.com/office/powerpoint/2010/main" val="328305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6647AB-53FC-4FC4-B329-DC0E1CCA4575}" type="slidenum">
              <a:rPr lang="en-US" smtClean="0"/>
              <a:pPr/>
              <a:t>44</a:t>
            </a:fld>
            <a:endParaRPr lang="en-US"/>
          </a:p>
        </p:txBody>
      </p:sp>
      <p:graphicFrame>
        <p:nvGraphicFramePr>
          <p:cNvPr id="7" name="Content Placeholder 4"/>
          <p:cNvGraphicFramePr>
            <a:graphicFrameLocks/>
          </p:cNvGraphicFramePr>
          <p:nvPr>
            <p:extLst>
              <p:ext uri="{D42A27DB-BD31-4B8C-83A1-F6EECF244321}">
                <p14:modId xmlns:p14="http://schemas.microsoft.com/office/powerpoint/2010/main" val="266744845"/>
              </p:ext>
            </p:extLst>
          </p:nvPr>
        </p:nvGraphicFramePr>
        <p:xfrm>
          <a:off x="935236" y="908720"/>
          <a:ext cx="9577066" cy="3096344"/>
        </p:xfrm>
        <a:graphic>
          <a:graphicData uri="http://schemas.openxmlformats.org/drawingml/2006/table">
            <a:tbl>
              <a:tblPr firstRow="1" bandRow="1">
                <a:tableStyleId>{9D7B26C5-4107-4FEC-AEDC-1716B250A1EF}</a:tableStyleId>
              </a:tblPr>
              <a:tblGrid>
                <a:gridCol w="565522">
                  <a:extLst>
                    <a:ext uri="{9D8B030D-6E8A-4147-A177-3AD203B41FA5}">
                      <a16:colId xmlns="" xmlns:a16="http://schemas.microsoft.com/office/drawing/2014/main" val="20000"/>
                    </a:ext>
                  </a:extLst>
                </a:gridCol>
                <a:gridCol w="3956420">
                  <a:extLst>
                    <a:ext uri="{9D8B030D-6E8A-4147-A177-3AD203B41FA5}">
                      <a16:colId xmlns="" xmlns:a16="http://schemas.microsoft.com/office/drawing/2014/main" val="20001"/>
                    </a:ext>
                  </a:extLst>
                </a:gridCol>
                <a:gridCol w="1263781">
                  <a:extLst>
                    <a:ext uri="{9D8B030D-6E8A-4147-A177-3AD203B41FA5}">
                      <a16:colId xmlns="" xmlns:a16="http://schemas.microsoft.com/office/drawing/2014/main" val="20002"/>
                    </a:ext>
                  </a:extLst>
                </a:gridCol>
                <a:gridCol w="1263781">
                  <a:extLst>
                    <a:ext uri="{9D8B030D-6E8A-4147-A177-3AD203B41FA5}">
                      <a16:colId xmlns="" xmlns:a16="http://schemas.microsoft.com/office/drawing/2014/main" val="20003"/>
                    </a:ext>
                  </a:extLst>
                </a:gridCol>
                <a:gridCol w="1263781">
                  <a:extLst>
                    <a:ext uri="{9D8B030D-6E8A-4147-A177-3AD203B41FA5}">
                      <a16:colId xmlns="" xmlns:a16="http://schemas.microsoft.com/office/drawing/2014/main" val="543901712"/>
                    </a:ext>
                  </a:extLst>
                </a:gridCol>
                <a:gridCol w="1263781"/>
              </a:tblGrid>
              <a:tr h="595256">
                <a:tc rowSpan="2">
                  <a:txBody>
                    <a:bodyPr/>
                    <a:lstStyle/>
                    <a:p>
                      <a:pPr algn="ctr"/>
                      <a:r>
                        <a:rPr lang="en-US" sz="1400" dirty="0">
                          <a:solidFill>
                            <a:schemeClr val="tx2"/>
                          </a:solidFill>
                          <a:latin typeface="Verdana" pitchFamily="34" charset="0"/>
                          <a:ea typeface="Verdana" pitchFamily="34" charset="0"/>
                        </a:rPr>
                        <a:t>NO</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rowSpan="2">
                  <a:txBody>
                    <a:bodyPr/>
                    <a:lstStyle/>
                    <a:p>
                      <a:pPr algn="ctr"/>
                      <a:r>
                        <a:rPr lang="en-US" sz="1400" dirty="0">
                          <a:solidFill>
                            <a:schemeClr val="tx2"/>
                          </a:solidFill>
                          <a:latin typeface="Verdana" pitchFamily="34" charset="0"/>
                          <a:ea typeface="Verdana" pitchFamily="34" charset="0"/>
                        </a:rPr>
                        <a:t>JENIS</a:t>
                      </a:r>
                      <a:r>
                        <a:rPr lang="en-US" sz="1400" baseline="0" dirty="0">
                          <a:solidFill>
                            <a:schemeClr val="tx2"/>
                          </a:solidFill>
                          <a:latin typeface="Verdana" pitchFamily="34" charset="0"/>
                          <a:ea typeface="Verdana" pitchFamily="34" charset="0"/>
                        </a:rPr>
                        <a:t> </a:t>
                      </a:r>
                      <a:r>
                        <a:rPr lang="en-US" sz="1400" dirty="0">
                          <a:solidFill>
                            <a:schemeClr val="tx2"/>
                          </a:solidFill>
                          <a:latin typeface="Verdana" pitchFamily="34" charset="0"/>
                          <a:ea typeface="Verdana" pitchFamily="34" charset="0"/>
                        </a:rPr>
                        <a:t>KEGIATAN</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gridSpan="4">
                  <a:txBody>
                    <a:bodyPr/>
                    <a:lstStyle/>
                    <a:p>
                      <a:pPr algn="ctr"/>
                      <a:r>
                        <a:rPr lang="en-US" sz="1400" dirty="0">
                          <a:solidFill>
                            <a:schemeClr val="tx2"/>
                          </a:solidFill>
                          <a:latin typeface="Verdana" pitchFamily="34" charset="0"/>
                          <a:ea typeface="Verdana" pitchFamily="34" charset="0"/>
                        </a:rPr>
                        <a:t>BULAN</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45910" marR="45910" anchor="ctr"/>
                </a:tc>
                <a:extLst>
                  <a:ext uri="{0D108BD9-81ED-4DB2-BD59-A6C34878D82A}">
                    <a16:rowId xmlns="" xmlns:a16="http://schemas.microsoft.com/office/drawing/2014/main" val="10000"/>
                  </a:ext>
                </a:extLst>
              </a:tr>
              <a:tr h="350150">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400" b="1" dirty="0">
                          <a:solidFill>
                            <a:schemeClr val="tx2"/>
                          </a:solidFill>
                        </a:rPr>
                        <a:t>JAN</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ctr"/>
                      <a:r>
                        <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45910" marR="45910" anchor="ctr"/>
                </a:tc>
                <a:tc>
                  <a:txBody>
                    <a:bodyPr/>
                    <a:lstStyle/>
                    <a:p>
                      <a:pPr algn="ctr"/>
                      <a:r>
                        <a:rPr lang="en-US" sz="1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MAR</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ctr"/>
                      <a:r>
                        <a:rPr lang="en-US" sz="1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APR</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45910" marR="45910" anchor="ctr"/>
                </a:tc>
                <a:extLst>
                  <a:ext uri="{0D108BD9-81ED-4DB2-BD59-A6C34878D82A}">
                    <a16:rowId xmlns="" xmlns:a16="http://schemas.microsoft.com/office/drawing/2014/main" val="10001"/>
                  </a:ext>
                </a:extLst>
              </a:tr>
              <a:tr h="521283">
                <a:tc>
                  <a:txBody>
                    <a:bodyPr/>
                    <a:lstStyle/>
                    <a:p>
                      <a:pPr algn="ctr" fontAlgn="ctr">
                        <a:lnSpc>
                          <a:spcPct val="150000"/>
                        </a:lnSpc>
                      </a:pPr>
                      <a:r>
                        <a:rPr lang="en-US" sz="1400" u="none" strike="noStrike" dirty="0">
                          <a:solidFill>
                            <a:schemeClr val="tx2"/>
                          </a:solidFill>
                          <a:effectLst/>
                        </a:rPr>
                        <a:t>12</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l" fontAlgn="b">
                        <a:lnSpc>
                          <a:spcPct val="100000"/>
                        </a:lnSpc>
                      </a:pPr>
                      <a:r>
                        <a:rPr lang="en-US" sz="1400" u="none" strike="noStrike" dirty="0" err="1">
                          <a:solidFill>
                            <a:schemeClr val="tx2"/>
                          </a:solidFill>
                          <a:effectLst/>
                        </a:rPr>
                        <a:t>Membuat</a:t>
                      </a:r>
                      <a:r>
                        <a:rPr lang="en-US" sz="1400" u="none" strike="noStrike" dirty="0">
                          <a:solidFill>
                            <a:schemeClr val="tx2"/>
                          </a:solidFill>
                          <a:effectLst/>
                        </a:rPr>
                        <a:t> </a:t>
                      </a:r>
                      <a:r>
                        <a:rPr lang="en-US" sz="1400" u="none" strike="noStrike" dirty="0" err="1">
                          <a:solidFill>
                            <a:schemeClr val="tx2"/>
                          </a:solidFill>
                          <a:effectLst/>
                        </a:rPr>
                        <a:t>jadwal</a:t>
                      </a:r>
                      <a:r>
                        <a:rPr lang="en-US" sz="1400" u="none" strike="noStrike" dirty="0">
                          <a:solidFill>
                            <a:schemeClr val="tx2"/>
                          </a:solidFill>
                          <a:effectLst/>
                        </a:rPr>
                        <a:t> </a:t>
                      </a:r>
                      <a:r>
                        <a:rPr lang="en-US" sz="1400" u="none" strike="noStrike" dirty="0" err="1">
                          <a:solidFill>
                            <a:schemeClr val="tx2"/>
                          </a:solidFill>
                          <a:effectLst/>
                        </a:rPr>
                        <a:t>penugasan</a:t>
                      </a:r>
                      <a:r>
                        <a:rPr lang="en-US" sz="1400" u="none" strike="noStrike" dirty="0">
                          <a:solidFill>
                            <a:schemeClr val="tx2"/>
                          </a:solidFill>
                          <a:effectLst/>
                        </a:rPr>
                        <a:t> </a:t>
                      </a:r>
                      <a:r>
                        <a:rPr lang="en-US" sz="1400" u="none" strike="noStrike" dirty="0" err="1">
                          <a:solidFill>
                            <a:schemeClr val="tx2"/>
                          </a:solidFill>
                          <a:effectLst/>
                        </a:rPr>
                        <a:t>Inspektur</a:t>
                      </a:r>
                      <a:r>
                        <a:rPr lang="en-US" sz="1400" u="none" strike="noStrike" dirty="0">
                          <a:solidFill>
                            <a:schemeClr val="tx2"/>
                          </a:solidFill>
                          <a:effectLst/>
                        </a:rPr>
                        <a:t> &amp; Pembina </a:t>
                      </a:r>
                      <a:r>
                        <a:rPr lang="en-US" sz="1400" u="none" strike="noStrike" dirty="0" err="1">
                          <a:solidFill>
                            <a:schemeClr val="tx2"/>
                          </a:solidFill>
                          <a:effectLst/>
                        </a:rPr>
                        <a:t>Apel</a:t>
                      </a:r>
                      <a:r>
                        <a:rPr lang="en-US" sz="1400" u="none" strike="noStrike" dirty="0">
                          <a:solidFill>
                            <a:schemeClr val="tx2"/>
                          </a:solidFill>
                          <a:effectLst/>
                        </a:rPr>
                        <a:t> </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u="none" strike="noStrike" dirty="0">
                          <a:solidFill>
                            <a:schemeClr val="tx2"/>
                          </a:solidFill>
                          <a:effectLst/>
                        </a:rPr>
                        <a:t>24</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36</a:t>
                      </a:r>
                    </a:p>
                  </a:txBody>
                  <a:tcPr marL="45910" marR="45910" anchor="ctr"/>
                </a:tc>
                <a:tc>
                  <a:txBody>
                    <a:bodyPr/>
                    <a:lstStyle/>
                    <a:p>
                      <a:pPr algn="ctr" fontAlgn="b"/>
                      <a:r>
                        <a:rPr lang="en-US" sz="1400" b="0" i="0" u="none" strike="noStrike"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37</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35</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extLst>
                  <a:ext uri="{0D108BD9-81ED-4DB2-BD59-A6C34878D82A}">
                    <a16:rowId xmlns="" xmlns:a16="http://schemas.microsoft.com/office/drawing/2014/main" val="10002"/>
                  </a:ext>
                </a:extLst>
              </a:tr>
              <a:tr h="595256">
                <a:tc>
                  <a:txBody>
                    <a:bodyPr/>
                    <a:lstStyle/>
                    <a:p>
                      <a:pPr algn="ctr" fontAlgn="ctr">
                        <a:lnSpc>
                          <a:spcPct val="150000"/>
                        </a:lnSpc>
                      </a:pPr>
                      <a:r>
                        <a:rPr lang="en-US" sz="1400" u="none" strike="noStrike" dirty="0">
                          <a:solidFill>
                            <a:schemeClr val="tx2"/>
                          </a:solidFill>
                          <a:effectLst/>
                        </a:rPr>
                        <a:t>13</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l" fontAlgn="b">
                        <a:lnSpc>
                          <a:spcPct val="100000"/>
                        </a:lnSpc>
                      </a:pPr>
                      <a:r>
                        <a:rPr lang="fi-FI" sz="1400" u="none" strike="noStrike" baseline="0" dirty="0">
                          <a:solidFill>
                            <a:schemeClr val="tx2"/>
                          </a:solidFill>
                          <a:effectLst/>
                        </a:rPr>
                        <a:t>Dokumentasi Foto dan Video</a:t>
                      </a:r>
                      <a:endParaRPr lang="fi-FI" sz="1400" b="0" i="0" u="none" strike="noStrike" baseline="0"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u="none" strike="noStrike" dirty="0">
                          <a:solidFill>
                            <a:schemeClr val="tx2"/>
                          </a:solidFill>
                          <a:effectLst/>
                        </a:rPr>
                        <a:t>10</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10</a:t>
                      </a:r>
                    </a:p>
                  </a:txBody>
                  <a:tcPr marL="45910" marR="45910" anchor="ctr"/>
                </a:tc>
                <a:tc>
                  <a:txBody>
                    <a:bodyPr/>
                    <a:lstStyle/>
                    <a:p>
                      <a:pPr algn="ctr" fontAlgn="b"/>
                      <a:r>
                        <a:rPr lang="en-US" sz="1400" b="0" i="0" u="none" strike="noStrike"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31</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24</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extLst>
                  <a:ext uri="{0D108BD9-81ED-4DB2-BD59-A6C34878D82A}">
                    <a16:rowId xmlns="" xmlns:a16="http://schemas.microsoft.com/office/drawing/2014/main" val="10003"/>
                  </a:ext>
                </a:extLst>
              </a:tr>
              <a:tr h="472704">
                <a:tc>
                  <a:txBody>
                    <a:bodyPr/>
                    <a:lstStyle/>
                    <a:p>
                      <a:pPr algn="ctr" fontAlgn="ctr">
                        <a:lnSpc>
                          <a:spcPct val="150000"/>
                        </a:lnSpc>
                      </a:pPr>
                      <a:r>
                        <a:rPr lang="en-US" sz="1400" u="none" strike="noStrike" dirty="0">
                          <a:solidFill>
                            <a:schemeClr val="tx2"/>
                          </a:solidFill>
                          <a:effectLst/>
                        </a:rPr>
                        <a:t>14</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l" fontAlgn="b">
                        <a:lnSpc>
                          <a:spcPct val="100000"/>
                        </a:lnSpc>
                      </a:pPr>
                      <a:r>
                        <a:rPr lang="fi-FI" sz="1400" u="none" strike="noStrike" dirty="0">
                          <a:solidFill>
                            <a:schemeClr val="tx2"/>
                          </a:solidFill>
                          <a:effectLst/>
                        </a:rPr>
                        <a:t>Publikasi</a:t>
                      </a:r>
                      <a:r>
                        <a:rPr lang="fi-FI" sz="1400" u="none" strike="noStrike" baseline="0" dirty="0">
                          <a:solidFill>
                            <a:schemeClr val="tx2"/>
                          </a:solidFill>
                          <a:effectLst/>
                        </a:rPr>
                        <a:t> Media Sosial</a:t>
                      </a:r>
                      <a:endParaRPr lang="fi-FI"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u="none" strike="noStrike" dirty="0">
                          <a:solidFill>
                            <a:schemeClr val="tx2"/>
                          </a:solidFill>
                          <a:effectLst/>
                        </a:rPr>
                        <a:t>8</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13</a:t>
                      </a:r>
                    </a:p>
                  </a:txBody>
                  <a:tcPr marL="45910" marR="45910" anchor="ctr"/>
                </a:tc>
                <a:tc>
                  <a:txBody>
                    <a:bodyPr/>
                    <a:lstStyle/>
                    <a:p>
                      <a:pPr algn="ctr" fontAlgn="b"/>
                      <a:r>
                        <a:rPr lang="en-US" sz="1400" b="0" i="0" u="none" strike="noStrike"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79</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59</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extLst>
                  <a:ext uri="{0D108BD9-81ED-4DB2-BD59-A6C34878D82A}">
                    <a16:rowId xmlns="" xmlns:a16="http://schemas.microsoft.com/office/drawing/2014/main" val="10004"/>
                  </a:ext>
                </a:extLst>
              </a:tr>
              <a:tr h="561695">
                <a:tc>
                  <a:txBody>
                    <a:bodyPr/>
                    <a:lstStyle/>
                    <a:p>
                      <a:pPr algn="ctr" fontAlgn="ctr">
                        <a:lnSpc>
                          <a:spcPct val="150000"/>
                        </a:lnSpc>
                      </a:pPr>
                      <a:r>
                        <a:rPr lang="en-US" sz="1400" u="none" strike="noStrike" dirty="0">
                          <a:solidFill>
                            <a:schemeClr val="tx2"/>
                          </a:solidFill>
                          <a:effectLst/>
                        </a:rPr>
                        <a:t>15</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l" fontAlgn="b">
                        <a:lnSpc>
                          <a:spcPct val="100000"/>
                        </a:lnSpc>
                      </a:pPr>
                      <a:r>
                        <a:rPr lang="fi-FI" sz="1400" u="none" strike="noStrike" dirty="0">
                          <a:solidFill>
                            <a:schemeClr val="tx2"/>
                          </a:solidFill>
                          <a:effectLst/>
                        </a:rPr>
                        <a:t>Input materi pelayanan RS dan Info Publlik di</a:t>
                      </a:r>
                      <a:r>
                        <a:rPr lang="fi-FI" sz="1400" u="none" strike="noStrike" baseline="0" dirty="0">
                          <a:solidFill>
                            <a:schemeClr val="tx2"/>
                          </a:solidFill>
                          <a:effectLst/>
                        </a:rPr>
                        <a:t> Website</a:t>
                      </a:r>
                      <a:endParaRPr lang="fi-FI"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u="none" strike="noStrike" dirty="0">
                          <a:solidFill>
                            <a:schemeClr val="tx2"/>
                          </a:solidFill>
                          <a:effectLst/>
                        </a:rPr>
                        <a:t>2</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2</a:t>
                      </a:r>
                    </a:p>
                  </a:txBody>
                  <a:tcPr marL="45910" marR="45910" anchor="ctr"/>
                </a:tc>
                <a:tc>
                  <a:txBody>
                    <a:bodyPr/>
                    <a:lstStyle/>
                    <a:p>
                      <a:pPr algn="ctr" fontAlgn="b"/>
                      <a:r>
                        <a:rPr lang="en-US" sz="1400" b="0" i="0" u="none" strike="noStrike"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2</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2</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extLst>
                  <a:ext uri="{0D108BD9-81ED-4DB2-BD59-A6C34878D82A}">
                    <a16:rowId xmlns="" xmlns:a16="http://schemas.microsoft.com/office/drawing/2014/main" val="10005"/>
                  </a:ext>
                </a:extLst>
              </a:tr>
            </a:tbl>
          </a:graphicData>
        </a:graphic>
      </p:graphicFrame>
      <p:sp>
        <p:nvSpPr>
          <p:cNvPr id="5" name="Pentagon 4"/>
          <p:cNvSpPr/>
          <p:nvPr/>
        </p:nvSpPr>
        <p:spPr>
          <a:xfrm>
            <a:off x="935236" y="221634"/>
            <a:ext cx="1071246" cy="49711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83028" tIns="41514" rIns="83028" bIns="41514" rtlCol="0" anchor="ctr"/>
          <a:lstStyle/>
          <a:p>
            <a:pPr algn="ctr"/>
            <a:r>
              <a:rPr lang="en-US" sz="2200" dirty="0">
                <a:solidFill>
                  <a:schemeClr val="tx2"/>
                </a:solidFill>
                <a:latin typeface="Arial Black" pitchFamily="34" charset="0"/>
              </a:rPr>
              <a:t>3</a:t>
            </a:r>
          </a:p>
        </p:txBody>
      </p:sp>
    </p:spTree>
    <p:extLst>
      <p:ext uri="{BB962C8B-B14F-4D97-AF65-F5344CB8AC3E}">
        <p14:creationId xmlns:p14="http://schemas.microsoft.com/office/powerpoint/2010/main" val="83179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6647AB-53FC-4FC4-B329-DC0E1CCA4575}" type="slidenum">
              <a:rPr lang="en-US" smtClean="0"/>
              <a:pPr/>
              <a:t>45</a:t>
            </a:fld>
            <a:endParaRPr lang="en-US"/>
          </a:p>
        </p:txBody>
      </p:sp>
      <p:graphicFrame>
        <p:nvGraphicFramePr>
          <p:cNvPr id="7" name="Content Placeholder 4"/>
          <p:cNvGraphicFramePr>
            <a:graphicFrameLocks/>
          </p:cNvGraphicFramePr>
          <p:nvPr>
            <p:extLst>
              <p:ext uri="{D42A27DB-BD31-4B8C-83A1-F6EECF244321}">
                <p14:modId xmlns:p14="http://schemas.microsoft.com/office/powerpoint/2010/main" val="1031762651"/>
              </p:ext>
            </p:extLst>
          </p:nvPr>
        </p:nvGraphicFramePr>
        <p:xfrm>
          <a:off x="921091" y="980728"/>
          <a:ext cx="9072256" cy="3734618"/>
        </p:xfrm>
        <a:graphic>
          <a:graphicData uri="http://schemas.openxmlformats.org/drawingml/2006/table">
            <a:tbl>
              <a:tblPr firstRow="1" bandRow="1">
                <a:tableStyleId>{68D230F3-CF80-4859-8CE7-A43EE81993B5}</a:tableStyleId>
              </a:tblPr>
              <a:tblGrid>
                <a:gridCol w="704572">
                  <a:extLst>
                    <a:ext uri="{9D8B030D-6E8A-4147-A177-3AD203B41FA5}">
                      <a16:colId xmlns="" xmlns:a16="http://schemas.microsoft.com/office/drawing/2014/main" val="20000"/>
                    </a:ext>
                  </a:extLst>
                </a:gridCol>
                <a:gridCol w="3579020">
                  <a:extLst>
                    <a:ext uri="{9D8B030D-6E8A-4147-A177-3AD203B41FA5}">
                      <a16:colId xmlns="" xmlns:a16="http://schemas.microsoft.com/office/drawing/2014/main" val="20001"/>
                    </a:ext>
                  </a:extLst>
                </a:gridCol>
                <a:gridCol w="1197166">
                  <a:extLst>
                    <a:ext uri="{9D8B030D-6E8A-4147-A177-3AD203B41FA5}">
                      <a16:colId xmlns="" xmlns:a16="http://schemas.microsoft.com/office/drawing/2014/main" val="20002"/>
                    </a:ext>
                  </a:extLst>
                </a:gridCol>
                <a:gridCol w="1197166">
                  <a:extLst>
                    <a:ext uri="{9D8B030D-6E8A-4147-A177-3AD203B41FA5}">
                      <a16:colId xmlns="" xmlns:a16="http://schemas.microsoft.com/office/drawing/2014/main" val="20003"/>
                    </a:ext>
                  </a:extLst>
                </a:gridCol>
                <a:gridCol w="1197166">
                  <a:extLst>
                    <a:ext uri="{9D8B030D-6E8A-4147-A177-3AD203B41FA5}">
                      <a16:colId xmlns="" xmlns:a16="http://schemas.microsoft.com/office/drawing/2014/main" val="3737801543"/>
                    </a:ext>
                  </a:extLst>
                </a:gridCol>
                <a:gridCol w="1197166"/>
              </a:tblGrid>
              <a:tr h="333008">
                <a:tc rowSpan="2">
                  <a:txBody>
                    <a:bodyPr/>
                    <a:lstStyle/>
                    <a:p>
                      <a:pPr algn="ctr"/>
                      <a:r>
                        <a:rPr lang="en-US" sz="1400" dirty="0">
                          <a:solidFill>
                            <a:schemeClr val="tx2"/>
                          </a:solidFill>
                          <a:latin typeface="Verdana" pitchFamily="34" charset="0"/>
                          <a:ea typeface="Verdana" pitchFamily="34" charset="0"/>
                        </a:rPr>
                        <a:t>NO</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rowSpan="2">
                  <a:txBody>
                    <a:bodyPr/>
                    <a:lstStyle/>
                    <a:p>
                      <a:pPr algn="ctr"/>
                      <a:r>
                        <a:rPr lang="en-US" sz="1400" dirty="0">
                          <a:solidFill>
                            <a:schemeClr val="tx2"/>
                          </a:solidFill>
                          <a:latin typeface="Verdana" pitchFamily="34" charset="0"/>
                          <a:ea typeface="Verdana" pitchFamily="34" charset="0"/>
                        </a:rPr>
                        <a:t>JENIS</a:t>
                      </a:r>
                      <a:r>
                        <a:rPr lang="en-US" sz="1400" baseline="0" dirty="0">
                          <a:solidFill>
                            <a:schemeClr val="tx2"/>
                          </a:solidFill>
                          <a:latin typeface="Verdana" pitchFamily="34" charset="0"/>
                          <a:ea typeface="Verdana" pitchFamily="34" charset="0"/>
                        </a:rPr>
                        <a:t> </a:t>
                      </a:r>
                      <a:r>
                        <a:rPr lang="en-US" sz="1400" dirty="0">
                          <a:solidFill>
                            <a:schemeClr val="tx2"/>
                          </a:solidFill>
                          <a:latin typeface="Verdana" pitchFamily="34" charset="0"/>
                          <a:ea typeface="Verdana" pitchFamily="34" charset="0"/>
                        </a:rPr>
                        <a:t>KEGIATAN</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gridSpan="4">
                  <a:txBody>
                    <a:bodyPr/>
                    <a:lstStyle/>
                    <a:p>
                      <a:pPr algn="ctr"/>
                      <a:r>
                        <a:rPr lang="en-US" sz="1400" dirty="0">
                          <a:solidFill>
                            <a:schemeClr val="tx2"/>
                          </a:solidFill>
                          <a:latin typeface="Verdana" pitchFamily="34" charset="0"/>
                          <a:ea typeface="Verdana" pitchFamily="34" charset="0"/>
                        </a:rPr>
                        <a:t>BULAN</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45910" marR="45910" anchor="ctr"/>
                </a:tc>
                <a:extLst>
                  <a:ext uri="{0D108BD9-81ED-4DB2-BD59-A6C34878D82A}">
                    <a16:rowId xmlns="" xmlns:a16="http://schemas.microsoft.com/office/drawing/2014/main" val="10000"/>
                  </a:ext>
                </a:extLst>
              </a:tr>
              <a:tr h="333008">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400" b="1" dirty="0">
                          <a:solidFill>
                            <a:schemeClr val="tx2"/>
                          </a:solidFill>
                          <a:latin typeface="Verdana" pitchFamily="34" charset="0"/>
                          <a:ea typeface="Verdana" pitchFamily="34" charset="0"/>
                        </a:rPr>
                        <a:t>JAN</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ctr"/>
                      <a:r>
                        <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rPr>
                        <a:t>FEB</a:t>
                      </a:r>
                    </a:p>
                  </a:txBody>
                  <a:tcPr marL="45910" marR="45910" anchor="ctr"/>
                </a:tc>
                <a:tc>
                  <a:txBody>
                    <a:bodyPr/>
                    <a:lstStyle/>
                    <a:p>
                      <a:pPr algn="ctr"/>
                      <a:r>
                        <a:rPr lang="en-US" sz="1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MAR</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ctr"/>
                      <a:r>
                        <a:rPr lang="en-US" sz="14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APR</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45910" marR="45910" anchor="ctr"/>
                </a:tc>
                <a:extLst>
                  <a:ext uri="{0D108BD9-81ED-4DB2-BD59-A6C34878D82A}">
                    <a16:rowId xmlns="" xmlns:a16="http://schemas.microsoft.com/office/drawing/2014/main" val="10001"/>
                  </a:ext>
                </a:extLst>
              </a:tr>
              <a:tr h="463611">
                <a:tc>
                  <a:txBody>
                    <a:bodyPr/>
                    <a:lstStyle/>
                    <a:p>
                      <a:pPr algn="ctr" fontAlgn="ctr">
                        <a:lnSpc>
                          <a:spcPct val="150000"/>
                        </a:lnSpc>
                      </a:pPr>
                      <a:r>
                        <a:rPr lang="en-US" sz="1400" u="none" strike="noStrike" dirty="0">
                          <a:solidFill>
                            <a:schemeClr val="tx2"/>
                          </a:solidFill>
                          <a:effectLst/>
                          <a:latin typeface="Verdana" pitchFamily="34" charset="0"/>
                          <a:ea typeface="Verdana" pitchFamily="34" charset="0"/>
                        </a:rPr>
                        <a:t>1</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tc>
                <a:tc>
                  <a:txBody>
                    <a:bodyPr/>
                    <a:lstStyle/>
                    <a:p>
                      <a:pPr algn="l" fontAlgn="b">
                        <a:lnSpc>
                          <a:spcPct val="100000"/>
                        </a:lnSpc>
                      </a:pPr>
                      <a:r>
                        <a:rPr lang="en-US" sz="1400" u="none" strike="noStrike" dirty="0" err="1">
                          <a:solidFill>
                            <a:schemeClr val="tx2"/>
                          </a:solidFill>
                          <a:effectLst/>
                          <a:latin typeface="Verdana" pitchFamily="34" charset="0"/>
                          <a:ea typeface="Verdana" pitchFamily="34" charset="0"/>
                        </a:rPr>
                        <a:t>Pengelolaan</a:t>
                      </a:r>
                      <a:r>
                        <a:rPr lang="en-US" sz="1400" u="none" strike="noStrike" baseline="0" dirty="0">
                          <a:solidFill>
                            <a:schemeClr val="tx2"/>
                          </a:solidFill>
                          <a:effectLst/>
                          <a:latin typeface="Verdana" pitchFamily="34" charset="0"/>
                          <a:ea typeface="Verdana" pitchFamily="34" charset="0"/>
                        </a:rPr>
                        <a:t> </a:t>
                      </a:r>
                      <a:r>
                        <a:rPr lang="en-US" sz="1400" u="none" strike="noStrike" baseline="0" dirty="0" err="1">
                          <a:solidFill>
                            <a:schemeClr val="tx2"/>
                          </a:solidFill>
                          <a:effectLst/>
                          <a:latin typeface="Verdana" pitchFamily="34" charset="0"/>
                          <a:ea typeface="Verdana" pitchFamily="34" charset="0"/>
                        </a:rPr>
                        <a:t>perangkat</a:t>
                      </a:r>
                      <a:r>
                        <a:rPr lang="en-US" sz="1400" u="none" strike="noStrike" baseline="0" dirty="0">
                          <a:solidFill>
                            <a:schemeClr val="tx2"/>
                          </a:solidFill>
                          <a:effectLst/>
                          <a:latin typeface="Verdana" pitchFamily="34" charset="0"/>
                          <a:ea typeface="Verdana" pitchFamily="34" charset="0"/>
                        </a:rPr>
                        <a:t> </a:t>
                      </a:r>
                      <a:r>
                        <a:rPr lang="en-US" sz="1400" u="none" strike="noStrike" baseline="0" dirty="0" err="1">
                          <a:solidFill>
                            <a:schemeClr val="tx2"/>
                          </a:solidFill>
                          <a:effectLst/>
                          <a:latin typeface="Verdana" pitchFamily="34" charset="0"/>
                          <a:ea typeface="Verdana" pitchFamily="34" charset="0"/>
                        </a:rPr>
                        <a:t>lunak</a:t>
                      </a:r>
                      <a:r>
                        <a:rPr lang="en-US" sz="1400" u="none" strike="noStrike" baseline="0" dirty="0">
                          <a:solidFill>
                            <a:schemeClr val="tx2"/>
                          </a:solidFill>
                          <a:effectLst/>
                          <a:latin typeface="Verdana" pitchFamily="34" charset="0"/>
                          <a:ea typeface="Verdana" pitchFamily="34" charset="0"/>
                        </a:rPr>
                        <a:t> (software)</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38</a:t>
                      </a:r>
                    </a:p>
                  </a:txBody>
                  <a:tcPr marL="45910" marR="45910" anchor="ctr"/>
                </a:tc>
                <a:tc>
                  <a:txBody>
                    <a:bodyPr/>
                    <a:lstStyle/>
                    <a:p>
                      <a:pPr algn="ctr" fontAlgn="b"/>
                      <a:r>
                        <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24</a:t>
                      </a:r>
                    </a:p>
                  </a:txBody>
                  <a:tcPr marL="45910" marR="45910" anchor="ctr"/>
                </a:tc>
                <a:tc>
                  <a:txBody>
                    <a:bodyPr/>
                    <a:lstStyle/>
                    <a:p>
                      <a:pPr algn="ctr" fontAlgn="b"/>
                      <a:r>
                        <a:rPr lang="en-US" sz="1400" b="0" i="0" u="none" strike="noStrike"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27</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ctr" fontAlgn="b"/>
                      <a:r>
                        <a:rPr lang="en-US" sz="1400" b="0" i="0" u="none" strike="noStrike" dirty="0" smtClean="0">
                          <a:solidFill>
                            <a:schemeClr val="tx2"/>
                          </a:solidFill>
                          <a:effectLst/>
                          <a:latin typeface="Verdana" panose="020B0604030504040204" pitchFamily="34" charset="0"/>
                          <a:ea typeface="Verdana" panose="020B0604030504040204" pitchFamily="34" charset="0"/>
                          <a:cs typeface="Verdana" panose="020B0604030504040204" pitchFamily="34" charset="0"/>
                        </a:rPr>
                        <a:t>20</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extLst>
                  <a:ext uri="{0D108BD9-81ED-4DB2-BD59-A6C34878D82A}">
                    <a16:rowId xmlns="" xmlns:a16="http://schemas.microsoft.com/office/drawing/2014/main" val="10002"/>
                  </a:ext>
                </a:extLst>
              </a:tr>
              <a:tr h="383851">
                <a:tc>
                  <a:txBody>
                    <a:bodyPr/>
                    <a:lstStyle/>
                    <a:p>
                      <a:pPr algn="ctr" fontAlgn="ctr">
                        <a:lnSpc>
                          <a:spcPct val="150000"/>
                        </a:lnSpc>
                      </a:pPr>
                      <a:r>
                        <a:rPr lang="en-US" sz="1400" u="none" strike="noStrike" dirty="0">
                          <a:solidFill>
                            <a:schemeClr val="tx2"/>
                          </a:solidFill>
                          <a:effectLst/>
                          <a:latin typeface="Verdana" pitchFamily="34" charset="0"/>
                          <a:ea typeface="Verdana" pitchFamily="34" charset="0"/>
                        </a:rPr>
                        <a:t>2</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u="none" strike="noStrike" dirty="0" err="1">
                          <a:solidFill>
                            <a:schemeClr val="tx2"/>
                          </a:solidFill>
                          <a:effectLst/>
                          <a:latin typeface="Verdana" pitchFamily="34" charset="0"/>
                          <a:ea typeface="Verdana" pitchFamily="34" charset="0"/>
                        </a:rPr>
                        <a:t>Pengelolaan</a:t>
                      </a:r>
                      <a:r>
                        <a:rPr lang="en-US" sz="1400" u="none" strike="noStrike" baseline="0" dirty="0">
                          <a:solidFill>
                            <a:schemeClr val="tx2"/>
                          </a:solidFill>
                          <a:effectLst/>
                          <a:latin typeface="Verdana" pitchFamily="34" charset="0"/>
                          <a:ea typeface="Verdana" pitchFamily="34" charset="0"/>
                        </a:rPr>
                        <a:t> </a:t>
                      </a:r>
                      <a:r>
                        <a:rPr lang="en-US" sz="1400" u="none" strike="noStrike" baseline="0" dirty="0" err="1">
                          <a:solidFill>
                            <a:schemeClr val="tx2"/>
                          </a:solidFill>
                          <a:effectLst/>
                          <a:latin typeface="Verdana" pitchFamily="34" charset="0"/>
                          <a:ea typeface="Verdana" pitchFamily="34" charset="0"/>
                        </a:rPr>
                        <a:t>perangkat</a:t>
                      </a:r>
                      <a:r>
                        <a:rPr lang="en-US" sz="1400" u="none" strike="noStrike" baseline="0" dirty="0">
                          <a:solidFill>
                            <a:schemeClr val="tx2"/>
                          </a:solidFill>
                          <a:effectLst/>
                          <a:latin typeface="Verdana" pitchFamily="34" charset="0"/>
                          <a:ea typeface="Verdana" pitchFamily="34" charset="0"/>
                        </a:rPr>
                        <a:t> </a:t>
                      </a:r>
                      <a:r>
                        <a:rPr lang="en-US" sz="1400" u="none" strike="noStrike" baseline="0" dirty="0" err="1">
                          <a:solidFill>
                            <a:schemeClr val="tx2"/>
                          </a:solidFill>
                          <a:effectLst/>
                          <a:latin typeface="Verdana" pitchFamily="34" charset="0"/>
                          <a:ea typeface="Verdana" pitchFamily="34" charset="0"/>
                        </a:rPr>
                        <a:t>keras</a:t>
                      </a:r>
                      <a:r>
                        <a:rPr lang="en-US" sz="1400" u="none" strike="noStrike" baseline="0" dirty="0">
                          <a:solidFill>
                            <a:schemeClr val="tx2"/>
                          </a:solidFill>
                          <a:effectLst/>
                          <a:latin typeface="Verdana" pitchFamily="34" charset="0"/>
                          <a:ea typeface="Verdana" pitchFamily="34" charset="0"/>
                        </a:rPr>
                        <a:t> (hardware)</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nchor="ctr"/>
                </a:tc>
                <a:tc>
                  <a:txBody>
                    <a:bodyPr/>
                    <a:lstStyle/>
                    <a:p>
                      <a:pPr algn="ctr"/>
                      <a:r>
                        <a:rPr lang="en-US" sz="1400" dirty="0">
                          <a:solidFill>
                            <a:schemeClr val="tx2"/>
                          </a:solidFill>
                          <a:latin typeface="Verdana" pitchFamily="34" charset="0"/>
                          <a:ea typeface="Verdana" pitchFamily="34" charset="0"/>
                          <a:cs typeface="Verdana" pitchFamily="34" charset="0"/>
                        </a:rPr>
                        <a:t>12</a:t>
                      </a:r>
                    </a:p>
                  </a:txBody>
                  <a:tcPr marL="45910" marR="45910" anchor="ctr"/>
                </a:tc>
                <a:tc>
                  <a:txBody>
                    <a:bodyPr/>
                    <a:lstStyle/>
                    <a:p>
                      <a:pPr algn="ctr"/>
                      <a:r>
                        <a:rPr lang="en-US" sz="1400" dirty="0">
                          <a:solidFill>
                            <a:schemeClr val="tx2"/>
                          </a:solidFill>
                          <a:latin typeface="Verdana" pitchFamily="34" charset="0"/>
                          <a:ea typeface="Verdana" pitchFamily="34" charset="0"/>
                          <a:cs typeface="Verdana" pitchFamily="34" charset="0"/>
                        </a:rPr>
                        <a:t>14</a:t>
                      </a:r>
                    </a:p>
                  </a:txBody>
                  <a:tcPr marL="45910" marR="45910" anchor="ctr"/>
                </a:tc>
                <a:tc>
                  <a:txBody>
                    <a:bodyPr/>
                    <a:lstStyle/>
                    <a:p>
                      <a:pPr algn="ctr"/>
                      <a:r>
                        <a:rPr lang="en-US" sz="1400" dirty="0" smtClean="0">
                          <a:solidFill>
                            <a:schemeClr val="tx2"/>
                          </a:solidFill>
                          <a:latin typeface="Verdana" pitchFamily="34" charset="0"/>
                          <a:ea typeface="Verdana" pitchFamily="34" charset="0"/>
                          <a:cs typeface="Verdana" pitchFamily="34" charset="0"/>
                        </a:rPr>
                        <a:t>11</a:t>
                      </a:r>
                      <a:endParaRPr lang="en-US" sz="1400" dirty="0">
                        <a:solidFill>
                          <a:schemeClr val="tx2"/>
                        </a:solidFill>
                        <a:latin typeface="Verdana" pitchFamily="34" charset="0"/>
                        <a:ea typeface="Verdana" pitchFamily="34" charset="0"/>
                        <a:cs typeface="Verdana" pitchFamily="34" charset="0"/>
                      </a:endParaRPr>
                    </a:p>
                  </a:txBody>
                  <a:tcPr marL="45910" marR="45910" anchor="ctr"/>
                </a:tc>
                <a:tc>
                  <a:txBody>
                    <a:bodyPr/>
                    <a:lstStyle/>
                    <a:p>
                      <a:pPr algn="ctr"/>
                      <a:r>
                        <a:rPr lang="en-US" sz="1400" dirty="0" smtClean="0">
                          <a:solidFill>
                            <a:schemeClr val="tx2"/>
                          </a:solidFill>
                          <a:latin typeface="Verdana" pitchFamily="34" charset="0"/>
                          <a:ea typeface="Verdana" pitchFamily="34" charset="0"/>
                          <a:cs typeface="Verdana" pitchFamily="34" charset="0"/>
                        </a:rPr>
                        <a:t>9</a:t>
                      </a:r>
                      <a:endParaRPr lang="en-US" sz="1400" dirty="0">
                        <a:solidFill>
                          <a:schemeClr val="tx2"/>
                        </a:solidFill>
                        <a:latin typeface="Verdana" pitchFamily="34" charset="0"/>
                        <a:ea typeface="Verdana" pitchFamily="34" charset="0"/>
                        <a:cs typeface="Verdana" pitchFamily="34" charset="0"/>
                      </a:endParaRPr>
                    </a:p>
                  </a:txBody>
                  <a:tcPr marL="45910" marR="45910" anchor="ctr"/>
                </a:tc>
                <a:extLst>
                  <a:ext uri="{0D108BD9-81ED-4DB2-BD59-A6C34878D82A}">
                    <a16:rowId xmlns="" xmlns:a16="http://schemas.microsoft.com/office/drawing/2014/main" val="10003"/>
                  </a:ext>
                </a:extLst>
              </a:tr>
              <a:tr h="449717">
                <a:tc>
                  <a:txBody>
                    <a:bodyPr/>
                    <a:lstStyle/>
                    <a:p>
                      <a:pPr algn="ctr" fontAlgn="ctr">
                        <a:lnSpc>
                          <a:spcPct val="150000"/>
                        </a:lnSpc>
                      </a:pPr>
                      <a:r>
                        <a:rPr lang="en-US" sz="1400" u="none" strike="noStrike" dirty="0">
                          <a:solidFill>
                            <a:schemeClr val="tx2"/>
                          </a:solidFill>
                          <a:effectLst/>
                          <a:latin typeface="Verdana" pitchFamily="34" charset="0"/>
                          <a:ea typeface="Verdana" pitchFamily="34" charset="0"/>
                        </a:rPr>
                        <a:t>3</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tc>
                <a:tc>
                  <a:txBody>
                    <a:bodyPr/>
                    <a:lstStyle/>
                    <a:p>
                      <a:r>
                        <a:rPr lang="en-US" sz="1400" dirty="0" err="1">
                          <a:solidFill>
                            <a:schemeClr val="tx2"/>
                          </a:solidFill>
                          <a:latin typeface="Verdana" pitchFamily="34" charset="0"/>
                          <a:ea typeface="Verdana" pitchFamily="34" charset="0"/>
                        </a:rPr>
                        <a:t>Perbaikan</a:t>
                      </a:r>
                      <a:r>
                        <a:rPr lang="en-US" sz="1400" dirty="0">
                          <a:solidFill>
                            <a:schemeClr val="tx2"/>
                          </a:solidFill>
                          <a:latin typeface="Verdana" pitchFamily="34" charset="0"/>
                          <a:ea typeface="Verdana" pitchFamily="34" charset="0"/>
                        </a:rPr>
                        <a:t> Printer</a:t>
                      </a:r>
                      <a:endParaRPr lang="en-US" sz="1400" dirty="0">
                        <a:solidFill>
                          <a:schemeClr val="tx2"/>
                        </a:solidFill>
                        <a:latin typeface="Verdana" pitchFamily="34" charset="0"/>
                        <a:ea typeface="Verdana" pitchFamily="34" charset="0"/>
                        <a:cs typeface="Verdana" pitchFamily="34" charset="0"/>
                      </a:endParaRPr>
                    </a:p>
                  </a:txBody>
                  <a:tcPr marL="45910" marR="45910" anchor="ctr"/>
                </a:tc>
                <a:tc>
                  <a:txBody>
                    <a:bodyPr/>
                    <a:lstStyle/>
                    <a:p>
                      <a:pPr algn="ctr"/>
                      <a:r>
                        <a:rPr lang="en-US" sz="1400" dirty="0">
                          <a:solidFill>
                            <a:schemeClr val="tx2"/>
                          </a:solidFill>
                          <a:latin typeface="Verdana" pitchFamily="34" charset="0"/>
                          <a:ea typeface="Verdana" pitchFamily="34" charset="0"/>
                          <a:cs typeface="Verdana" pitchFamily="34" charset="0"/>
                        </a:rPr>
                        <a:t>36</a:t>
                      </a:r>
                    </a:p>
                  </a:txBody>
                  <a:tcPr marL="45910" marR="45910" anchor="ctr"/>
                </a:tc>
                <a:tc>
                  <a:txBody>
                    <a:bodyPr/>
                    <a:lstStyle/>
                    <a:p>
                      <a:pPr algn="ctr"/>
                      <a:r>
                        <a:rPr lang="en-US" sz="1400" dirty="0">
                          <a:solidFill>
                            <a:schemeClr val="tx2"/>
                          </a:solidFill>
                          <a:latin typeface="Verdana" pitchFamily="34" charset="0"/>
                          <a:ea typeface="Verdana" pitchFamily="34" charset="0"/>
                          <a:cs typeface="Verdana" pitchFamily="34" charset="0"/>
                        </a:rPr>
                        <a:t>30</a:t>
                      </a:r>
                    </a:p>
                  </a:txBody>
                  <a:tcPr marL="45910" marR="45910" anchor="ctr"/>
                </a:tc>
                <a:tc>
                  <a:txBody>
                    <a:bodyPr/>
                    <a:lstStyle/>
                    <a:p>
                      <a:pPr algn="ctr"/>
                      <a:r>
                        <a:rPr lang="en-US" sz="1400" dirty="0" smtClean="0">
                          <a:solidFill>
                            <a:schemeClr val="tx2"/>
                          </a:solidFill>
                          <a:latin typeface="Verdana" pitchFamily="34" charset="0"/>
                          <a:ea typeface="Verdana" pitchFamily="34" charset="0"/>
                          <a:cs typeface="Verdana" pitchFamily="34" charset="0"/>
                        </a:rPr>
                        <a:t>32</a:t>
                      </a:r>
                      <a:endParaRPr lang="en-US" sz="1400" dirty="0">
                        <a:solidFill>
                          <a:schemeClr val="tx2"/>
                        </a:solidFill>
                        <a:latin typeface="Verdana" pitchFamily="34" charset="0"/>
                        <a:ea typeface="Verdana" pitchFamily="34" charset="0"/>
                        <a:cs typeface="Verdana" pitchFamily="34" charset="0"/>
                      </a:endParaRPr>
                    </a:p>
                  </a:txBody>
                  <a:tcPr marL="45910" marR="45910" anchor="ctr"/>
                </a:tc>
                <a:tc>
                  <a:txBody>
                    <a:bodyPr/>
                    <a:lstStyle/>
                    <a:p>
                      <a:pPr algn="ctr"/>
                      <a:r>
                        <a:rPr lang="en-US" sz="1400" dirty="0" smtClean="0">
                          <a:solidFill>
                            <a:schemeClr val="tx2"/>
                          </a:solidFill>
                          <a:latin typeface="Verdana" pitchFamily="34" charset="0"/>
                          <a:ea typeface="Verdana" pitchFamily="34" charset="0"/>
                          <a:cs typeface="Verdana" pitchFamily="34" charset="0"/>
                        </a:rPr>
                        <a:t>38</a:t>
                      </a:r>
                      <a:endParaRPr lang="en-US" sz="1400" dirty="0">
                        <a:solidFill>
                          <a:schemeClr val="tx2"/>
                        </a:solidFill>
                        <a:latin typeface="Verdana" pitchFamily="34" charset="0"/>
                        <a:ea typeface="Verdana" pitchFamily="34" charset="0"/>
                        <a:cs typeface="Verdana" pitchFamily="34" charset="0"/>
                      </a:endParaRPr>
                    </a:p>
                  </a:txBody>
                  <a:tcPr marL="45910" marR="45910" anchor="ctr"/>
                </a:tc>
                <a:extLst>
                  <a:ext uri="{0D108BD9-81ED-4DB2-BD59-A6C34878D82A}">
                    <a16:rowId xmlns="" xmlns:a16="http://schemas.microsoft.com/office/drawing/2014/main" val="10004"/>
                  </a:ext>
                </a:extLst>
              </a:tr>
              <a:tr h="449717">
                <a:tc>
                  <a:txBody>
                    <a:bodyPr/>
                    <a:lstStyle/>
                    <a:p>
                      <a:pPr algn="ctr" fontAlgn="ctr">
                        <a:lnSpc>
                          <a:spcPct val="150000"/>
                        </a:lnSpc>
                      </a:pPr>
                      <a:r>
                        <a:rPr lang="en-US" sz="1400" u="none" strike="noStrike" dirty="0">
                          <a:solidFill>
                            <a:schemeClr val="tx2"/>
                          </a:solidFill>
                          <a:effectLst/>
                          <a:latin typeface="Verdana" pitchFamily="34" charset="0"/>
                          <a:ea typeface="Verdana" pitchFamily="34" charset="0"/>
                        </a:rPr>
                        <a:t>4</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tc>
                <a:tc>
                  <a:txBody>
                    <a:bodyPr/>
                    <a:lstStyle/>
                    <a:p>
                      <a:r>
                        <a:rPr lang="en-US" sz="1400" dirty="0" err="1">
                          <a:solidFill>
                            <a:schemeClr val="tx2"/>
                          </a:solidFill>
                          <a:latin typeface="Verdana" pitchFamily="34" charset="0"/>
                          <a:ea typeface="Verdana" pitchFamily="34" charset="0"/>
                        </a:rPr>
                        <a:t>Pengelolaan</a:t>
                      </a:r>
                      <a:r>
                        <a:rPr lang="en-US" sz="1400" baseline="0" dirty="0">
                          <a:solidFill>
                            <a:schemeClr val="tx2"/>
                          </a:solidFill>
                          <a:latin typeface="Verdana" pitchFamily="34" charset="0"/>
                          <a:ea typeface="Verdana" pitchFamily="34" charset="0"/>
                        </a:rPr>
                        <a:t> </a:t>
                      </a:r>
                      <a:r>
                        <a:rPr lang="en-US" sz="1400" baseline="0" dirty="0" err="1">
                          <a:solidFill>
                            <a:schemeClr val="tx2"/>
                          </a:solidFill>
                          <a:latin typeface="Verdana" pitchFamily="34" charset="0"/>
                          <a:ea typeface="Verdana" pitchFamily="34" charset="0"/>
                        </a:rPr>
                        <a:t>jaringan</a:t>
                      </a:r>
                      <a:endParaRPr lang="en-US" sz="1400" dirty="0">
                        <a:solidFill>
                          <a:schemeClr val="tx2"/>
                        </a:solidFill>
                        <a:latin typeface="Verdana" pitchFamily="34" charset="0"/>
                        <a:ea typeface="Verdana" pitchFamily="34" charset="0"/>
                        <a:cs typeface="Verdana" pitchFamily="34" charset="0"/>
                      </a:endParaRPr>
                    </a:p>
                  </a:txBody>
                  <a:tcPr marL="45910" marR="45910" anchor="ctr"/>
                </a:tc>
                <a:tc>
                  <a:txBody>
                    <a:bodyPr/>
                    <a:lstStyle/>
                    <a:p>
                      <a:pPr algn="ctr"/>
                      <a:r>
                        <a:rPr lang="en-US" sz="1400" dirty="0">
                          <a:solidFill>
                            <a:schemeClr val="tx2"/>
                          </a:solidFill>
                          <a:latin typeface="Verdana" pitchFamily="34" charset="0"/>
                          <a:ea typeface="Verdana" pitchFamily="34" charset="0"/>
                          <a:cs typeface="Verdana" pitchFamily="34" charset="0"/>
                        </a:rPr>
                        <a:t>2</a:t>
                      </a:r>
                    </a:p>
                  </a:txBody>
                  <a:tcPr marL="45910" marR="45910" anchor="ctr"/>
                </a:tc>
                <a:tc>
                  <a:txBody>
                    <a:bodyPr/>
                    <a:lstStyle/>
                    <a:p>
                      <a:pPr algn="ctr"/>
                      <a:r>
                        <a:rPr lang="en-US" sz="1400" dirty="0">
                          <a:solidFill>
                            <a:schemeClr val="tx2"/>
                          </a:solidFill>
                          <a:latin typeface="Verdana" pitchFamily="34" charset="0"/>
                          <a:ea typeface="Verdana" pitchFamily="34" charset="0"/>
                          <a:cs typeface="Verdana" pitchFamily="34" charset="0"/>
                        </a:rPr>
                        <a:t>7</a:t>
                      </a:r>
                    </a:p>
                  </a:txBody>
                  <a:tcPr marL="45910" marR="45910" anchor="ctr"/>
                </a:tc>
                <a:tc>
                  <a:txBody>
                    <a:bodyPr/>
                    <a:lstStyle/>
                    <a:p>
                      <a:pPr algn="ctr"/>
                      <a:r>
                        <a:rPr lang="en-US" sz="1400" dirty="0" smtClean="0">
                          <a:solidFill>
                            <a:schemeClr val="tx2"/>
                          </a:solidFill>
                          <a:latin typeface="Verdana" pitchFamily="34" charset="0"/>
                          <a:ea typeface="Verdana" pitchFamily="34" charset="0"/>
                          <a:cs typeface="Verdana" pitchFamily="34" charset="0"/>
                        </a:rPr>
                        <a:t>4</a:t>
                      </a:r>
                      <a:endParaRPr lang="en-US" sz="1400" dirty="0">
                        <a:solidFill>
                          <a:schemeClr val="tx2"/>
                        </a:solidFill>
                        <a:latin typeface="Verdana" pitchFamily="34" charset="0"/>
                        <a:ea typeface="Verdana" pitchFamily="34" charset="0"/>
                        <a:cs typeface="Verdana" pitchFamily="34" charset="0"/>
                      </a:endParaRPr>
                    </a:p>
                  </a:txBody>
                  <a:tcPr marL="45910" marR="45910" anchor="ctr"/>
                </a:tc>
                <a:tc>
                  <a:txBody>
                    <a:bodyPr/>
                    <a:lstStyle/>
                    <a:p>
                      <a:pPr algn="ctr"/>
                      <a:r>
                        <a:rPr lang="en-US" sz="1400" dirty="0" smtClean="0">
                          <a:solidFill>
                            <a:schemeClr val="tx2"/>
                          </a:solidFill>
                          <a:latin typeface="Verdana" pitchFamily="34" charset="0"/>
                          <a:ea typeface="Verdana" pitchFamily="34" charset="0"/>
                          <a:cs typeface="Verdana" pitchFamily="34" charset="0"/>
                        </a:rPr>
                        <a:t>4</a:t>
                      </a:r>
                      <a:endParaRPr lang="en-US" sz="1400" dirty="0">
                        <a:solidFill>
                          <a:schemeClr val="tx2"/>
                        </a:solidFill>
                        <a:latin typeface="Verdana" pitchFamily="34" charset="0"/>
                        <a:ea typeface="Verdana" pitchFamily="34" charset="0"/>
                        <a:cs typeface="Verdana" pitchFamily="34" charset="0"/>
                      </a:endParaRPr>
                    </a:p>
                  </a:txBody>
                  <a:tcPr marL="45910" marR="45910" anchor="ctr"/>
                </a:tc>
                <a:extLst>
                  <a:ext uri="{0D108BD9-81ED-4DB2-BD59-A6C34878D82A}">
                    <a16:rowId xmlns="" xmlns:a16="http://schemas.microsoft.com/office/drawing/2014/main" val="10005"/>
                  </a:ext>
                </a:extLst>
              </a:tr>
              <a:tr h="566424">
                <a:tc>
                  <a:txBody>
                    <a:bodyPr/>
                    <a:lstStyle/>
                    <a:p>
                      <a:pPr algn="ctr" fontAlgn="ctr">
                        <a:lnSpc>
                          <a:spcPct val="150000"/>
                        </a:lnSpc>
                      </a:pPr>
                      <a:r>
                        <a:rPr lang="en-US" sz="1400" u="none" strike="noStrike" dirty="0">
                          <a:solidFill>
                            <a:schemeClr val="tx2"/>
                          </a:solidFill>
                          <a:effectLst/>
                          <a:latin typeface="Verdana" pitchFamily="34" charset="0"/>
                          <a:ea typeface="Verdana" pitchFamily="34" charset="0"/>
                        </a:rPr>
                        <a:t>5</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tc>
                <a:tc>
                  <a:txBody>
                    <a:bodyPr/>
                    <a:lstStyle/>
                    <a:p>
                      <a:r>
                        <a:rPr lang="en-US" sz="1400" dirty="0" err="1">
                          <a:solidFill>
                            <a:schemeClr val="tx2"/>
                          </a:solidFill>
                          <a:latin typeface="Verdana" pitchFamily="34" charset="0"/>
                          <a:ea typeface="Verdana" pitchFamily="34" charset="0"/>
                        </a:rPr>
                        <a:t>Pencadangan</a:t>
                      </a:r>
                      <a:r>
                        <a:rPr lang="en-US" sz="1400" dirty="0">
                          <a:solidFill>
                            <a:schemeClr val="tx2"/>
                          </a:solidFill>
                          <a:latin typeface="Verdana" pitchFamily="34" charset="0"/>
                          <a:ea typeface="Verdana" pitchFamily="34" charset="0"/>
                        </a:rPr>
                        <a:t> data (backup)</a:t>
                      </a:r>
                      <a:endParaRPr lang="en-US" sz="1400" dirty="0">
                        <a:solidFill>
                          <a:schemeClr val="tx2"/>
                        </a:solidFill>
                        <a:latin typeface="Verdana" pitchFamily="34" charset="0"/>
                        <a:ea typeface="Verdana" pitchFamily="34" charset="0"/>
                        <a:cs typeface="Verdana" pitchFamily="34" charset="0"/>
                      </a:endParaRPr>
                    </a:p>
                  </a:txBody>
                  <a:tcPr marL="45910" marR="45910" anchor="ctr"/>
                </a:tc>
                <a:tc>
                  <a:txBody>
                    <a:bodyPr/>
                    <a:lstStyle/>
                    <a:p>
                      <a:pPr algn="ctr"/>
                      <a:r>
                        <a:rPr lang="en-US" sz="1400" dirty="0">
                          <a:solidFill>
                            <a:schemeClr val="tx2"/>
                          </a:solidFill>
                          <a:latin typeface="Verdana" pitchFamily="34" charset="0"/>
                          <a:ea typeface="Verdana" pitchFamily="34" charset="0"/>
                          <a:cs typeface="Verdana" pitchFamily="34" charset="0"/>
                        </a:rPr>
                        <a:t>31</a:t>
                      </a:r>
                    </a:p>
                  </a:txBody>
                  <a:tcPr marL="45910" marR="45910" anchor="ctr"/>
                </a:tc>
                <a:tc>
                  <a:txBody>
                    <a:bodyPr/>
                    <a:lstStyle/>
                    <a:p>
                      <a:pPr algn="ctr"/>
                      <a:r>
                        <a:rPr lang="en-US" sz="1400" dirty="0">
                          <a:solidFill>
                            <a:schemeClr val="tx2"/>
                          </a:solidFill>
                          <a:latin typeface="Verdana" pitchFamily="34" charset="0"/>
                          <a:ea typeface="Verdana" pitchFamily="34" charset="0"/>
                          <a:cs typeface="Verdana" pitchFamily="34" charset="0"/>
                        </a:rPr>
                        <a:t>28</a:t>
                      </a:r>
                    </a:p>
                  </a:txBody>
                  <a:tcPr marL="45910" marR="45910" anchor="ctr"/>
                </a:tc>
                <a:tc>
                  <a:txBody>
                    <a:bodyPr/>
                    <a:lstStyle/>
                    <a:p>
                      <a:pPr algn="ctr"/>
                      <a:r>
                        <a:rPr lang="en-US" sz="1400" dirty="0" smtClean="0">
                          <a:solidFill>
                            <a:schemeClr val="tx2"/>
                          </a:solidFill>
                          <a:latin typeface="Verdana" pitchFamily="34" charset="0"/>
                          <a:ea typeface="Verdana" pitchFamily="34" charset="0"/>
                          <a:cs typeface="Verdana" pitchFamily="34" charset="0"/>
                        </a:rPr>
                        <a:t>30</a:t>
                      </a:r>
                      <a:endParaRPr lang="en-US" sz="1400" dirty="0">
                        <a:solidFill>
                          <a:schemeClr val="tx2"/>
                        </a:solidFill>
                        <a:latin typeface="Verdana" pitchFamily="34" charset="0"/>
                        <a:ea typeface="Verdana" pitchFamily="34" charset="0"/>
                        <a:cs typeface="Verdana" pitchFamily="34" charset="0"/>
                      </a:endParaRPr>
                    </a:p>
                  </a:txBody>
                  <a:tcPr marL="45910" marR="45910" anchor="ctr"/>
                </a:tc>
                <a:tc>
                  <a:txBody>
                    <a:bodyPr/>
                    <a:lstStyle/>
                    <a:p>
                      <a:pPr algn="ctr"/>
                      <a:r>
                        <a:rPr lang="en-US" sz="1400" dirty="0" smtClean="0">
                          <a:solidFill>
                            <a:schemeClr val="tx2"/>
                          </a:solidFill>
                          <a:latin typeface="Verdana" pitchFamily="34" charset="0"/>
                          <a:ea typeface="Verdana" pitchFamily="34" charset="0"/>
                          <a:cs typeface="Verdana" pitchFamily="34" charset="0"/>
                        </a:rPr>
                        <a:t>30</a:t>
                      </a:r>
                      <a:endParaRPr lang="en-US" sz="1400" dirty="0">
                        <a:solidFill>
                          <a:schemeClr val="tx2"/>
                        </a:solidFill>
                        <a:latin typeface="Verdana" pitchFamily="34" charset="0"/>
                        <a:ea typeface="Verdana" pitchFamily="34" charset="0"/>
                        <a:cs typeface="Verdana" pitchFamily="34" charset="0"/>
                      </a:endParaRPr>
                    </a:p>
                  </a:txBody>
                  <a:tcPr marL="45910" marR="45910" anchor="ctr"/>
                </a:tc>
                <a:extLst>
                  <a:ext uri="{0D108BD9-81ED-4DB2-BD59-A6C34878D82A}">
                    <a16:rowId xmlns="" xmlns:a16="http://schemas.microsoft.com/office/drawing/2014/main" val="10006"/>
                  </a:ext>
                </a:extLst>
              </a:tr>
              <a:tr h="566424">
                <a:tc>
                  <a:txBody>
                    <a:bodyPr/>
                    <a:lstStyle/>
                    <a:p>
                      <a:pPr algn="ctr" fontAlgn="ctr">
                        <a:lnSpc>
                          <a:spcPct val="150000"/>
                        </a:lnSpc>
                      </a:pPr>
                      <a:r>
                        <a:rPr lang="en-US" sz="1400" u="none" strike="noStrike" dirty="0">
                          <a:solidFill>
                            <a:schemeClr val="tx2"/>
                          </a:solidFill>
                          <a:effectLst/>
                          <a:latin typeface="Verdana" pitchFamily="34" charset="0"/>
                          <a:ea typeface="Verdana" pitchFamily="34" charset="0"/>
                        </a:rPr>
                        <a:t>6</a:t>
                      </a:r>
                      <a:endPar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45910" marR="45910"/>
                </a:tc>
                <a:tc>
                  <a:txBody>
                    <a:bodyPr/>
                    <a:lstStyle/>
                    <a:p>
                      <a:r>
                        <a:rPr lang="en-US" sz="1400" dirty="0" err="1">
                          <a:solidFill>
                            <a:schemeClr val="tx2"/>
                          </a:solidFill>
                          <a:latin typeface="Verdana" pitchFamily="34" charset="0"/>
                          <a:ea typeface="Verdana" pitchFamily="34" charset="0"/>
                        </a:rPr>
                        <a:t>Pemeliharaan</a:t>
                      </a:r>
                      <a:r>
                        <a:rPr lang="en-US" sz="1400" dirty="0">
                          <a:solidFill>
                            <a:schemeClr val="tx2"/>
                          </a:solidFill>
                          <a:latin typeface="Verdana" pitchFamily="34" charset="0"/>
                          <a:ea typeface="Verdana" pitchFamily="34" charset="0"/>
                        </a:rPr>
                        <a:t> </a:t>
                      </a:r>
                      <a:r>
                        <a:rPr lang="en-US" sz="1400" dirty="0" err="1">
                          <a:solidFill>
                            <a:schemeClr val="tx2"/>
                          </a:solidFill>
                          <a:latin typeface="Verdana" pitchFamily="34" charset="0"/>
                          <a:ea typeface="Verdana" pitchFamily="34" charset="0"/>
                        </a:rPr>
                        <a:t>rutin</a:t>
                      </a:r>
                      <a:r>
                        <a:rPr lang="en-US" sz="1400" dirty="0">
                          <a:solidFill>
                            <a:schemeClr val="tx2"/>
                          </a:solidFill>
                          <a:latin typeface="Verdana" pitchFamily="34" charset="0"/>
                          <a:ea typeface="Verdana" pitchFamily="34" charset="0"/>
                        </a:rPr>
                        <a:t> </a:t>
                      </a:r>
                      <a:r>
                        <a:rPr lang="en-US" sz="1400" dirty="0" err="1">
                          <a:solidFill>
                            <a:schemeClr val="tx2"/>
                          </a:solidFill>
                          <a:latin typeface="Verdana" pitchFamily="34" charset="0"/>
                          <a:ea typeface="Verdana" pitchFamily="34" charset="0"/>
                        </a:rPr>
                        <a:t>komputer</a:t>
                      </a:r>
                      <a:endParaRPr lang="en-US" sz="1400" dirty="0">
                        <a:solidFill>
                          <a:schemeClr val="tx2"/>
                        </a:solidFill>
                        <a:latin typeface="Verdana" pitchFamily="34" charset="0"/>
                        <a:ea typeface="Verdana" pitchFamily="34" charset="0"/>
                        <a:cs typeface="Verdana" pitchFamily="34" charset="0"/>
                      </a:endParaRPr>
                    </a:p>
                  </a:txBody>
                  <a:tcPr marL="45910" marR="45910" anchor="ctr"/>
                </a:tc>
                <a:tc>
                  <a:txBody>
                    <a:bodyPr/>
                    <a:lstStyle/>
                    <a:p>
                      <a:pPr algn="ctr"/>
                      <a:r>
                        <a:rPr lang="en-US" sz="1400" dirty="0">
                          <a:solidFill>
                            <a:schemeClr val="tx2"/>
                          </a:solidFill>
                          <a:latin typeface="Verdana" pitchFamily="34" charset="0"/>
                          <a:ea typeface="Verdana" pitchFamily="34" charset="0"/>
                          <a:cs typeface="Verdana" pitchFamily="34" charset="0"/>
                        </a:rPr>
                        <a:t>56</a:t>
                      </a:r>
                    </a:p>
                  </a:txBody>
                  <a:tcPr marL="45910" marR="45910" anchor="ctr"/>
                </a:tc>
                <a:tc>
                  <a:txBody>
                    <a:bodyPr/>
                    <a:lstStyle/>
                    <a:p>
                      <a:pPr algn="ctr"/>
                      <a:r>
                        <a:rPr lang="en-US" sz="1400" dirty="0">
                          <a:solidFill>
                            <a:schemeClr val="tx2"/>
                          </a:solidFill>
                          <a:latin typeface="Verdana" pitchFamily="34" charset="0"/>
                          <a:ea typeface="Verdana" pitchFamily="34" charset="0"/>
                          <a:cs typeface="Verdana" pitchFamily="34" charset="0"/>
                        </a:rPr>
                        <a:t>56</a:t>
                      </a:r>
                    </a:p>
                  </a:txBody>
                  <a:tcPr marL="45910" marR="45910" anchor="ctr"/>
                </a:tc>
                <a:tc>
                  <a:txBody>
                    <a:bodyPr/>
                    <a:lstStyle/>
                    <a:p>
                      <a:pPr algn="ctr"/>
                      <a:r>
                        <a:rPr lang="en-US" sz="1400" dirty="0" smtClean="0">
                          <a:solidFill>
                            <a:schemeClr val="tx2"/>
                          </a:solidFill>
                          <a:latin typeface="Verdana" pitchFamily="34" charset="0"/>
                          <a:ea typeface="Verdana" pitchFamily="34" charset="0"/>
                          <a:cs typeface="Verdana" pitchFamily="34" charset="0"/>
                        </a:rPr>
                        <a:t>56</a:t>
                      </a:r>
                      <a:endParaRPr lang="en-US" sz="1400" dirty="0">
                        <a:solidFill>
                          <a:schemeClr val="tx2"/>
                        </a:solidFill>
                        <a:latin typeface="Verdana" pitchFamily="34" charset="0"/>
                        <a:ea typeface="Verdana" pitchFamily="34" charset="0"/>
                        <a:cs typeface="Verdana" pitchFamily="34" charset="0"/>
                      </a:endParaRPr>
                    </a:p>
                  </a:txBody>
                  <a:tcPr marL="45910" marR="45910" anchor="ctr"/>
                </a:tc>
                <a:tc>
                  <a:txBody>
                    <a:bodyPr/>
                    <a:lstStyle/>
                    <a:p>
                      <a:pPr algn="ctr"/>
                      <a:r>
                        <a:rPr lang="en-US" sz="1400" dirty="0" smtClean="0">
                          <a:solidFill>
                            <a:schemeClr val="tx2"/>
                          </a:solidFill>
                          <a:latin typeface="Verdana" pitchFamily="34" charset="0"/>
                          <a:ea typeface="Verdana" pitchFamily="34" charset="0"/>
                          <a:cs typeface="Verdana" pitchFamily="34" charset="0"/>
                        </a:rPr>
                        <a:t>56</a:t>
                      </a:r>
                      <a:endParaRPr lang="en-US" sz="1400" dirty="0">
                        <a:solidFill>
                          <a:schemeClr val="tx2"/>
                        </a:solidFill>
                        <a:latin typeface="Verdana" pitchFamily="34" charset="0"/>
                        <a:ea typeface="Verdana" pitchFamily="34" charset="0"/>
                        <a:cs typeface="Verdana" pitchFamily="34" charset="0"/>
                      </a:endParaRPr>
                    </a:p>
                  </a:txBody>
                  <a:tcPr marL="45910" marR="45910" anchor="ctr"/>
                </a:tc>
                <a:extLst>
                  <a:ext uri="{0D108BD9-81ED-4DB2-BD59-A6C34878D82A}">
                    <a16:rowId xmlns="" xmlns:a16="http://schemas.microsoft.com/office/drawing/2014/main" val="10007"/>
                  </a:ext>
                </a:extLst>
              </a:tr>
            </a:tbl>
          </a:graphicData>
        </a:graphic>
      </p:graphicFrame>
      <p:sp>
        <p:nvSpPr>
          <p:cNvPr id="10" name="Rounded Rectangle 9"/>
          <p:cNvSpPr/>
          <p:nvPr/>
        </p:nvSpPr>
        <p:spPr>
          <a:xfrm>
            <a:off x="914984" y="105261"/>
            <a:ext cx="2698800" cy="417286"/>
          </a:xfrm>
          <a:prstGeom prst="roundRect">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83028" tIns="41514" rIns="83028" bIns="41514" rtlCol="0" anchor="ctr"/>
          <a:lstStyle/>
          <a:p>
            <a:pPr algn="ctr"/>
            <a:r>
              <a:rPr lang="fi-FI" b="1" dirty="0">
                <a:solidFill>
                  <a:srgbClr val="FFFF00"/>
                </a:solidFill>
                <a:latin typeface="Verdana" panose="020B0604030504040204" pitchFamily="34" charset="0"/>
                <a:ea typeface="Verdana" panose="020B0604030504040204" pitchFamily="34" charset="0"/>
                <a:cs typeface="Verdana" panose="020B0604030504040204" pitchFamily="34" charset="0"/>
              </a:rPr>
              <a:t>INSTALASI SIM RS</a:t>
            </a:r>
            <a:endParaRPr lang="en-US" dirty="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574" y="49082"/>
            <a:ext cx="582639" cy="612111"/>
          </a:xfrm>
          <a:prstGeom prst="rect">
            <a:avLst/>
          </a:prstGeom>
        </p:spPr>
      </p:pic>
    </p:spTree>
    <p:extLst>
      <p:ext uri="{BB962C8B-B14F-4D97-AF65-F5344CB8AC3E}">
        <p14:creationId xmlns:p14="http://schemas.microsoft.com/office/powerpoint/2010/main" val="240100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20666" y="5184421"/>
            <a:ext cx="7908413" cy="927178"/>
          </a:xfrm>
          <a:prstGeom prst="rect">
            <a:avLst/>
          </a:prstGeom>
          <a:solidFill>
            <a:srgbClr val="FFC000"/>
          </a:solidFill>
        </p:spPr>
        <p:txBody>
          <a:bodyPr wrap="square">
            <a:spAutoFit/>
          </a:bodyPr>
          <a:lstStyle/>
          <a:p>
            <a:pPr algn="ctr">
              <a:defRPr/>
            </a:pPr>
            <a:r>
              <a:rPr lang="en-US" sz="5423"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TERIMA KASIH</a:t>
            </a:r>
          </a:p>
        </p:txBody>
      </p:sp>
      <p:grpSp>
        <p:nvGrpSpPr>
          <p:cNvPr id="10" name="Group 9"/>
          <p:cNvGrpSpPr/>
          <p:nvPr/>
        </p:nvGrpSpPr>
        <p:grpSpPr>
          <a:xfrm>
            <a:off x="227958" y="444814"/>
            <a:ext cx="11401120" cy="6197924"/>
            <a:chOff x="227012" y="457200"/>
            <a:chExt cx="10210800" cy="6172200"/>
          </a:xfrm>
        </p:grpSpPr>
        <p:sp>
          <p:nvSpPr>
            <p:cNvPr id="3" name="Rectangle 2"/>
            <p:cNvSpPr/>
            <p:nvPr/>
          </p:nvSpPr>
          <p:spPr>
            <a:xfrm>
              <a:off x="227012" y="4495800"/>
              <a:ext cx="10210800" cy="533400"/>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5" name="Rectangle 4"/>
            <p:cNvSpPr/>
            <p:nvPr/>
          </p:nvSpPr>
          <p:spPr>
            <a:xfrm>
              <a:off x="1979612" y="457200"/>
              <a:ext cx="304800" cy="6172200"/>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6" name="Rectangle 5"/>
            <p:cNvSpPr/>
            <p:nvPr/>
          </p:nvSpPr>
          <p:spPr>
            <a:xfrm>
              <a:off x="1065212" y="3276600"/>
              <a:ext cx="914400" cy="1219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7" name="Rectangle 6"/>
            <p:cNvSpPr/>
            <p:nvPr/>
          </p:nvSpPr>
          <p:spPr>
            <a:xfrm>
              <a:off x="2279195" y="5029200"/>
              <a:ext cx="914400" cy="1219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3038" y="455744"/>
            <a:ext cx="8493452" cy="3967984"/>
          </a:xfrm>
          <a:prstGeom prst="rect">
            <a:avLst/>
          </a:prstGeom>
          <a:ln>
            <a:noFill/>
          </a:ln>
          <a:effectLst>
            <a:softEdge rad="112500"/>
          </a:effectLst>
        </p:spPr>
      </p:pic>
      <p:grpSp>
        <p:nvGrpSpPr>
          <p:cNvPr id="11" name="Group 26"/>
          <p:cNvGrpSpPr/>
          <p:nvPr/>
        </p:nvGrpSpPr>
        <p:grpSpPr>
          <a:xfrm>
            <a:off x="520420" y="1775438"/>
            <a:ext cx="1589168" cy="1071246"/>
            <a:chOff x="323850" y="234951"/>
            <a:chExt cx="2228850" cy="1285470"/>
          </a:xfrm>
        </p:grpSpPr>
        <p:sp>
          <p:nvSpPr>
            <p:cNvPr id="12" name="object 15"/>
            <p:cNvSpPr>
              <a:spLocks noChangeArrowheads="1"/>
            </p:cNvSpPr>
            <p:nvPr/>
          </p:nvSpPr>
          <p:spPr bwMode="auto">
            <a:xfrm>
              <a:off x="323850" y="276029"/>
              <a:ext cx="1788239" cy="981017"/>
            </a:xfrm>
            <a:custGeom>
              <a:avLst/>
              <a:gdLst>
                <a:gd name="T0" fmla="*/ 0 w 1320817"/>
                <a:gd name="T1" fmla="*/ 0 h 643808"/>
                <a:gd name="T2" fmla="*/ 1320817 w 1320817"/>
                <a:gd name="T3" fmla="*/ 643808 h 643808"/>
              </a:gdLst>
              <a:ahLst/>
              <a:cxnLst/>
              <a:rect l="T0" t="T1" r="T2" b="T3"/>
              <a:pathLst>
                <a:path w="1320817" h="643808">
                  <a:moveTo>
                    <a:pt x="1049781" y="0"/>
                  </a:moveTo>
                  <a:lnTo>
                    <a:pt x="1002638" y="2032"/>
                  </a:lnTo>
                  <a:lnTo>
                    <a:pt x="953865" y="7622"/>
                  </a:lnTo>
                  <a:lnTo>
                    <a:pt x="907890" y="16276"/>
                  </a:lnTo>
                  <a:lnTo>
                    <a:pt x="864605" y="27670"/>
                  </a:lnTo>
                  <a:lnTo>
                    <a:pt x="823906" y="41480"/>
                  </a:lnTo>
                  <a:lnTo>
                    <a:pt x="785688" y="57385"/>
                  </a:lnTo>
                  <a:lnTo>
                    <a:pt x="749846" y="75061"/>
                  </a:lnTo>
                  <a:lnTo>
                    <a:pt x="716273" y="94185"/>
                  </a:lnTo>
                  <a:lnTo>
                    <a:pt x="669942" y="124879"/>
                  </a:lnTo>
                  <a:lnTo>
                    <a:pt x="617077" y="166401"/>
                  </a:lnTo>
                  <a:lnTo>
                    <a:pt x="570611" y="209518"/>
                  </a:lnTo>
                  <a:lnTo>
                    <a:pt x="526689" y="255315"/>
                  </a:lnTo>
                  <a:lnTo>
                    <a:pt x="442367" y="350299"/>
                  </a:lnTo>
                  <a:lnTo>
                    <a:pt x="421272" y="373903"/>
                  </a:lnTo>
                  <a:lnTo>
                    <a:pt x="378166" y="419924"/>
                  </a:lnTo>
                  <a:lnTo>
                    <a:pt x="332982" y="463392"/>
                  </a:lnTo>
                  <a:lnTo>
                    <a:pt x="284695" y="503144"/>
                  </a:lnTo>
                  <a:lnTo>
                    <a:pt x="232277" y="538018"/>
                  </a:lnTo>
                  <a:lnTo>
                    <a:pt x="174701" y="566852"/>
                  </a:lnTo>
                  <a:lnTo>
                    <a:pt x="129851" y="581548"/>
                  </a:lnTo>
                  <a:lnTo>
                    <a:pt x="80970" y="591713"/>
                  </a:lnTo>
                  <a:lnTo>
                    <a:pt x="41639" y="597292"/>
                  </a:lnTo>
                  <a:lnTo>
                    <a:pt x="0" y="601841"/>
                  </a:lnTo>
                  <a:lnTo>
                    <a:pt x="2374" y="602745"/>
                  </a:lnTo>
                  <a:lnTo>
                    <a:pt x="42248" y="615658"/>
                  </a:lnTo>
                  <a:lnTo>
                    <a:pt x="100164" y="630071"/>
                  </a:lnTo>
                  <a:lnTo>
                    <a:pt x="138806" y="636730"/>
                  </a:lnTo>
                  <a:lnTo>
                    <a:pt x="188980" y="642188"/>
                  </a:lnTo>
                  <a:lnTo>
                    <a:pt x="238436" y="643808"/>
                  </a:lnTo>
                  <a:lnTo>
                    <a:pt x="250793" y="643623"/>
                  </a:lnTo>
                  <a:lnTo>
                    <a:pt x="300615" y="640553"/>
                  </a:lnTo>
                  <a:lnTo>
                    <a:pt x="338787" y="635842"/>
                  </a:lnTo>
                  <a:lnTo>
                    <a:pt x="386268" y="626426"/>
                  </a:lnTo>
                  <a:lnTo>
                    <a:pt x="434012" y="612591"/>
                  </a:lnTo>
                  <a:lnTo>
                    <a:pt x="470289" y="598559"/>
                  </a:lnTo>
                  <a:lnTo>
                    <a:pt x="507198" y="580806"/>
                  </a:lnTo>
                  <a:lnTo>
                    <a:pt x="552534" y="554453"/>
                  </a:lnTo>
                  <a:lnTo>
                    <a:pt x="585432" y="533190"/>
                  </a:lnTo>
                  <a:lnTo>
                    <a:pt x="618330" y="510470"/>
                  </a:lnTo>
                  <a:lnTo>
                    <a:pt x="651191" y="486582"/>
                  </a:lnTo>
                  <a:lnTo>
                    <a:pt x="683975" y="461816"/>
                  </a:lnTo>
                  <a:lnTo>
                    <a:pt x="716645" y="436461"/>
                  </a:lnTo>
                  <a:lnTo>
                    <a:pt x="829523" y="347256"/>
                  </a:lnTo>
                  <a:lnTo>
                    <a:pt x="863311" y="320975"/>
                  </a:lnTo>
                  <a:lnTo>
                    <a:pt x="881083" y="306875"/>
                  </a:lnTo>
                  <a:lnTo>
                    <a:pt x="916235" y="278440"/>
                  </a:lnTo>
                  <a:lnTo>
                    <a:pt x="1002165" y="208059"/>
                  </a:lnTo>
                  <a:lnTo>
                    <a:pt x="1019076" y="194461"/>
                  </a:lnTo>
                  <a:lnTo>
                    <a:pt x="1052680" y="168102"/>
                  </a:lnTo>
                  <a:lnTo>
                    <a:pt x="1086044" y="143157"/>
                  </a:lnTo>
                  <a:lnTo>
                    <a:pt x="1119227" y="119981"/>
                  </a:lnTo>
                  <a:lnTo>
                    <a:pt x="1152287" y="98933"/>
                  </a:lnTo>
                  <a:lnTo>
                    <a:pt x="1197978" y="74490"/>
                  </a:lnTo>
                  <a:lnTo>
                    <a:pt x="1235808" y="60914"/>
                  </a:lnTo>
                  <a:lnTo>
                    <a:pt x="1285135" y="51223"/>
                  </a:lnTo>
                  <a:lnTo>
                    <a:pt x="1320817" y="49255"/>
                  </a:lnTo>
                  <a:lnTo>
                    <a:pt x="1316521" y="47722"/>
                  </a:lnTo>
                  <a:lnTo>
                    <a:pt x="1272849" y="34032"/>
                  </a:lnTo>
                  <a:lnTo>
                    <a:pt x="1228627" y="22544"/>
                  </a:lnTo>
                  <a:lnTo>
                    <a:pt x="1174655" y="11475"/>
                  </a:lnTo>
                  <a:lnTo>
                    <a:pt x="1134778" y="5489"/>
                  </a:lnTo>
                  <a:lnTo>
                    <a:pt x="1092849" y="1432"/>
                  </a:lnTo>
                  <a:lnTo>
                    <a:pt x="1071401" y="344"/>
                  </a:lnTo>
                  <a:lnTo>
                    <a:pt x="1049781" y="0"/>
                  </a:lnTo>
                  <a:close/>
                </a:path>
              </a:pathLst>
            </a:custGeom>
            <a:solidFill>
              <a:srgbClr val="00A6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8" dirty="0">
                <a:latin typeface="Calibri" panose="020F0502020204030204" pitchFamily="34" charset="0"/>
              </a:endParaRPr>
            </a:p>
          </p:txBody>
        </p:sp>
        <p:sp>
          <p:nvSpPr>
            <p:cNvPr id="13" name="object 16"/>
            <p:cNvSpPr>
              <a:spLocks noChangeArrowheads="1"/>
            </p:cNvSpPr>
            <p:nvPr/>
          </p:nvSpPr>
          <p:spPr bwMode="auto">
            <a:xfrm>
              <a:off x="323850" y="276029"/>
              <a:ext cx="1788239" cy="981017"/>
            </a:xfrm>
            <a:custGeom>
              <a:avLst/>
              <a:gdLst>
                <a:gd name="T0" fmla="*/ 0 w 1320817"/>
                <a:gd name="T1" fmla="*/ 0 h 643808"/>
                <a:gd name="T2" fmla="*/ 1320817 w 1320817"/>
                <a:gd name="T3" fmla="*/ 643808 h 643808"/>
              </a:gdLst>
              <a:ahLst/>
              <a:cxnLst/>
              <a:rect l="T0" t="T1" r="T2" b="T3"/>
              <a:pathLst>
                <a:path w="1320817" h="643808">
                  <a:moveTo>
                    <a:pt x="0" y="601841"/>
                  </a:moveTo>
                  <a:lnTo>
                    <a:pt x="41639" y="597292"/>
                  </a:lnTo>
                  <a:lnTo>
                    <a:pt x="80970" y="591713"/>
                  </a:lnTo>
                  <a:lnTo>
                    <a:pt x="129851" y="581548"/>
                  </a:lnTo>
                  <a:lnTo>
                    <a:pt x="174701" y="566852"/>
                  </a:lnTo>
                  <a:lnTo>
                    <a:pt x="232277" y="538018"/>
                  </a:lnTo>
                  <a:lnTo>
                    <a:pt x="284695" y="503144"/>
                  </a:lnTo>
                  <a:lnTo>
                    <a:pt x="332982" y="463392"/>
                  </a:lnTo>
                  <a:lnTo>
                    <a:pt x="378166" y="419924"/>
                  </a:lnTo>
                  <a:lnTo>
                    <a:pt x="421272" y="373903"/>
                  </a:lnTo>
                  <a:lnTo>
                    <a:pt x="463328" y="326493"/>
                  </a:lnTo>
                  <a:lnTo>
                    <a:pt x="484283" y="302630"/>
                  </a:lnTo>
                  <a:lnTo>
                    <a:pt x="505361" y="278855"/>
                  </a:lnTo>
                  <a:lnTo>
                    <a:pt x="548396" y="232154"/>
                  </a:lnTo>
                  <a:lnTo>
                    <a:pt x="593462" y="187552"/>
                  </a:lnTo>
                  <a:lnTo>
                    <a:pt x="641584" y="146210"/>
                  </a:lnTo>
                  <a:lnTo>
                    <a:pt x="684866" y="114434"/>
                  </a:lnTo>
                  <a:lnTo>
                    <a:pt x="732782" y="84462"/>
                  </a:lnTo>
                  <a:lnTo>
                    <a:pt x="767477" y="66022"/>
                  </a:lnTo>
                  <a:lnTo>
                    <a:pt x="804494" y="49191"/>
                  </a:lnTo>
                  <a:lnTo>
                    <a:pt x="843939" y="34293"/>
                  </a:lnTo>
                  <a:lnTo>
                    <a:pt x="885918" y="21651"/>
                  </a:lnTo>
                  <a:lnTo>
                    <a:pt x="930535" y="11587"/>
                  </a:lnTo>
                  <a:lnTo>
                    <a:pt x="977895" y="4424"/>
                  </a:lnTo>
                  <a:lnTo>
                    <a:pt x="1028105" y="486"/>
                  </a:lnTo>
                  <a:lnTo>
                    <a:pt x="1049781" y="0"/>
                  </a:lnTo>
                  <a:lnTo>
                    <a:pt x="1071401" y="344"/>
                  </a:lnTo>
                  <a:lnTo>
                    <a:pt x="1114013" y="3176"/>
                  </a:lnTo>
                  <a:lnTo>
                    <a:pt x="1155030" y="8284"/>
                  </a:lnTo>
                  <a:lnTo>
                    <a:pt x="1193539" y="14973"/>
                  </a:lnTo>
                  <a:lnTo>
                    <a:pt x="1244603" y="26443"/>
                  </a:lnTo>
                  <a:lnTo>
                    <a:pt x="1284891" y="37548"/>
                  </a:lnTo>
                  <a:lnTo>
                    <a:pt x="1320817" y="49255"/>
                  </a:lnTo>
                  <a:lnTo>
                    <a:pt x="1309076" y="49464"/>
                  </a:lnTo>
                  <a:lnTo>
                    <a:pt x="1297177" y="50111"/>
                  </a:lnTo>
                  <a:lnTo>
                    <a:pt x="1248286" y="57648"/>
                  </a:lnTo>
                  <a:lnTo>
                    <a:pt x="1210640" y="69306"/>
                  </a:lnTo>
                  <a:lnTo>
                    <a:pt x="1168789" y="89319"/>
                  </a:lnTo>
                  <a:lnTo>
                    <a:pt x="1135768" y="109169"/>
                  </a:lnTo>
                  <a:lnTo>
                    <a:pt x="1102654" y="131325"/>
                  </a:lnTo>
                  <a:lnTo>
                    <a:pt x="1069388" y="155431"/>
                  </a:lnTo>
                  <a:lnTo>
                    <a:pt x="1035911" y="181127"/>
                  </a:lnTo>
                  <a:lnTo>
                    <a:pt x="1002165" y="208059"/>
                  </a:lnTo>
                  <a:lnTo>
                    <a:pt x="968090" y="235866"/>
                  </a:lnTo>
                  <a:lnTo>
                    <a:pt x="950912" y="249987"/>
                  </a:lnTo>
                  <a:lnTo>
                    <a:pt x="933629" y="264193"/>
                  </a:lnTo>
                  <a:lnTo>
                    <a:pt x="898722" y="292682"/>
                  </a:lnTo>
                  <a:lnTo>
                    <a:pt x="863311" y="320975"/>
                  </a:lnTo>
                  <a:lnTo>
                    <a:pt x="829523" y="347256"/>
                  </a:lnTo>
                  <a:lnTo>
                    <a:pt x="813576" y="359754"/>
                  </a:lnTo>
                  <a:lnTo>
                    <a:pt x="797561" y="372394"/>
                  </a:lnTo>
                  <a:lnTo>
                    <a:pt x="781484" y="385141"/>
                  </a:lnTo>
                  <a:lnTo>
                    <a:pt x="765349" y="397956"/>
                  </a:lnTo>
                  <a:lnTo>
                    <a:pt x="749161" y="410806"/>
                  </a:lnTo>
                  <a:lnTo>
                    <a:pt x="716645" y="436461"/>
                  </a:lnTo>
                  <a:lnTo>
                    <a:pt x="683975" y="461816"/>
                  </a:lnTo>
                  <a:lnTo>
                    <a:pt x="651191" y="486582"/>
                  </a:lnTo>
                  <a:lnTo>
                    <a:pt x="618330" y="510470"/>
                  </a:lnTo>
                  <a:lnTo>
                    <a:pt x="585432" y="533190"/>
                  </a:lnTo>
                  <a:lnTo>
                    <a:pt x="552534" y="554453"/>
                  </a:lnTo>
                  <a:lnTo>
                    <a:pt x="519677" y="573969"/>
                  </a:lnTo>
                  <a:lnTo>
                    <a:pt x="482511" y="593081"/>
                  </a:lnTo>
                  <a:lnTo>
                    <a:pt x="446047" y="608294"/>
                  </a:lnTo>
                  <a:lnTo>
                    <a:pt x="398160" y="623431"/>
                  </a:lnTo>
                  <a:lnTo>
                    <a:pt x="350660" y="633834"/>
                  </a:lnTo>
                  <a:lnTo>
                    <a:pt x="300615" y="640553"/>
                  </a:lnTo>
                  <a:lnTo>
                    <a:pt x="250793" y="643623"/>
                  </a:lnTo>
                  <a:lnTo>
                    <a:pt x="238436" y="643808"/>
                  </a:lnTo>
                  <a:lnTo>
                    <a:pt x="226090" y="643759"/>
                  </a:lnTo>
                  <a:lnTo>
                    <a:pt x="176539" y="641187"/>
                  </a:lnTo>
                  <a:lnTo>
                    <a:pt x="126045" y="634757"/>
                  </a:lnTo>
                  <a:lnTo>
                    <a:pt x="78488" y="625183"/>
                  </a:lnTo>
                  <a:lnTo>
                    <a:pt x="27981" y="611387"/>
                  </a:lnTo>
                  <a:lnTo>
                    <a:pt x="2374" y="602745"/>
                  </a:lnTo>
                  <a:lnTo>
                    <a:pt x="63" y="601866"/>
                  </a:lnTo>
                  <a:close/>
                </a:path>
              </a:pathLst>
            </a:custGeom>
            <a:noFill/>
            <a:ln w="3175">
              <a:solidFill>
                <a:srgbClr val="3398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8" dirty="0">
                <a:latin typeface="Calibri" panose="020F0502020204030204" pitchFamily="34" charset="0"/>
              </a:endParaRPr>
            </a:p>
          </p:txBody>
        </p:sp>
        <p:sp>
          <p:nvSpPr>
            <p:cNvPr id="14" name="object 17"/>
            <p:cNvSpPr>
              <a:spLocks noChangeArrowheads="1"/>
            </p:cNvSpPr>
            <p:nvPr/>
          </p:nvSpPr>
          <p:spPr bwMode="auto">
            <a:xfrm>
              <a:off x="616158" y="382346"/>
              <a:ext cx="1751700" cy="1138075"/>
            </a:xfrm>
            <a:custGeom>
              <a:avLst/>
              <a:gdLst>
                <a:gd name="T0" fmla="*/ 0 w 1294131"/>
                <a:gd name="T1" fmla="*/ 0 h 747045"/>
                <a:gd name="T2" fmla="*/ 1294131 w 1294131"/>
                <a:gd name="T3" fmla="*/ 747045 h 747045"/>
              </a:gdLst>
              <a:ahLst/>
              <a:cxnLst/>
              <a:rect l="T0" t="T1" r="T2" b="T3"/>
              <a:pathLst>
                <a:path w="1294131" h="747045">
                  <a:moveTo>
                    <a:pt x="1261938" y="0"/>
                  </a:moveTo>
                  <a:lnTo>
                    <a:pt x="1222879" y="2468"/>
                  </a:lnTo>
                  <a:lnTo>
                    <a:pt x="1180098" y="9086"/>
                  </a:lnTo>
                  <a:lnTo>
                    <a:pt x="1136739" y="18871"/>
                  </a:lnTo>
                  <a:lnTo>
                    <a:pt x="1095947" y="30841"/>
                  </a:lnTo>
                  <a:lnTo>
                    <a:pt x="1050986" y="48500"/>
                  </a:lnTo>
                  <a:lnTo>
                    <a:pt x="993213" y="81873"/>
                  </a:lnTo>
                  <a:lnTo>
                    <a:pt x="944455" y="114614"/>
                  </a:lnTo>
                  <a:lnTo>
                    <a:pt x="896434" y="150180"/>
                  </a:lnTo>
                  <a:lnTo>
                    <a:pt x="849652" y="187554"/>
                  </a:lnTo>
                  <a:lnTo>
                    <a:pt x="804608" y="225716"/>
                  </a:lnTo>
                  <a:lnTo>
                    <a:pt x="761807" y="263648"/>
                  </a:lnTo>
                  <a:lnTo>
                    <a:pt x="721748" y="300331"/>
                  </a:lnTo>
                  <a:lnTo>
                    <a:pt x="636892" y="379892"/>
                  </a:lnTo>
                  <a:lnTo>
                    <a:pt x="623044" y="392704"/>
                  </a:lnTo>
                  <a:lnTo>
                    <a:pt x="593172" y="419457"/>
                  </a:lnTo>
                  <a:lnTo>
                    <a:pt x="564036" y="444195"/>
                  </a:lnTo>
                  <a:lnTo>
                    <a:pt x="507394" y="487896"/>
                  </a:lnTo>
                  <a:lnTo>
                    <a:pt x="451954" y="524350"/>
                  </a:lnTo>
                  <a:lnTo>
                    <a:pt x="396556" y="554097"/>
                  </a:lnTo>
                  <a:lnTo>
                    <a:pt x="340039" y="577679"/>
                  </a:lnTo>
                  <a:lnTo>
                    <a:pt x="281240" y="595639"/>
                  </a:lnTo>
                  <a:lnTo>
                    <a:pt x="218998" y="608517"/>
                  </a:lnTo>
                  <a:lnTo>
                    <a:pt x="152152" y="616856"/>
                  </a:lnTo>
                  <a:lnTo>
                    <a:pt x="79540" y="621197"/>
                  </a:lnTo>
                  <a:lnTo>
                    <a:pt x="40708" y="622037"/>
                  </a:lnTo>
                  <a:lnTo>
                    <a:pt x="0" y="622081"/>
                  </a:lnTo>
                  <a:lnTo>
                    <a:pt x="12592" y="630215"/>
                  </a:lnTo>
                  <a:lnTo>
                    <a:pt x="52064" y="653861"/>
                  </a:lnTo>
                  <a:lnTo>
                    <a:pt x="93343" y="675887"/>
                  </a:lnTo>
                  <a:lnTo>
                    <a:pt x="135489" y="695663"/>
                  </a:lnTo>
                  <a:lnTo>
                    <a:pt x="177557" y="712558"/>
                  </a:lnTo>
                  <a:lnTo>
                    <a:pt x="218607" y="725943"/>
                  </a:lnTo>
                  <a:lnTo>
                    <a:pt x="257694" y="735186"/>
                  </a:lnTo>
                  <a:lnTo>
                    <a:pt x="344156" y="745208"/>
                  </a:lnTo>
                  <a:lnTo>
                    <a:pt x="412684" y="747045"/>
                  </a:lnTo>
                  <a:lnTo>
                    <a:pt x="476044" y="743131"/>
                  </a:lnTo>
                  <a:lnTo>
                    <a:pt x="534572" y="733847"/>
                  </a:lnTo>
                  <a:lnTo>
                    <a:pt x="588604" y="719573"/>
                  </a:lnTo>
                  <a:lnTo>
                    <a:pt x="638475" y="700690"/>
                  </a:lnTo>
                  <a:lnTo>
                    <a:pt x="684521" y="677581"/>
                  </a:lnTo>
                  <a:lnTo>
                    <a:pt x="727076" y="650625"/>
                  </a:lnTo>
                  <a:lnTo>
                    <a:pt x="766477" y="620204"/>
                  </a:lnTo>
                  <a:lnTo>
                    <a:pt x="803060" y="586699"/>
                  </a:lnTo>
                  <a:lnTo>
                    <a:pt x="837158" y="550491"/>
                  </a:lnTo>
                  <a:lnTo>
                    <a:pt x="869109" y="511961"/>
                  </a:lnTo>
                  <a:lnTo>
                    <a:pt x="899248" y="471489"/>
                  </a:lnTo>
                  <a:lnTo>
                    <a:pt x="927910" y="429458"/>
                  </a:lnTo>
                  <a:lnTo>
                    <a:pt x="955430" y="386247"/>
                  </a:lnTo>
                  <a:lnTo>
                    <a:pt x="982145" y="342239"/>
                  </a:lnTo>
                  <a:lnTo>
                    <a:pt x="1008390" y="297814"/>
                  </a:lnTo>
                  <a:lnTo>
                    <a:pt x="1034499" y="253352"/>
                  </a:lnTo>
                  <a:lnTo>
                    <a:pt x="1060810" y="209236"/>
                  </a:lnTo>
                  <a:lnTo>
                    <a:pt x="1087657" y="165846"/>
                  </a:lnTo>
                  <a:lnTo>
                    <a:pt x="1114683" y="127296"/>
                  </a:lnTo>
                  <a:lnTo>
                    <a:pt x="1143153" y="94270"/>
                  </a:lnTo>
                  <a:lnTo>
                    <a:pt x="1173035" y="66410"/>
                  </a:lnTo>
                  <a:lnTo>
                    <a:pt x="1204294" y="43357"/>
                  </a:lnTo>
                  <a:lnTo>
                    <a:pt x="1248057" y="19479"/>
                  </a:lnTo>
                  <a:lnTo>
                    <a:pt x="1294131" y="2663"/>
                  </a:lnTo>
                  <a:lnTo>
                    <a:pt x="1284254" y="1136"/>
                  </a:lnTo>
                  <a:lnTo>
                    <a:pt x="1273587" y="269"/>
                  </a:lnTo>
                  <a:lnTo>
                    <a:pt x="1261938"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8" dirty="0">
                <a:latin typeface="Calibri" panose="020F0502020204030204" pitchFamily="34" charset="0"/>
              </a:endParaRPr>
            </a:p>
          </p:txBody>
        </p:sp>
        <p:sp>
          <p:nvSpPr>
            <p:cNvPr id="15" name="object 18"/>
            <p:cNvSpPr>
              <a:spLocks noChangeArrowheads="1"/>
            </p:cNvSpPr>
            <p:nvPr/>
          </p:nvSpPr>
          <p:spPr bwMode="auto">
            <a:xfrm>
              <a:off x="616158" y="382346"/>
              <a:ext cx="1751700" cy="1138075"/>
            </a:xfrm>
            <a:custGeom>
              <a:avLst/>
              <a:gdLst>
                <a:gd name="T0" fmla="*/ 0 w 1294131"/>
                <a:gd name="T1" fmla="*/ 0 h 747045"/>
                <a:gd name="T2" fmla="*/ 1294131 w 1294131"/>
                <a:gd name="T3" fmla="*/ 747045 h 747045"/>
              </a:gdLst>
              <a:ahLst/>
              <a:cxnLst/>
              <a:rect l="T0" t="T1" r="T2" b="T3"/>
              <a:pathLst>
                <a:path w="1294131" h="747045">
                  <a:moveTo>
                    <a:pt x="0" y="622081"/>
                  </a:moveTo>
                  <a:lnTo>
                    <a:pt x="40708" y="622037"/>
                  </a:lnTo>
                  <a:lnTo>
                    <a:pt x="79540" y="621197"/>
                  </a:lnTo>
                  <a:lnTo>
                    <a:pt x="152152" y="616856"/>
                  </a:lnTo>
                  <a:lnTo>
                    <a:pt x="218998" y="608517"/>
                  </a:lnTo>
                  <a:lnTo>
                    <a:pt x="281240" y="595639"/>
                  </a:lnTo>
                  <a:lnTo>
                    <a:pt x="340039" y="577679"/>
                  </a:lnTo>
                  <a:lnTo>
                    <a:pt x="396556" y="554097"/>
                  </a:lnTo>
                  <a:lnTo>
                    <a:pt x="451954" y="524350"/>
                  </a:lnTo>
                  <a:lnTo>
                    <a:pt x="507394" y="487896"/>
                  </a:lnTo>
                  <a:lnTo>
                    <a:pt x="564036" y="444195"/>
                  </a:lnTo>
                  <a:lnTo>
                    <a:pt x="593172" y="419457"/>
                  </a:lnTo>
                  <a:lnTo>
                    <a:pt x="623044" y="392704"/>
                  </a:lnTo>
                  <a:lnTo>
                    <a:pt x="651865" y="365878"/>
                  </a:lnTo>
                  <a:lnTo>
                    <a:pt x="684933" y="334747"/>
                  </a:lnTo>
                  <a:lnTo>
                    <a:pt x="702904" y="317886"/>
                  </a:lnTo>
                  <a:lnTo>
                    <a:pt x="741403" y="282209"/>
                  </a:lnTo>
                  <a:lnTo>
                    <a:pt x="782896" y="244774"/>
                  </a:lnTo>
                  <a:lnTo>
                    <a:pt x="826881" y="206600"/>
                  </a:lnTo>
                  <a:lnTo>
                    <a:pt x="872857" y="168705"/>
                  </a:lnTo>
                  <a:lnTo>
                    <a:pt x="920321" y="132107"/>
                  </a:lnTo>
                  <a:lnTo>
                    <a:pt x="968773" y="97826"/>
                  </a:lnTo>
                  <a:lnTo>
                    <a:pt x="1017711" y="66880"/>
                  </a:lnTo>
                  <a:lnTo>
                    <a:pt x="1060867" y="44013"/>
                  </a:lnTo>
                  <a:lnTo>
                    <a:pt x="1109065" y="26669"/>
                  </a:lnTo>
                  <a:lnTo>
                    <a:pt x="1151062" y="15319"/>
                  </a:lnTo>
                  <a:lnTo>
                    <a:pt x="1194578" y="6480"/>
                  </a:lnTo>
                  <a:lnTo>
                    <a:pt x="1236467" y="1136"/>
                  </a:lnTo>
                  <a:lnTo>
                    <a:pt x="1261938" y="0"/>
                  </a:lnTo>
                  <a:lnTo>
                    <a:pt x="1273587" y="269"/>
                  </a:lnTo>
                  <a:lnTo>
                    <a:pt x="1284357" y="1144"/>
                  </a:lnTo>
                  <a:lnTo>
                    <a:pt x="1294131" y="2663"/>
                  </a:lnTo>
                  <a:lnTo>
                    <a:pt x="1282400" y="6251"/>
                  </a:lnTo>
                  <a:lnTo>
                    <a:pt x="1270810" y="10241"/>
                  </a:lnTo>
                  <a:lnTo>
                    <a:pt x="1225882" y="30482"/>
                  </a:lnTo>
                  <a:lnTo>
                    <a:pt x="1183303" y="58209"/>
                  </a:lnTo>
                  <a:lnTo>
                    <a:pt x="1152958" y="84427"/>
                  </a:lnTo>
                  <a:lnTo>
                    <a:pt x="1124014" y="115691"/>
                  </a:lnTo>
                  <a:lnTo>
                    <a:pt x="1096503" y="152360"/>
                  </a:lnTo>
                  <a:lnTo>
                    <a:pt x="1060810" y="209236"/>
                  </a:lnTo>
                  <a:lnTo>
                    <a:pt x="1034499" y="253352"/>
                  </a:lnTo>
                  <a:lnTo>
                    <a:pt x="1008390" y="297814"/>
                  </a:lnTo>
                  <a:lnTo>
                    <a:pt x="982145" y="342239"/>
                  </a:lnTo>
                  <a:lnTo>
                    <a:pt x="955430" y="386247"/>
                  </a:lnTo>
                  <a:lnTo>
                    <a:pt x="927910" y="429458"/>
                  </a:lnTo>
                  <a:lnTo>
                    <a:pt x="899248" y="471489"/>
                  </a:lnTo>
                  <a:lnTo>
                    <a:pt x="869109" y="511961"/>
                  </a:lnTo>
                  <a:lnTo>
                    <a:pt x="837158" y="550491"/>
                  </a:lnTo>
                  <a:lnTo>
                    <a:pt x="803060" y="586699"/>
                  </a:lnTo>
                  <a:lnTo>
                    <a:pt x="766477" y="620204"/>
                  </a:lnTo>
                  <a:lnTo>
                    <a:pt x="727076" y="650625"/>
                  </a:lnTo>
                  <a:lnTo>
                    <a:pt x="684521" y="677581"/>
                  </a:lnTo>
                  <a:lnTo>
                    <a:pt x="638475" y="700690"/>
                  </a:lnTo>
                  <a:lnTo>
                    <a:pt x="588604" y="719573"/>
                  </a:lnTo>
                  <a:lnTo>
                    <a:pt x="534572" y="733847"/>
                  </a:lnTo>
                  <a:lnTo>
                    <a:pt x="476044" y="743131"/>
                  </a:lnTo>
                  <a:lnTo>
                    <a:pt x="412684" y="747045"/>
                  </a:lnTo>
                  <a:lnTo>
                    <a:pt x="344156" y="745208"/>
                  </a:lnTo>
                  <a:lnTo>
                    <a:pt x="270125" y="737238"/>
                  </a:lnTo>
                  <a:lnTo>
                    <a:pt x="231901" y="729515"/>
                  </a:lnTo>
                  <a:lnTo>
                    <a:pt x="191400" y="717441"/>
                  </a:lnTo>
                  <a:lnTo>
                    <a:pt x="149567" y="701646"/>
                  </a:lnTo>
                  <a:lnTo>
                    <a:pt x="107342" y="682761"/>
                  </a:lnTo>
                  <a:lnTo>
                    <a:pt x="65669" y="661414"/>
                  </a:lnTo>
                  <a:lnTo>
                    <a:pt x="25490" y="638238"/>
                  </a:lnTo>
                  <a:lnTo>
                    <a:pt x="12592" y="630215"/>
                  </a:lnTo>
                  <a:lnTo>
                    <a:pt x="0" y="622081"/>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8" dirty="0">
                <a:latin typeface="Calibri" panose="020F0502020204030204" pitchFamily="34" charset="0"/>
              </a:endParaRPr>
            </a:p>
          </p:txBody>
        </p:sp>
        <p:sp>
          <p:nvSpPr>
            <p:cNvPr id="16" name="object 19"/>
            <p:cNvSpPr>
              <a:spLocks noChangeArrowheads="1"/>
            </p:cNvSpPr>
            <p:nvPr/>
          </p:nvSpPr>
          <p:spPr bwMode="auto">
            <a:xfrm>
              <a:off x="2363559" y="234951"/>
              <a:ext cx="189141" cy="101484"/>
            </a:xfrm>
            <a:custGeom>
              <a:avLst/>
              <a:gdLst>
                <a:gd name="T0" fmla="*/ 0 w 140303"/>
                <a:gd name="T1" fmla="*/ 0 h 68175"/>
                <a:gd name="T2" fmla="*/ 140303 w 140303"/>
                <a:gd name="T3" fmla="*/ 68175 h 68175"/>
              </a:gdLst>
              <a:ahLst/>
              <a:cxnLst/>
              <a:rect l="T0" t="T1" r="T2" b="T3"/>
              <a:pathLst>
                <a:path w="140303" h="68175">
                  <a:moveTo>
                    <a:pt x="97305" y="0"/>
                  </a:moveTo>
                  <a:lnTo>
                    <a:pt x="61734" y="44612"/>
                  </a:lnTo>
                  <a:lnTo>
                    <a:pt x="14832" y="62418"/>
                  </a:lnTo>
                  <a:lnTo>
                    <a:pt x="0" y="64129"/>
                  </a:lnTo>
                  <a:lnTo>
                    <a:pt x="6167" y="65326"/>
                  </a:lnTo>
                  <a:lnTo>
                    <a:pt x="15741" y="66863"/>
                  </a:lnTo>
                  <a:lnTo>
                    <a:pt x="27010" y="67956"/>
                  </a:lnTo>
                  <a:lnTo>
                    <a:pt x="40036" y="68175"/>
                  </a:lnTo>
                  <a:lnTo>
                    <a:pt x="54881" y="67089"/>
                  </a:lnTo>
                  <a:lnTo>
                    <a:pt x="104719" y="53052"/>
                  </a:lnTo>
                  <a:lnTo>
                    <a:pt x="140303" y="32975"/>
                  </a:lnTo>
                  <a:lnTo>
                    <a:pt x="97305"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8" dirty="0">
                <a:latin typeface="Calibri" panose="020F0502020204030204" pitchFamily="34" charset="0"/>
              </a:endParaRPr>
            </a:p>
          </p:txBody>
        </p:sp>
        <p:sp>
          <p:nvSpPr>
            <p:cNvPr id="17" name="object 20"/>
            <p:cNvSpPr>
              <a:spLocks noChangeArrowheads="1"/>
            </p:cNvSpPr>
            <p:nvPr/>
          </p:nvSpPr>
          <p:spPr bwMode="auto">
            <a:xfrm>
              <a:off x="2363559" y="234951"/>
              <a:ext cx="189141" cy="101484"/>
            </a:xfrm>
            <a:custGeom>
              <a:avLst/>
              <a:gdLst>
                <a:gd name="T0" fmla="*/ 0 w 140303"/>
                <a:gd name="T1" fmla="*/ 0 h 68175"/>
                <a:gd name="T2" fmla="*/ 140303 w 140303"/>
                <a:gd name="T3" fmla="*/ 68175 h 68175"/>
              </a:gdLst>
              <a:ahLst/>
              <a:cxnLst/>
              <a:rect l="T0" t="T1" r="T2" b="T3"/>
              <a:pathLst>
                <a:path w="140303" h="68175">
                  <a:moveTo>
                    <a:pt x="0" y="64129"/>
                  </a:moveTo>
                  <a:lnTo>
                    <a:pt x="40593" y="55552"/>
                  </a:lnTo>
                  <a:lnTo>
                    <a:pt x="77690" y="30540"/>
                  </a:lnTo>
                  <a:lnTo>
                    <a:pt x="97305" y="0"/>
                  </a:lnTo>
                  <a:lnTo>
                    <a:pt x="140303" y="32975"/>
                  </a:lnTo>
                  <a:lnTo>
                    <a:pt x="104719" y="53052"/>
                  </a:lnTo>
                  <a:lnTo>
                    <a:pt x="54881" y="67089"/>
                  </a:lnTo>
                  <a:lnTo>
                    <a:pt x="40036" y="68175"/>
                  </a:lnTo>
                  <a:lnTo>
                    <a:pt x="27010" y="67956"/>
                  </a:lnTo>
                  <a:lnTo>
                    <a:pt x="15741" y="66863"/>
                  </a:lnTo>
                  <a:lnTo>
                    <a:pt x="6167" y="65326"/>
                  </a:lnTo>
                  <a:lnTo>
                    <a:pt x="0" y="64129"/>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8" dirty="0">
                <a:latin typeface="Calibri" panose="020F0502020204030204" pitchFamily="34" charset="0"/>
              </a:endParaRPr>
            </a:p>
          </p:txBody>
        </p:sp>
        <p:sp>
          <p:nvSpPr>
            <p:cNvPr id="18" name="object 21"/>
            <p:cNvSpPr>
              <a:spLocks noChangeArrowheads="1"/>
            </p:cNvSpPr>
            <p:nvPr/>
          </p:nvSpPr>
          <p:spPr bwMode="auto">
            <a:xfrm>
              <a:off x="1308241" y="1056492"/>
              <a:ext cx="176245" cy="236797"/>
            </a:xfrm>
            <a:custGeom>
              <a:avLst/>
              <a:gdLst>
                <a:gd name="T0" fmla="*/ 0 w 130870"/>
                <a:gd name="T1" fmla="*/ 0 h 155412"/>
                <a:gd name="T2" fmla="*/ 130870 w 130870"/>
                <a:gd name="T3" fmla="*/ 155412 h 155412"/>
              </a:gdLst>
              <a:ahLst/>
              <a:cxnLst/>
              <a:rect l="T0" t="T1" r="T2" b="T3"/>
              <a:pathLst>
                <a:path w="130870" h="155412">
                  <a:moveTo>
                    <a:pt x="130870" y="0"/>
                  </a:moveTo>
                  <a:lnTo>
                    <a:pt x="0" y="0"/>
                  </a:lnTo>
                  <a:lnTo>
                    <a:pt x="0" y="155412"/>
                  </a:lnTo>
                  <a:lnTo>
                    <a:pt x="130870" y="155412"/>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8" dirty="0">
                <a:latin typeface="Calibri" panose="020F0502020204030204" pitchFamily="34" charset="0"/>
              </a:endParaRPr>
            </a:p>
          </p:txBody>
        </p:sp>
        <p:sp>
          <p:nvSpPr>
            <p:cNvPr id="19" name="object 22"/>
            <p:cNvSpPr>
              <a:spLocks noChangeArrowheads="1"/>
            </p:cNvSpPr>
            <p:nvPr/>
          </p:nvSpPr>
          <p:spPr bwMode="auto">
            <a:xfrm>
              <a:off x="1097607" y="858356"/>
              <a:ext cx="597513" cy="198136"/>
            </a:xfrm>
            <a:custGeom>
              <a:avLst/>
              <a:gdLst>
                <a:gd name="T0" fmla="*/ 0 w 441695"/>
                <a:gd name="T1" fmla="*/ 0 h 130870"/>
                <a:gd name="T2" fmla="*/ 441695 w 441695"/>
                <a:gd name="T3" fmla="*/ 130870 h 130870"/>
              </a:gdLst>
              <a:ahLst/>
              <a:cxnLst/>
              <a:rect l="T0" t="T1" r="T2" b="T3"/>
              <a:pathLst>
                <a:path w="441695" h="130870">
                  <a:moveTo>
                    <a:pt x="441695" y="0"/>
                  </a:moveTo>
                  <a:lnTo>
                    <a:pt x="0" y="0"/>
                  </a:lnTo>
                  <a:lnTo>
                    <a:pt x="0" y="130870"/>
                  </a:lnTo>
                  <a:lnTo>
                    <a:pt x="441695" y="130870"/>
                  </a:lnTo>
                  <a:lnTo>
                    <a:pt x="441695"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8" dirty="0">
                <a:latin typeface="Calibri" panose="020F0502020204030204" pitchFamily="34" charset="0"/>
              </a:endParaRPr>
            </a:p>
          </p:txBody>
        </p:sp>
        <p:sp>
          <p:nvSpPr>
            <p:cNvPr id="20" name="object 23"/>
            <p:cNvSpPr>
              <a:spLocks noChangeArrowheads="1"/>
            </p:cNvSpPr>
            <p:nvPr/>
          </p:nvSpPr>
          <p:spPr bwMode="auto">
            <a:xfrm>
              <a:off x="1308241" y="621559"/>
              <a:ext cx="176245" cy="236797"/>
            </a:xfrm>
            <a:custGeom>
              <a:avLst/>
              <a:gdLst>
                <a:gd name="T0" fmla="*/ 0 w 130870"/>
                <a:gd name="T1" fmla="*/ 0 h 155411"/>
                <a:gd name="T2" fmla="*/ 130870 w 130870"/>
                <a:gd name="T3" fmla="*/ 155411 h 155411"/>
              </a:gdLst>
              <a:ahLst/>
              <a:cxnLst/>
              <a:rect l="T0" t="T1" r="T2" b="T3"/>
              <a:pathLst>
                <a:path w="130870" h="155411">
                  <a:moveTo>
                    <a:pt x="130870" y="0"/>
                  </a:moveTo>
                  <a:lnTo>
                    <a:pt x="0" y="0"/>
                  </a:lnTo>
                  <a:lnTo>
                    <a:pt x="0" y="155411"/>
                  </a:lnTo>
                  <a:lnTo>
                    <a:pt x="130870" y="155411"/>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8" dirty="0">
                <a:latin typeface="Calibri" panose="020F0502020204030204" pitchFamily="34" charset="0"/>
              </a:endParaRPr>
            </a:p>
          </p:txBody>
        </p:sp>
        <p:sp>
          <p:nvSpPr>
            <p:cNvPr id="21" name="object 24"/>
            <p:cNvSpPr>
              <a:spLocks noChangeArrowheads="1"/>
            </p:cNvSpPr>
            <p:nvPr/>
          </p:nvSpPr>
          <p:spPr bwMode="auto">
            <a:xfrm>
              <a:off x="1097607" y="621559"/>
              <a:ext cx="597513" cy="671731"/>
            </a:xfrm>
            <a:custGeom>
              <a:avLst/>
              <a:gdLst>
                <a:gd name="T0" fmla="*/ 0 w 441695"/>
                <a:gd name="T1" fmla="*/ 0 h 441694"/>
                <a:gd name="T2" fmla="*/ 441695 w 441695"/>
                <a:gd name="T3" fmla="*/ 441694 h 441694"/>
              </a:gdLst>
              <a:ahLst/>
              <a:cxnLst/>
              <a:rect l="T0" t="T1" r="T2" b="T3"/>
              <a:pathLst>
                <a:path w="441695" h="441694">
                  <a:moveTo>
                    <a:pt x="155412" y="0"/>
                  </a:moveTo>
                  <a:lnTo>
                    <a:pt x="286283" y="0"/>
                  </a:lnTo>
                  <a:lnTo>
                    <a:pt x="286283" y="155411"/>
                  </a:lnTo>
                  <a:lnTo>
                    <a:pt x="441695" y="155411"/>
                  </a:lnTo>
                  <a:lnTo>
                    <a:pt x="441695" y="286282"/>
                  </a:lnTo>
                  <a:lnTo>
                    <a:pt x="286283" y="286282"/>
                  </a:lnTo>
                  <a:lnTo>
                    <a:pt x="286283" y="441694"/>
                  </a:lnTo>
                  <a:lnTo>
                    <a:pt x="155412" y="441694"/>
                  </a:lnTo>
                  <a:lnTo>
                    <a:pt x="155412" y="286282"/>
                  </a:lnTo>
                  <a:lnTo>
                    <a:pt x="0" y="286282"/>
                  </a:lnTo>
                  <a:lnTo>
                    <a:pt x="0" y="155411"/>
                  </a:lnTo>
                  <a:lnTo>
                    <a:pt x="155412" y="155411"/>
                  </a:lnTo>
                  <a:lnTo>
                    <a:pt x="155412" y="0"/>
                  </a:lnTo>
                  <a:close/>
                </a:path>
              </a:pathLst>
            </a:cu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8" dirty="0">
                <a:latin typeface="Calibri" panose="020F0502020204030204" pitchFamily="34" charset="0"/>
              </a:endParaRPr>
            </a:p>
          </p:txBody>
        </p:sp>
        <p:sp>
          <p:nvSpPr>
            <p:cNvPr id="22" name="object 25"/>
            <p:cNvSpPr>
              <a:spLocks noChangeArrowheads="1"/>
            </p:cNvSpPr>
            <p:nvPr/>
          </p:nvSpPr>
          <p:spPr bwMode="auto">
            <a:xfrm>
              <a:off x="1129846" y="681967"/>
              <a:ext cx="556676" cy="437349"/>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8" dirty="0">
                <a:latin typeface="Calibri" panose="020F0502020204030204" pitchFamily="34" charset="0"/>
              </a:endParaRPr>
            </a:p>
          </p:txBody>
        </p:sp>
      </p:grpSp>
    </p:spTree>
    <p:extLst>
      <p:ext uri="{BB962C8B-B14F-4D97-AF65-F5344CB8AC3E}">
        <p14:creationId xmlns:p14="http://schemas.microsoft.com/office/powerpoint/2010/main" val="303624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15156" y="44624"/>
            <a:ext cx="8352928" cy="792088"/>
            <a:chOff x="305272" y="201216"/>
            <a:chExt cx="8165221" cy="1167820"/>
          </a:xfrm>
        </p:grpSpPr>
        <p:sp>
          <p:nvSpPr>
            <p:cNvPr id="11" name="Freeform: Shape 70"/>
            <p:cNvSpPr/>
            <p:nvPr/>
          </p:nvSpPr>
          <p:spPr>
            <a:xfrm rot="158526">
              <a:off x="1542319" y="523832"/>
              <a:ext cx="4141527" cy="655754"/>
            </a:xfrm>
            <a:custGeom>
              <a:avLst/>
              <a:gdLst>
                <a:gd name="connsiteX0" fmla="*/ 0 w 4258374"/>
                <a:gd name="connsiteY0" fmla="*/ 0 h 674255"/>
                <a:gd name="connsiteX1" fmla="*/ 4258374 w 4258374"/>
                <a:gd name="connsiteY1" fmla="*/ 0 h 674255"/>
                <a:gd name="connsiteX2" fmla="*/ 4258374 w 4258374"/>
                <a:gd name="connsiteY2" fmla="*/ 196321 h 674255"/>
                <a:gd name="connsiteX3" fmla="*/ 3938879 w 4258374"/>
                <a:gd name="connsiteY3" fmla="*/ 674255 h 674255"/>
                <a:gd name="connsiteX4" fmla="*/ 0 w 4258374"/>
                <a:gd name="connsiteY4" fmla="*/ 674255 h 674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374" h="674255">
                  <a:moveTo>
                    <a:pt x="0" y="0"/>
                  </a:moveTo>
                  <a:lnTo>
                    <a:pt x="4258374" y="0"/>
                  </a:lnTo>
                  <a:lnTo>
                    <a:pt x="4258374" y="196321"/>
                  </a:lnTo>
                  <a:lnTo>
                    <a:pt x="3938879" y="674255"/>
                  </a:lnTo>
                  <a:lnTo>
                    <a:pt x="0" y="674255"/>
                  </a:lnTo>
                  <a:close/>
                </a:path>
              </a:pathLst>
            </a:custGeom>
            <a:ln>
              <a:noFill/>
            </a:ln>
            <a:effectLst>
              <a:outerShdw blurRad="317500" dist="3175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Freeform: Shape 71"/>
            <p:cNvSpPr/>
            <p:nvPr/>
          </p:nvSpPr>
          <p:spPr>
            <a:xfrm flipV="1">
              <a:off x="1454778" y="295548"/>
              <a:ext cx="7015715" cy="979141"/>
            </a:xfrm>
            <a:custGeom>
              <a:avLst/>
              <a:gdLst>
                <a:gd name="connsiteX0" fmla="*/ 2521527 w 3260437"/>
                <a:gd name="connsiteY0" fmla="*/ 1027545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 name="connsiteX0" fmla="*/ 2521527 w 3260437"/>
                <a:gd name="connsiteY0" fmla="*/ 1027543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0437" h="1027545">
                  <a:moveTo>
                    <a:pt x="2521527" y="1027543"/>
                  </a:moveTo>
                  <a:lnTo>
                    <a:pt x="3260437" y="1027545"/>
                  </a:lnTo>
                  <a:lnTo>
                    <a:pt x="2521527" y="0"/>
                  </a:lnTo>
                  <a:lnTo>
                    <a:pt x="2521527" y="2306"/>
                  </a:lnTo>
                  <a:lnTo>
                    <a:pt x="0" y="2306"/>
                  </a:lnTo>
                  <a:lnTo>
                    <a:pt x="0" y="1027543"/>
                  </a:lnTo>
                  <a:lnTo>
                    <a:pt x="2521527" y="1027543"/>
                  </a:lnTo>
                  <a:close/>
                </a:path>
              </a:pathLst>
            </a:cu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 name="Frame 12"/>
            <p:cNvSpPr/>
            <p:nvPr/>
          </p:nvSpPr>
          <p:spPr>
            <a:xfrm>
              <a:off x="305272" y="201216"/>
              <a:ext cx="1149506" cy="1167820"/>
            </a:xfrm>
            <a:prstGeom prst="fram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 name="TextBox 13"/>
            <p:cNvSpPr txBox="1"/>
            <p:nvPr/>
          </p:nvSpPr>
          <p:spPr>
            <a:xfrm>
              <a:off x="525001" y="395891"/>
              <a:ext cx="695339" cy="778469"/>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800" b="1" dirty="0">
                  <a:solidFill>
                    <a:schemeClr val="tx2"/>
                  </a:solidFill>
                </a:rPr>
                <a:t>4</a:t>
              </a:r>
            </a:p>
          </p:txBody>
        </p:sp>
        <p:sp>
          <p:nvSpPr>
            <p:cNvPr id="15" name="TextBox 14"/>
            <p:cNvSpPr txBox="1"/>
            <p:nvPr/>
          </p:nvSpPr>
          <p:spPr>
            <a:xfrm>
              <a:off x="1629433" y="395692"/>
              <a:ext cx="6000886" cy="693495"/>
            </a:xfrm>
            <a:prstGeom prst="rect">
              <a:avLst/>
            </a:prstGeom>
            <a:noFill/>
          </p:spPr>
          <p:txBody>
            <a:bodyPr wrap="square" lIns="0" rtlCol="0" anchor="ctr">
              <a:spAutoFit/>
            </a:bodyPr>
            <a:lstStyle/>
            <a:p>
              <a:r>
                <a:rPr lang="en-US" sz="2400" b="1" dirty="0">
                  <a:solidFill>
                    <a:schemeClr val="tx2"/>
                  </a:solidFill>
                </a:rPr>
                <a:t>STANDAR PELAYANAN MINIMAL (SPM)</a:t>
              </a:r>
            </a:p>
          </p:txBody>
        </p:sp>
      </p:grpSp>
      <p:graphicFrame>
        <p:nvGraphicFramePr>
          <p:cNvPr id="2" name="Table 1"/>
          <p:cNvGraphicFramePr>
            <a:graphicFrameLocks noGrp="1"/>
          </p:cNvGraphicFramePr>
          <p:nvPr>
            <p:extLst>
              <p:ext uri="{D42A27DB-BD31-4B8C-83A1-F6EECF244321}">
                <p14:modId xmlns:p14="http://schemas.microsoft.com/office/powerpoint/2010/main" val="2380929785"/>
              </p:ext>
            </p:extLst>
          </p:nvPr>
        </p:nvGraphicFramePr>
        <p:xfrm>
          <a:off x="1218797" y="1258268"/>
          <a:ext cx="8141375" cy="4696549"/>
        </p:xfrm>
        <a:graphic>
          <a:graphicData uri="http://schemas.openxmlformats.org/drawingml/2006/table">
            <a:tbl>
              <a:tblPr>
                <a:tableStyleId>{E8B1032C-EA38-4F05-BA0D-38AFFFC7BED3}</a:tableStyleId>
              </a:tblPr>
              <a:tblGrid>
                <a:gridCol w="402274">
                  <a:extLst>
                    <a:ext uri="{9D8B030D-6E8A-4147-A177-3AD203B41FA5}">
                      <a16:colId xmlns:a16="http://schemas.microsoft.com/office/drawing/2014/main" xmlns="" val="20000"/>
                    </a:ext>
                  </a:extLst>
                </a:gridCol>
                <a:gridCol w="2242334">
                  <a:extLst>
                    <a:ext uri="{9D8B030D-6E8A-4147-A177-3AD203B41FA5}">
                      <a16:colId xmlns:a16="http://schemas.microsoft.com/office/drawing/2014/main" xmlns="" val="20001"/>
                    </a:ext>
                  </a:extLst>
                </a:gridCol>
                <a:gridCol w="1659381">
                  <a:extLst>
                    <a:ext uri="{9D8B030D-6E8A-4147-A177-3AD203B41FA5}">
                      <a16:colId xmlns:a16="http://schemas.microsoft.com/office/drawing/2014/main" xmlns="" val="20002"/>
                    </a:ext>
                  </a:extLst>
                </a:gridCol>
                <a:gridCol w="905118">
                  <a:extLst>
                    <a:ext uri="{9D8B030D-6E8A-4147-A177-3AD203B41FA5}">
                      <a16:colId xmlns:a16="http://schemas.microsoft.com/office/drawing/2014/main" xmlns="" val="20003"/>
                    </a:ext>
                  </a:extLst>
                </a:gridCol>
                <a:gridCol w="980544">
                  <a:extLst>
                    <a:ext uri="{9D8B030D-6E8A-4147-A177-3AD203B41FA5}">
                      <a16:colId xmlns:a16="http://schemas.microsoft.com/office/drawing/2014/main" xmlns="" val="2166249741"/>
                    </a:ext>
                  </a:extLst>
                </a:gridCol>
                <a:gridCol w="975862">
                  <a:extLst>
                    <a:ext uri="{9D8B030D-6E8A-4147-A177-3AD203B41FA5}">
                      <a16:colId xmlns:a16="http://schemas.microsoft.com/office/drawing/2014/main" xmlns="" val="2521329851"/>
                    </a:ext>
                  </a:extLst>
                </a:gridCol>
                <a:gridCol w="975862"/>
              </a:tblGrid>
              <a:tr h="212821">
                <a:tc rowSpan="2" gridSpan="2">
                  <a:txBody>
                    <a:bodyPr/>
                    <a:lstStyle/>
                    <a:p>
                      <a:pPr algn="ctr" fontAlgn="ctr"/>
                      <a:r>
                        <a:rPr lang="en-US" sz="1200" b="1" u="none" strike="noStrike" dirty="0">
                          <a:solidFill>
                            <a:schemeClr val="tx2"/>
                          </a:solidFill>
                          <a:effectLst/>
                          <a:latin typeface="Verdana" pitchFamily="34" charset="0"/>
                          <a:ea typeface="Verdana" pitchFamily="34" charset="0"/>
                        </a:rPr>
                        <a:t>INDIKATOR</a:t>
                      </a:r>
                      <a:endParaRPr lang="en-US" sz="12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rowSpan="2" hMerge="1">
                  <a:txBody>
                    <a:bodyPr/>
                    <a:lstStyle/>
                    <a:p>
                      <a:endParaRPr lang="en-US"/>
                    </a:p>
                  </a:txBody>
                  <a:tcPr/>
                </a:tc>
                <a:tc rowSpan="2">
                  <a:txBody>
                    <a:bodyPr/>
                    <a:lstStyle/>
                    <a:p>
                      <a:pPr algn="ctr" fontAlgn="ctr"/>
                      <a:r>
                        <a:rPr lang="en-US" sz="1200" b="1" u="none" strike="noStrike" dirty="0">
                          <a:solidFill>
                            <a:schemeClr val="tx2"/>
                          </a:solidFill>
                          <a:effectLst/>
                          <a:latin typeface="Verdana" pitchFamily="34" charset="0"/>
                          <a:ea typeface="Verdana" pitchFamily="34" charset="0"/>
                        </a:rPr>
                        <a:t>STANDAR</a:t>
                      </a:r>
                      <a:endParaRPr lang="en-US" sz="12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gridSpan="4">
                  <a:txBody>
                    <a:bodyPr/>
                    <a:lstStyle/>
                    <a:p>
                      <a:pPr algn="ctr" fontAlgn="ctr"/>
                      <a:r>
                        <a:rPr lang="en-US" sz="1200" b="1" i="0" u="none" strike="noStrike" dirty="0">
                          <a:solidFill>
                            <a:schemeClr val="tx2"/>
                          </a:solidFill>
                          <a:effectLst/>
                          <a:latin typeface="Verdana" pitchFamily="34" charset="0"/>
                          <a:ea typeface="Verdana" pitchFamily="34" charset="0"/>
                        </a:rPr>
                        <a:t>BULAN</a:t>
                      </a: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Tahoma"/>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Tahoma"/>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Tahoma"/>
                      </a:endParaRPr>
                    </a:p>
                  </a:txBody>
                  <a:tcPr marL="0" marR="0" marT="0" marB="0" anchor="ctr">
                    <a:solidFill>
                      <a:srgbClr val="FF6600"/>
                    </a:solidFill>
                  </a:tcPr>
                </a:tc>
                <a:extLst>
                  <a:ext uri="{0D108BD9-81ED-4DB2-BD59-A6C34878D82A}">
                    <a16:rowId xmlns:a16="http://schemas.microsoft.com/office/drawing/2014/main" xmlns="" val="10000"/>
                  </a:ext>
                </a:extLst>
              </a:tr>
              <a:tr h="21282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200" b="1" i="0" u="none" strike="noStrike" dirty="0">
                          <a:solidFill>
                            <a:schemeClr val="tx2"/>
                          </a:solidFill>
                          <a:effectLst/>
                          <a:latin typeface="Verdana" pitchFamily="34" charset="0"/>
                          <a:ea typeface="Verdana" pitchFamily="34" charset="0"/>
                        </a:rPr>
                        <a:t>JAN</a:t>
                      </a:r>
                    </a:p>
                  </a:txBody>
                  <a:tcPr marL="0" marR="0" marT="0" marB="0" anchor="ctr">
                    <a:solidFill>
                      <a:srgbClr val="FF6600"/>
                    </a:solidFill>
                  </a:tcPr>
                </a:tc>
                <a:tc>
                  <a:txBody>
                    <a:bodyPr/>
                    <a:lstStyle/>
                    <a:p>
                      <a:pPr algn="ctr" fontAlgn="ctr"/>
                      <a:r>
                        <a:rPr lang="en-US" sz="1200" b="1" i="0" u="none" strike="noStrike" dirty="0" smtClean="0">
                          <a:solidFill>
                            <a:schemeClr val="tx2"/>
                          </a:solidFill>
                          <a:effectLst/>
                          <a:latin typeface="Verdana" pitchFamily="34" charset="0"/>
                          <a:ea typeface="Verdana" pitchFamily="34" charset="0"/>
                        </a:rPr>
                        <a:t>FEB</a:t>
                      </a:r>
                      <a:endParaRPr lang="en-US" sz="12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a:txBody>
                    <a:bodyPr/>
                    <a:lstStyle/>
                    <a:p>
                      <a:pPr algn="ctr" fontAlgn="ctr"/>
                      <a:r>
                        <a:rPr lang="en-US" sz="1200" b="1" i="0" u="none" strike="noStrike" dirty="0" smtClean="0">
                          <a:solidFill>
                            <a:schemeClr val="tx2"/>
                          </a:solidFill>
                          <a:effectLst/>
                          <a:latin typeface="Verdana" pitchFamily="34" charset="0"/>
                          <a:ea typeface="Verdana" pitchFamily="34" charset="0"/>
                        </a:rPr>
                        <a:t>MAR</a:t>
                      </a:r>
                      <a:endParaRPr lang="en-US" sz="12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a:txBody>
                    <a:bodyPr/>
                    <a:lstStyle/>
                    <a:p>
                      <a:pPr algn="ctr" fontAlgn="ctr"/>
                      <a:r>
                        <a:rPr lang="en-US" sz="1200" b="1" i="0" u="none" strike="noStrike" dirty="0" smtClean="0">
                          <a:solidFill>
                            <a:schemeClr val="tx2"/>
                          </a:solidFill>
                          <a:effectLst/>
                          <a:latin typeface="Verdana" pitchFamily="34" charset="0"/>
                          <a:ea typeface="Verdana" pitchFamily="34" charset="0"/>
                        </a:rPr>
                        <a:t>APR</a:t>
                      </a:r>
                      <a:endParaRPr lang="en-US" sz="12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extLst>
                  <a:ext uri="{0D108BD9-81ED-4DB2-BD59-A6C34878D82A}">
                    <a16:rowId xmlns:a16="http://schemas.microsoft.com/office/drawing/2014/main" xmlns="" val="10001"/>
                  </a:ext>
                </a:extLst>
              </a:tr>
              <a:tr h="547255">
                <a:tc>
                  <a:txBody>
                    <a:bodyPr/>
                    <a:lstStyle/>
                    <a:p>
                      <a:pPr algn="ctr" fontAlgn="t"/>
                      <a:r>
                        <a:rPr lang="en-US" sz="1200" u="none" strike="noStrike" dirty="0">
                          <a:solidFill>
                            <a:schemeClr val="tx2"/>
                          </a:solidFill>
                          <a:effectLst/>
                          <a:latin typeface="Verdana" pitchFamily="34" charset="0"/>
                          <a:ea typeface="Verdana" pitchFamily="34" charset="0"/>
                        </a:rPr>
                        <a:t>1.</a:t>
                      </a:r>
                      <a:endParaRPr lang="en-US" sz="1200" b="0" i="0" u="none" strike="noStrike" dirty="0">
                        <a:solidFill>
                          <a:schemeClr val="tx2"/>
                        </a:solidFill>
                        <a:effectLst/>
                        <a:latin typeface="Verdana" pitchFamily="34" charset="0"/>
                        <a:ea typeface="Verdana" pitchFamily="34" charset="0"/>
                      </a:endParaRPr>
                    </a:p>
                  </a:txBody>
                  <a:tcPr marL="0" marR="0" marT="0" marB="0" anchor="ctr"/>
                </a:tc>
                <a:tc>
                  <a:txBody>
                    <a:bodyPr/>
                    <a:lstStyle/>
                    <a:p>
                      <a:pPr algn="just" fontAlgn="ctr"/>
                      <a:r>
                        <a:rPr lang="nl-NL" sz="1200" u="none" strike="noStrike" dirty="0">
                          <a:solidFill>
                            <a:schemeClr val="tx2"/>
                          </a:solidFill>
                          <a:effectLst/>
                          <a:latin typeface="Verdana" pitchFamily="34" charset="0"/>
                          <a:ea typeface="Verdana" pitchFamily="34" charset="0"/>
                        </a:rPr>
                        <a:t>Kemampuan menangani   life saving anak dan dewasa</a:t>
                      </a:r>
                      <a:endParaRPr lang="nl-NL" sz="1200" b="0" i="0" u="none" strike="noStrike" dirty="0">
                        <a:solidFill>
                          <a:schemeClr val="tx2"/>
                        </a:solidFill>
                        <a:effectLst/>
                        <a:latin typeface="Verdana" pitchFamily="34" charset="0"/>
                        <a:ea typeface="Verdana" pitchFamily="34" charset="0"/>
                      </a:endParaRPr>
                    </a:p>
                  </a:txBody>
                  <a:tcPr marL="0" marR="0" marT="0" marB="0" anchor="ctr"/>
                </a:tc>
                <a:tc>
                  <a:txBody>
                    <a:bodyPr/>
                    <a:lstStyle/>
                    <a:p>
                      <a:pPr algn="ctr" fontAlgn="ctr"/>
                      <a:r>
                        <a:rPr lang="en-US" sz="1200" u="none" strike="noStrike">
                          <a:solidFill>
                            <a:schemeClr val="tx2"/>
                          </a:solidFill>
                          <a:effectLst/>
                          <a:latin typeface="Verdana" pitchFamily="34" charset="0"/>
                          <a:ea typeface="Verdana" pitchFamily="34" charset="0"/>
                        </a:rPr>
                        <a:t>100%</a:t>
                      </a:r>
                      <a:endParaRPr lang="en-US" sz="1200" b="0" i="0" u="none" strike="noStrike">
                        <a:solidFill>
                          <a:schemeClr val="tx2"/>
                        </a:solidFill>
                        <a:effectLst/>
                        <a:latin typeface="Verdana" pitchFamily="34" charset="0"/>
                        <a:ea typeface="Verdana" pitchFamily="34" charset="0"/>
                      </a:endParaRPr>
                    </a:p>
                  </a:txBody>
                  <a:tcPr marL="0" marR="0" marT="0" marB="0" anchor="ctr"/>
                </a:tc>
                <a:tc>
                  <a:txBody>
                    <a:bodyPr/>
                    <a:lstStyle/>
                    <a:p>
                      <a:pPr algn="ctr" fontAlgn="ctr"/>
                      <a:r>
                        <a:rPr lang="id-ID" sz="1200" b="0" i="0" u="none" strike="noStrike" dirty="0">
                          <a:solidFill>
                            <a:srgbClr val="000000"/>
                          </a:solidFill>
                          <a:effectLst/>
                          <a:latin typeface="Verdana" pitchFamily="34" charset="0"/>
                          <a:ea typeface="Verdana" pitchFamily="34" charset="0"/>
                        </a:rPr>
                        <a:t>-</a:t>
                      </a:r>
                    </a:p>
                  </a:txBody>
                  <a:tcPr marL="0" marR="0" marT="0" marB="0" anchor="ctr" anchorCtr="1"/>
                </a:tc>
                <a:tc>
                  <a:txBody>
                    <a:bodyPr/>
                    <a:lstStyle/>
                    <a:p>
                      <a:pPr algn="ctr" fontAlgn="ctr"/>
                      <a:r>
                        <a:rPr lang="id-ID" sz="1200" b="0" i="0" u="none" strike="noStrike">
                          <a:solidFill>
                            <a:srgbClr val="000000"/>
                          </a:solidFill>
                          <a:effectLst/>
                          <a:latin typeface="Verdana" pitchFamily="34" charset="0"/>
                          <a:ea typeface="Verdana" pitchFamily="34" charset="0"/>
                        </a:rPr>
                        <a:t>-</a:t>
                      </a:r>
                    </a:p>
                  </a:txBody>
                  <a:tcPr marL="0" marR="0" marT="0" marB="0" anchor="ctr" anchorCtr="1"/>
                </a:tc>
                <a:tc>
                  <a:txBody>
                    <a:bodyPr/>
                    <a:lstStyle/>
                    <a:p>
                      <a:pPr algn="ctr" fontAlgn="ctr"/>
                      <a:r>
                        <a:rPr lang="id-ID" sz="1200" b="0" i="0" u="none" strike="noStrike">
                          <a:solidFill>
                            <a:srgbClr val="000000"/>
                          </a:solidFill>
                          <a:effectLst/>
                          <a:latin typeface="Verdana" pitchFamily="34" charset="0"/>
                          <a:ea typeface="Verdana" pitchFamily="34" charset="0"/>
                        </a:rPr>
                        <a:t>-</a:t>
                      </a:r>
                    </a:p>
                  </a:txBody>
                  <a:tcPr marL="0" marR="0" marT="0" marB="0" anchor="ctr" anchorCtr="1"/>
                </a:tc>
                <a:tc>
                  <a:txBody>
                    <a:bodyPr/>
                    <a:lstStyle/>
                    <a:p>
                      <a:pPr algn="ctr" fontAlgn="ctr"/>
                      <a:r>
                        <a:rPr lang="en-US" sz="1200" b="0" i="0" u="none" strike="noStrike" dirty="0">
                          <a:solidFill>
                            <a:srgbClr val="000000"/>
                          </a:solidFill>
                          <a:effectLst/>
                          <a:latin typeface="Verdana" pitchFamily="34" charset="0"/>
                          <a:ea typeface="Verdana" pitchFamily="34" charset="0"/>
                        </a:rPr>
                        <a:t>-</a:t>
                      </a:r>
                    </a:p>
                  </a:txBody>
                  <a:tcPr marL="0" marR="0" marT="0" marB="0" anchor="ctr"/>
                </a:tc>
                <a:extLst>
                  <a:ext uri="{0D108BD9-81ED-4DB2-BD59-A6C34878D82A}">
                    <a16:rowId xmlns:a16="http://schemas.microsoft.com/office/drawing/2014/main" xmlns="" val="10002"/>
                  </a:ext>
                </a:extLst>
              </a:tr>
              <a:tr h="364837">
                <a:tc>
                  <a:txBody>
                    <a:bodyPr/>
                    <a:lstStyle/>
                    <a:p>
                      <a:pPr algn="ctr" fontAlgn="ctr"/>
                      <a:r>
                        <a:rPr lang="en-US" sz="1200" u="none" strike="noStrike">
                          <a:solidFill>
                            <a:schemeClr val="tx2"/>
                          </a:solidFill>
                          <a:effectLst/>
                          <a:latin typeface="Verdana" pitchFamily="34" charset="0"/>
                          <a:ea typeface="Verdana" pitchFamily="34" charset="0"/>
                        </a:rPr>
                        <a:t>2.</a:t>
                      </a:r>
                      <a:endParaRPr lang="en-US" sz="1200" b="0" i="0" u="none" strike="noStrike">
                        <a:solidFill>
                          <a:schemeClr val="tx2"/>
                        </a:solidFill>
                        <a:effectLst/>
                        <a:latin typeface="Verdana" pitchFamily="34" charset="0"/>
                        <a:ea typeface="Verdana" pitchFamily="34" charset="0"/>
                      </a:endParaRPr>
                    </a:p>
                  </a:txBody>
                  <a:tcPr marL="0" marR="0" marT="0" marB="0" anchor="ctr"/>
                </a:tc>
                <a:tc>
                  <a:txBody>
                    <a:bodyPr/>
                    <a:lstStyle/>
                    <a:p>
                      <a:pPr algn="just" fontAlgn="ctr"/>
                      <a:r>
                        <a:rPr lang="en-US" sz="1200" u="none" strike="noStrike" dirty="0">
                          <a:solidFill>
                            <a:schemeClr val="tx2"/>
                          </a:solidFill>
                          <a:effectLst/>
                          <a:latin typeface="Verdana" pitchFamily="34" charset="0"/>
                          <a:ea typeface="Verdana" pitchFamily="34" charset="0"/>
                        </a:rPr>
                        <a:t>Jam </a:t>
                      </a:r>
                      <a:r>
                        <a:rPr lang="en-US" sz="1200" u="none" strike="noStrike" dirty="0" err="1">
                          <a:solidFill>
                            <a:schemeClr val="tx2"/>
                          </a:solidFill>
                          <a:effectLst/>
                          <a:latin typeface="Verdana" pitchFamily="34" charset="0"/>
                          <a:ea typeface="Verdana" pitchFamily="34" charset="0"/>
                        </a:rPr>
                        <a:t>buka</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pelayanan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Gawat</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Darurat</a:t>
                      </a:r>
                      <a:endParaRPr lang="en-US" sz="1200" b="0" i="0" u="none" strike="noStrike" dirty="0">
                        <a:solidFill>
                          <a:schemeClr val="tx2"/>
                        </a:solidFill>
                        <a:effectLst/>
                        <a:latin typeface="Verdana" pitchFamily="34" charset="0"/>
                        <a:ea typeface="Verdana" pitchFamily="34" charset="0"/>
                      </a:endParaRPr>
                    </a:p>
                  </a:txBody>
                  <a:tcPr marL="0" marR="0" marT="0" marB="0" anchor="ctr"/>
                </a:tc>
                <a:tc>
                  <a:txBody>
                    <a:bodyPr/>
                    <a:lstStyle/>
                    <a:p>
                      <a:pPr algn="ctr" fontAlgn="ctr"/>
                      <a:r>
                        <a:rPr lang="en-US" sz="1200" u="none" strike="noStrike" dirty="0">
                          <a:solidFill>
                            <a:schemeClr val="tx2"/>
                          </a:solidFill>
                          <a:effectLst/>
                          <a:latin typeface="Verdana" pitchFamily="34" charset="0"/>
                          <a:ea typeface="Verdana" pitchFamily="34" charset="0"/>
                        </a:rPr>
                        <a:t>24 Jam</a:t>
                      </a:r>
                      <a:endParaRPr lang="en-US" sz="1200" b="0" i="0" u="none" strike="noStrike" dirty="0">
                        <a:solidFill>
                          <a:schemeClr val="tx2"/>
                        </a:solidFill>
                        <a:effectLst/>
                        <a:latin typeface="Verdana" pitchFamily="34" charset="0"/>
                        <a:ea typeface="Verdana" pitchFamily="34" charset="0"/>
                      </a:endParaRPr>
                    </a:p>
                  </a:txBody>
                  <a:tcPr marL="0" marR="0" marT="0" marB="0" anchor="ctr"/>
                </a:tc>
                <a:tc>
                  <a:txBody>
                    <a:bodyPr/>
                    <a:lstStyle/>
                    <a:p>
                      <a:pPr algn="ctr" fontAlgn="ctr"/>
                      <a:r>
                        <a:rPr lang="id-ID" sz="1200" b="0" i="0" u="none" strike="noStrike">
                          <a:solidFill>
                            <a:srgbClr val="000000"/>
                          </a:solidFill>
                          <a:effectLst/>
                          <a:latin typeface="Verdana" pitchFamily="34" charset="0"/>
                          <a:ea typeface="Verdana" pitchFamily="34" charset="0"/>
                        </a:rPr>
                        <a:t>24 Jam</a:t>
                      </a:r>
                    </a:p>
                  </a:txBody>
                  <a:tcPr marL="0" marR="0" marT="0" marB="0" anchor="ctr" anchorCtr="1"/>
                </a:tc>
                <a:tc>
                  <a:txBody>
                    <a:bodyPr/>
                    <a:lstStyle/>
                    <a:p>
                      <a:pPr algn="ctr" fontAlgn="ctr"/>
                      <a:r>
                        <a:rPr lang="id-ID" sz="1200" b="0" i="0" u="none" strike="noStrike">
                          <a:solidFill>
                            <a:srgbClr val="000000"/>
                          </a:solidFill>
                          <a:effectLst/>
                          <a:latin typeface="Verdana" pitchFamily="34" charset="0"/>
                          <a:ea typeface="Verdana" pitchFamily="34" charset="0"/>
                        </a:rPr>
                        <a:t>24 Jam</a:t>
                      </a:r>
                    </a:p>
                  </a:txBody>
                  <a:tcPr marL="0" marR="0" marT="0" marB="0" anchor="ctr" anchorCtr="1"/>
                </a:tc>
                <a:tc>
                  <a:txBody>
                    <a:bodyPr/>
                    <a:lstStyle/>
                    <a:p>
                      <a:pPr algn="ctr" fontAlgn="ctr"/>
                      <a:r>
                        <a:rPr lang="id-ID" sz="1200" b="0" i="0" u="none" strike="noStrike">
                          <a:solidFill>
                            <a:srgbClr val="000000"/>
                          </a:solidFill>
                          <a:effectLst/>
                          <a:latin typeface="Verdana" pitchFamily="34" charset="0"/>
                          <a:ea typeface="Verdana" pitchFamily="34" charset="0"/>
                        </a:rPr>
                        <a:t>24 Jam</a:t>
                      </a:r>
                    </a:p>
                  </a:txBody>
                  <a:tcPr marL="0" marR="0" marT="0" marB="0" anchor="ctr" anchorCtr="1"/>
                </a:tc>
                <a:tc>
                  <a:txBody>
                    <a:bodyPr/>
                    <a:lstStyle/>
                    <a:p>
                      <a:pPr algn="ctr" fontAlgn="ctr"/>
                      <a:r>
                        <a:rPr lang="en-US" sz="1200" b="0" i="0" u="none" strike="noStrike">
                          <a:solidFill>
                            <a:srgbClr val="000000"/>
                          </a:solidFill>
                          <a:effectLst/>
                          <a:latin typeface="Verdana" pitchFamily="34" charset="0"/>
                          <a:ea typeface="Verdana" pitchFamily="34" charset="0"/>
                        </a:rPr>
                        <a:t>24 Jam</a:t>
                      </a:r>
                    </a:p>
                  </a:txBody>
                  <a:tcPr marL="0" marR="0" marT="0" marB="0" anchor="ctr"/>
                </a:tc>
                <a:extLst>
                  <a:ext uri="{0D108BD9-81ED-4DB2-BD59-A6C34878D82A}">
                    <a16:rowId xmlns:a16="http://schemas.microsoft.com/office/drawing/2014/main" xmlns="" val="10003"/>
                  </a:ext>
                </a:extLst>
              </a:tr>
              <a:tr h="729674">
                <a:tc>
                  <a:txBody>
                    <a:bodyPr/>
                    <a:lstStyle/>
                    <a:p>
                      <a:pPr algn="ctr" fontAlgn="t"/>
                      <a:r>
                        <a:rPr lang="en-US" sz="1200" u="none" strike="noStrike">
                          <a:solidFill>
                            <a:schemeClr val="tx2"/>
                          </a:solidFill>
                          <a:effectLst/>
                          <a:latin typeface="Verdana" pitchFamily="34" charset="0"/>
                          <a:ea typeface="Verdana" pitchFamily="34" charset="0"/>
                        </a:rPr>
                        <a:t>3.</a:t>
                      </a:r>
                      <a:endParaRPr lang="en-US" sz="1200" b="0" i="0" u="none" strike="noStrike">
                        <a:solidFill>
                          <a:schemeClr val="tx2"/>
                        </a:solidFill>
                        <a:effectLst/>
                        <a:latin typeface="Verdana" pitchFamily="34" charset="0"/>
                        <a:ea typeface="Verdana" pitchFamily="34" charset="0"/>
                      </a:endParaRPr>
                    </a:p>
                  </a:txBody>
                  <a:tcPr marL="0" marR="0" marT="0" marB="0" anchor="ctr"/>
                </a:tc>
                <a:tc>
                  <a:txBody>
                    <a:bodyPr/>
                    <a:lstStyle/>
                    <a:p>
                      <a:pPr algn="just" fontAlgn="ctr"/>
                      <a:r>
                        <a:rPr lang="en-US" sz="1200" u="none" strike="noStrike" dirty="0" err="1">
                          <a:solidFill>
                            <a:schemeClr val="tx2"/>
                          </a:solidFill>
                          <a:effectLst/>
                          <a:latin typeface="Verdana" pitchFamily="34" charset="0"/>
                          <a:ea typeface="Verdana" pitchFamily="34" charset="0"/>
                        </a:rPr>
                        <a:t>Pemberi</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Pelayanan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gawat</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darurat</a:t>
                      </a:r>
                      <a:r>
                        <a:rPr lang="en-US" sz="1200" u="none" strike="noStrike" dirty="0">
                          <a:solidFill>
                            <a:schemeClr val="tx2"/>
                          </a:solidFill>
                          <a:effectLst/>
                          <a:latin typeface="Verdana" pitchFamily="34" charset="0"/>
                          <a:ea typeface="Verdana" pitchFamily="34" charset="0"/>
                        </a:rPr>
                        <a:t> yang </a:t>
                      </a:r>
                      <a:r>
                        <a:rPr lang="en-US" sz="1200" u="none" strike="noStrike" dirty="0" err="1">
                          <a:solidFill>
                            <a:schemeClr val="tx2"/>
                          </a:solidFill>
                          <a:effectLst/>
                          <a:latin typeface="Verdana" pitchFamily="34" charset="0"/>
                          <a:ea typeface="Verdana" pitchFamily="34" charset="0"/>
                        </a:rPr>
                        <a:t>bersertifikat</a:t>
                      </a:r>
                      <a:r>
                        <a:rPr lang="en-US" sz="1200" u="none" strike="noStrike" dirty="0">
                          <a:solidFill>
                            <a:schemeClr val="tx2"/>
                          </a:solidFill>
                          <a:effectLst/>
                          <a:latin typeface="Verdana" pitchFamily="34" charset="0"/>
                          <a:ea typeface="Verdana" pitchFamily="34" charset="0"/>
                        </a:rPr>
                        <a:t> yang </a:t>
                      </a:r>
                      <a:r>
                        <a:rPr lang="en-US" sz="1200" u="none" strike="noStrike" dirty="0" err="1">
                          <a:solidFill>
                            <a:schemeClr val="tx2"/>
                          </a:solidFill>
                          <a:effectLst/>
                          <a:latin typeface="Verdana" pitchFamily="34" charset="0"/>
                          <a:ea typeface="Verdana" pitchFamily="34" charset="0"/>
                        </a:rPr>
                        <a:t>masih</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berlaku</a:t>
                      </a:r>
                      <a:r>
                        <a:rPr lang="en-US" sz="1200" u="none" strike="noStrike" dirty="0">
                          <a:solidFill>
                            <a:schemeClr val="tx2"/>
                          </a:solidFill>
                          <a:effectLst/>
                          <a:latin typeface="Verdana" pitchFamily="34" charset="0"/>
                          <a:ea typeface="Verdana" pitchFamily="34" charset="0"/>
                        </a:rPr>
                        <a:t> BLS/PPGD/GELS/ALS</a:t>
                      </a:r>
                      <a:endParaRPr lang="en-US" sz="1200" b="0" i="0" u="none" strike="noStrike" dirty="0">
                        <a:solidFill>
                          <a:schemeClr val="tx2"/>
                        </a:solidFill>
                        <a:effectLst/>
                        <a:latin typeface="Verdana" pitchFamily="34" charset="0"/>
                        <a:ea typeface="Verdana" pitchFamily="34" charset="0"/>
                      </a:endParaRPr>
                    </a:p>
                  </a:txBody>
                  <a:tcPr marL="0" marR="0" marT="0" marB="0" anchor="ctr"/>
                </a:tc>
                <a:tc>
                  <a:txBody>
                    <a:bodyPr/>
                    <a:lstStyle/>
                    <a:p>
                      <a:pPr algn="ctr" fontAlgn="ctr"/>
                      <a:r>
                        <a:rPr lang="en-US" sz="1200" u="none" strike="noStrike">
                          <a:solidFill>
                            <a:schemeClr val="tx2"/>
                          </a:solidFill>
                          <a:effectLst/>
                          <a:latin typeface="Verdana" pitchFamily="34" charset="0"/>
                          <a:ea typeface="Verdana" pitchFamily="34" charset="0"/>
                        </a:rPr>
                        <a:t>100%</a:t>
                      </a:r>
                      <a:endParaRPr lang="en-US" sz="1200" b="0" i="0" u="none" strike="noStrike">
                        <a:solidFill>
                          <a:schemeClr val="tx2"/>
                        </a:solidFill>
                        <a:effectLst/>
                        <a:latin typeface="Verdana" pitchFamily="34" charset="0"/>
                        <a:ea typeface="Verdana" pitchFamily="34" charset="0"/>
                      </a:endParaRPr>
                    </a:p>
                  </a:txBody>
                  <a:tcPr marL="0" marR="0" marT="0" marB="0" anchor="ctr"/>
                </a:tc>
                <a:tc>
                  <a:txBody>
                    <a:bodyPr/>
                    <a:lstStyle/>
                    <a:p>
                      <a:pPr algn="ctr" fontAlgn="ctr"/>
                      <a:r>
                        <a:rPr lang="id-ID" sz="1200" b="0" i="0" u="none" strike="noStrike">
                          <a:solidFill>
                            <a:srgbClr val="000000"/>
                          </a:solidFill>
                          <a:effectLst/>
                          <a:latin typeface="Verdana" pitchFamily="34" charset="0"/>
                          <a:ea typeface="Verdana" pitchFamily="34" charset="0"/>
                        </a:rPr>
                        <a:t>100%</a:t>
                      </a:r>
                    </a:p>
                  </a:txBody>
                  <a:tcPr marL="0" marR="0" marT="0" marB="0" anchor="ctr" anchorCtr="1"/>
                </a:tc>
                <a:tc>
                  <a:txBody>
                    <a:bodyPr/>
                    <a:lstStyle/>
                    <a:p>
                      <a:pPr algn="ctr" fontAlgn="ctr"/>
                      <a:r>
                        <a:rPr lang="id-ID" sz="1200" b="0" i="0" u="none" strike="noStrike">
                          <a:solidFill>
                            <a:srgbClr val="000000"/>
                          </a:solidFill>
                          <a:effectLst/>
                          <a:latin typeface="Verdana" pitchFamily="34" charset="0"/>
                          <a:ea typeface="Verdana" pitchFamily="34" charset="0"/>
                        </a:rPr>
                        <a:t>100%</a:t>
                      </a:r>
                    </a:p>
                  </a:txBody>
                  <a:tcPr marL="0" marR="0" marT="0" marB="0" anchor="ctr" anchorCtr="1"/>
                </a:tc>
                <a:tc>
                  <a:txBody>
                    <a:bodyPr/>
                    <a:lstStyle/>
                    <a:p>
                      <a:pPr algn="ctr" fontAlgn="ctr"/>
                      <a:r>
                        <a:rPr lang="id-ID" sz="1200" b="0" i="0" u="none" strike="noStrike">
                          <a:solidFill>
                            <a:srgbClr val="000000"/>
                          </a:solidFill>
                          <a:effectLst/>
                          <a:latin typeface="Verdana" pitchFamily="34" charset="0"/>
                          <a:ea typeface="Verdana" pitchFamily="34" charset="0"/>
                        </a:rPr>
                        <a:t>100%</a:t>
                      </a:r>
                    </a:p>
                  </a:txBody>
                  <a:tcPr marL="0" marR="0" marT="0" marB="0" anchor="ctr" anchorCtr="1"/>
                </a:tc>
                <a:tc>
                  <a:txBody>
                    <a:bodyPr/>
                    <a:lstStyle/>
                    <a:p>
                      <a:pPr algn="ctr" fontAlgn="ctr"/>
                      <a:r>
                        <a:rPr lang="en-US" sz="1200" b="0" i="0" u="none" strike="noStrike">
                          <a:solidFill>
                            <a:srgbClr val="000000"/>
                          </a:solidFill>
                          <a:effectLst/>
                          <a:latin typeface="Verdana" pitchFamily="34" charset="0"/>
                          <a:ea typeface="Verdana" pitchFamily="34" charset="0"/>
                        </a:rPr>
                        <a:t>100%</a:t>
                      </a:r>
                    </a:p>
                  </a:txBody>
                  <a:tcPr marL="0" marR="0" marT="0" marB="0" anchor="ctr"/>
                </a:tc>
                <a:extLst>
                  <a:ext uri="{0D108BD9-81ED-4DB2-BD59-A6C34878D82A}">
                    <a16:rowId xmlns:a16="http://schemas.microsoft.com/office/drawing/2014/main" xmlns="" val="10004"/>
                  </a:ext>
                </a:extLst>
              </a:tr>
              <a:tr h="405415">
                <a:tc>
                  <a:txBody>
                    <a:bodyPr/>
                    <a:lstStyle/>
                    <a:p>
                      <a:pPr algn="ctr" fontAlgn="ctr"/>
                      <a:r>
                        <a:rPr lang="en-US" sz="1200" u="none" strike="noStrike">
                          <a:solidFill>
                            <a:schemeClr val="tx2"/>
                          </a:solidFill>
                          <a:effectLst/>
                          <a:latin typeface="Verdana" pitchFamily="34" charset="0"/>
                          <a:ea typeface="Verdana" pitchFamily="34" charset="0"/>
                        </a:rPr>
                        <a:t>4.</a:t>
                      </a:r>
                      <a:endParaRPr lang="en-US" sz="1200" b="0" i="0" u="none" strike="noStrike">
                        <a:solidFill>
                          <a:schemeClr val="tx2"/>
                        </a:solidFill>
                        <a:effectLst/>
                        <a:latin typeface="Verdana" pitchFamily="34" charset="0"/>
                        <a:ea typeface="Verdana" pitchFamily="34" charset="0"/>
                      </a:endParaRPr>
                    </a:p>
                  </a:txBody>
                  <a:tcPr marL="0" marR="0" marT="0" marB="0" anchor="ctr"/>
                </a:tc>
                <a:tc>
                  <a:txBody>
                    <a:bodyPr/>
                    <a:lstStyle/>
                    <a:p>
                      <a:pPr algn="just" fontAlgn="ctr"/>
                      <a:r>
                        <a:rPr lang="en-US" sz="1200" u="none" strike="noStrike" dirty="0" err="1">
                          <a:solidFill>
                            <a:schemeClr val="tx2"/>
                          </a:solidFill>
                          <a:effectLst/>
                          <a:latin typeface="Verdana" pitchFamily="34" charset="0"/>
                          <a:ea typeface="Verdana" pitchFamily="34" charset="0"/>
                        </a:rPr>
                        <a:t>Ketersediaan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tim</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penanggulangan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bencana</a:t>
                      </a:r>
                      <a:endParaRPr lang="en-US" sz="1200" b="0" i="0" u="none" strike="noStrike" dirty="0">
                        <a:solidFill>
                          <a:schemeClr val="tx2"/>
                        </a:solidFill>
                        <a:effectLst/>
                        <a:latin typeface="Verdana" pitchFamily="34" charset="0"/>
                        <a:ea typeface="Verdana" pitchFamily="34" charset="0"/>
                      </a:endParaRPr>
                    </a:p>
                  </a:txBody>
                  <a:tcPr marL="0" marR="0" marT="0" marB="0" anchor="ctr"/>
                </a:tc>
                <a:tc>
                  <a:txBody>
                    <a:bodyPr/>
                    <a:lstStyle/>
                    <a:p>
                      <a:pPr algn="ctr" fontAlgn="ctr"/>
                      <a:r>
                        <a:rPr lang="en-US" sz="1200" u="none" strike="noStrike" dirty="0">
                          <a:solidFill>
                            <a:schemeClr val="tx2"/>
                          </a:solidFill>
                          <a:effectLst/>
                          <a:latin typeface="Verdana" pitchFamily="34" charset="0"/>
                          <a:ea typeface="Verdana" pitchFamily="34" charset="0"/>
                        </a:rPr>
                        <a:t>1 Tim</a:t>
                      </a:r>
                      <a:endParaRPr lang="en-US" sz="1200" b="0" i="0" u="none" strike="noStrike" dirty="0">
                        <a:solidFill>
                          <a:schemeClr val="tx2"/>
                        </a:solidFill>
                        <a:effectLst/>
                        <a:latin typeface="Verdana" pitchFamily="34" charset="0"/>
                        <a:ea typeface="Verdana" pitchFamily="34" charset="0"/>
                      </a:endParaRPr>
                    </a:p>
                  </a:txBody>
                  <a:tcPr marL="0" marR="0" marT="0" marB="0" anchor="ctr"/>
                </a:tc>
                <a:tc>
                  <a:txBody>
                    <a:bodyPr/>
                    <a:lstStyle/>
                    <a:p>
                      <a:pPr algn="ctr" fontAlgn="ctr"/>
                      <a:r>
                        <a:rPr lang="id-ID" sz="1200" b="0" i="0" u="none" strike="noStrike">
                          <a:solidFill>
                            <a:srgbClr val="000000"/>
                          </a:solidFill>
                          <a:effectLst/>
                          <a:latin typeface="Verdana" pitchFamily="34" charset="0"/>
                          <a:ea typeface="Verdana" pitchFamily="34" charset="0"/>
                        </a:rPr>
                        <a:t>1 Tim</a:t>
                      </a:r>
                    </a:p>
                  </a:txBody>
                  <a:tcPr marL="0" marR="0" marT="0" marB="0" anchor="ctr" anchorCtr="1"/>
                </a:tc>
                <a:tc>
                  <a:txBody>
                    <a:bodyPr/>
                    <a:lstStyle/>
                    <a:p>
                      <a:pPr algn="ctr" fontAlgn="ctr"/>
                      <a:r>
                        <a:rPr lang="id-ID" sz="1200" b="0" i="0" u="none" strike="noStrike">
                          <a:solidFill>
                            <a:srgbClr val="000000"/>
                          </a:solidFill>
                          <a:effectLst/>
                          <a:latin typeface="Verdana" pitchFamily="34" charset="0"/>
                          <a:ea typeface="Verdana" pitchFamily="34" charset="0"/>
                        </a:rPr>
                        <a:t>1 Tim</a:t>
                      </a:r>
                    </a:p>
                  </a:txBody>
                  <a:tcPr marL="0" marR="0" marT="0" marB="0" anchor="ctr" anchorCtr="1"/>
                </a:tc>
                <a:tc>
                  <a:txBody>
                    <a:bodyPr/>
                    <a:lstStyle/>
                    <a:p>
                      <a:pPr algn="ctr" fontAlgn="ctr"/>
                      <a:r>
                        <a:rPr lang="id-ID" sz="1200" b="0" i="0" u="none" strike="noStrike">
                          <a:solidFill>
                            <a:srgbClr val="000000"/>
                          </a:solidFill>
                          <a:effectLst/>
                          <a:latin typeface="Verdana" pitchFamily="34" charset="0"/>
                          <a:ea typeface="Verdana" pitchFamily="34" charset="0"/>
                        </a:rPr>
                        <a:t>1 Tim</a:t>
                      </a:r>
                    </a:p>
                  </a:txBody>
                  <a:tcPr marL="0" marR="0" marT="0" marB="0" anchor="ctr" anchorCtr="1"/>
                </a:tc>
                <a:tc>
                  <a:txBody>
                    <a:bodyPr/>
                    <a:lstStyle/>
                    <a:p>
                      <a:pPr algn="ctr" fontAlgn="ctr"/>
                      <a:r>
                        <a:rPr lang="en-US" sz="1200" b="0" i="0" u="none" strike="noStrike">
                          <a:solidFill>
                            <a:srgbClr val="000000"/>
                          </a:solidFill>
                          <a:effectLst/>
                          <a:latin typeface="Verdana" pitchFamily="34" charset="0"/>
                          <a:ea typeface="Verdana" pitchFamily="34" charset="0"/>
                        </a:rPr>
                        <a:t>1 Tim</a:t>
                      </a:r>
                    </a:p>
                  </a:txBody>
                  <a:tcPr marL="0" marR="0" marT="0" marB="0" anchor="ctr"/>
                </a:tc>
                <a:extLst>
                  <a:ext uri="{0D108BD9-81ED-4DB2-BD59-A6C34878D82A}">
                    <a16:rowId xmlns:a16="http://schemas.microsoft.com/office/drawing/2014/main" xmlns="" val="10005"/>
                  </a:ext>
                </a:extLst>
              </a:tr>
              <a:tr h="547255">
                <a:tc>
                  <a:txBody>
                    <a:bodyPr/>
                    <a:lstStyle/>
                    <a:p>
                      <a:pPr algn="ctr" fontAlgn="t"/>
                      <a:r>
                        <a:rPr lang="en-US" sz="1200" u="none" strike="noStrike">
                          <a:solidFill>
                            <a:schemeClr val="tx2"/>
                          </a:solidFill>
                          <a:effectLst/>
                          <a:latin typeface="Verdana" pitchFamily="34" charset="0"/>
                          <a:ea typeface="Verdana" pitchFamily="34" charset="0"/>
                        </a:rPr>
                        <a:t>5.</a:t>
                      </a:r>
                      <a:endParaRPr lang="en-US" sz="1200" b="0" i="0" u="none" strike="noStrike">
                        <a:solidFill>
                          <a:schemeClr val="tx2"/>
                        </a:solidFill>
                        <a:effectLst/>
                        <a:latin typeface="Verdana" pitchFamily="34" charset="0"/>
                        <a:ea typeface="Verdana" pitchFamily="34" charset="0"/>
                      </a:endParaRPr>
                    </a:p>
                  </a:txBody>
                  <a:tcPr marL="0" marR="0" marT="0" marB="0" anchor="ctr"/>
                </a:tc>
                <a:tc>
                  <a:txBody>
                    <a:bodyPr/>
                    <a:lstStyle/>
                    <a:p>
                      <a:pPr algn="just" fontAlgn="t"/>
                      <a:r>
                        <a:rPr lang="nn-NO" sz="1200" u="none" strike="noStrike" dirty="0">
                          <a:solidFill>
                            <a:schemeClr val="tx2"/>
                          </a:solidFill>
                          <a:effectLst/>
                          <a:latin typeface="Verdana" pitchFamily="34" charset="0"/>
                          <a:ea typeface="Verdana" pitchFamily="34" charset="0"/>
                        </a:rPr>
                        <a:t>Waktu tanggap pelayanan Dokter </a:t>
                      </a:r>
                    </a:p>
                    <a:p>
                      <a:pPr algn="just" fontAlgn="t"/>
                      <a:r>
                        <a:rPr lang="nn-NO" sz="1200" u="none" strike="noStrike" dirty="0">
                          <a:solidFill>
                            <a:schemeClr val="tx2"/>
                          </a:solidFill>
                          <a:effectLst/>
                          <a:latin typeface="Verdana" pitchFamily="34" charset="0"/>
                          <a:ea typeface="Verdana" pitchFamily="34" charset="0"/>
                        </a:rPr>
                        <a:t>di Gawat Darurat</a:t>
                      </a:r>
                      <a:endParaRPr lang="nn-NO" sz="1200" b="0" i="0" u="none" strike="noStrike" dirty="0">
                        <a:solidFill>
                          <a:schemeClr val="tx2"/>
                        </a:solidFill>
                        <a:effectLst/>
                        <a:latin typeface="Verdana" pitchFamily="34" charset="0"/>
                        <a:ea typeface="Verdana" pitchFamily="34" charset="0"/>
                      </a:endParaRPr>
                    </a:p>
                  </a:txBody>
                  <a:tcPr marL="0" marR="0" marT="0" marB="0" anchor="ctr"/>
                </a:tc>
                <a:tc>
                  <a:txBody>
                    <a:bodyPr/>
                    <a:lstStyle/>
                    <a:p>
                      <a:pPr marL="117475" indent="0" algn="ctr" fontAlgn="ctr"/>
                      <a:r>
                        <a:rPr lang="nb-NO" sz="1200" u="none" strike="noStrike" dirty="0">
                          <a:solidFill>
                            <a:schemeClr val="tx2"/>
                          </a:solidFill>
                          <a:effectLst/>
                          <a:latin typeface="Verdana" pitchFamily="34" charset="0"/>
                          <a:ea typeface="Verdana" pitchFamily="34" charset="0"/>
                        </a:rPr>
                        <a:t>≤ 5 menit terlayani setelah pasien datang</a:t>
                      </a:r>
                      <a:endParaRPr lang="nb-NO" sz="1200" b="0" i="0" u="none" strike="noStrike" dirty="0">
                        <a:solidFill>
                          <a:schemeClr val="tx2"/>
                        </a:solidFill>
                        <a:effectLst/>
                        <a:latin typeface="Verdana" pitchFamily="34" charset="0"/>
                        <a:ea typeface="Verdana" pitchFamily="34" charset="0"/>
                      </a:endParaRPr>
                    </a:p>
                  </a:txBody>
                  <a:tcPr marL="0" marR="0" marT="0" marB="0" anchor="ctr"/>
                </a:tc>
                <a:tc>
                  <a:txBody>
                    <a:bodyPr/>
                    <a:lstStyle/>
                    <a:p>
                      <a:pPr algn="ctr" fontAlgn="ctr"/>
                      <a:r>
                        <a:rPr lang="id-ID" sz="1200" b="0" i="0" u="none" strike="noStrike">
                          <a:solidFill>
                            <a:srgbClr val="000000"/>
                          </a:solidFill>
                          <a:effectLst/>
                          <a:latin typeface="Verdana" pitchFamily="34" charset="0"/>
                          <a:ea typeface="Verdana" pitchFamily="34" charset="0"/>
                        </a:rPr>
                        <a:t>98.64%</a:t>
                      </a:r>
                    </a:p>
                  </a:txBody>
                  <a:tcPr marL="0" marR="0" marT="0" marB="0" anchor="ctr" anchorCtr="1"/>
                </a:tc>
                <a:tc>
                  <a:txBody>
                    <a:bodyPr/>
                    <a:lstStyle/>
                    <a:p>
                      <a:pPr algn="ctr" fontAlgn="ctr"/>
                      <a:r>
                        <a:rPr lang="id-ID" sz="1200" b="0" i="0" u="none" strike="noStrike">
                          <a:solidFill>
                            <a:srgbClr val="000000"/>
                          </a:solidFill>
                          <a:effectLst/>
                          <a:latin typeface="Verdana" pitchFamily="34" charset="0"/>
                          <a:ea typeface="Verdana" pitchFamily="34" charset="0"/>
                        </a:rPr>
                        <a:t>96.15%</a:t>
                      </a:r>
                    </a:p>
                  </a:txBody>
                  <a:tcPr marL="0" marR="0" marT="0" marB="0" anchor="ctr" anchorCtr="1"/>
                </a:tc>
                <a:tc>
                  <a:txBody>
                    <a:bodyPr/>
                    <a:lstStyle/>
                    <a:p>
                      <a:pPr algn="ctr" fontAlgn="ctr"/>
                      <a:r>
                        <a:rPr lang="id-ID" sz="1200" b="0" i="0" u="none" strike="noStrike">
                          <a:solidFill>
                            <a:srgbClr val="000000"/>
                          </a:solidFill>
                          <a:effectLst/>
                          <a:latin typeface="Verdana" pitchFamily="34" charset="0"/>
                          <a:ea typeface="Verdana" pitchFamily="34" charset="0"/>
                        </a:rPr>
                        <a:t>97.71%</a:t>
                      </a:r>
                    </a:p>
                  </a:txBody>
                  <a:tcPr marL="0" marR="0" marT="0" marB="0" anchor="ctr" anchorCtr="1"/>
                </a:tc>
                <a:tc>
                  <a:txBody>
                    <a:bodyPr/>
                    <a:lstStyle/>
                    <a:p>
                      <a:pPr algn="ctr" fontAlgn="ctr"/>
                      <a:r>
                        <a:rPr lang="en-US" sz="1200" b="0" i="0" u="none" strike="noStrike">
                          <a:solidFill>
                            <a:srgbClr val="000000"/>
                          </a:solidFill>
                          <a:effectLst/>
                          <a:latin typeface="Verdana" pitchFamily="34" charset="0"/>
                          <a:ea typeface="Verdana" pitchFamily="34" charset="0"/>
                        </a:rPr>
                        <a:t>97,06%</a:t>
                      </a:r>
                    </a:p>
                  </a:txBody>
                  <a:tcPr marL="0" marR="0" marT="0" marB="0" anchor="ctr"/>
                </a:tc>
                <a:extLst>
                  <a:ext uri="{0D108BD9-81ED-4DB2-BD59-A6C34878D82A}">
                    <a16:rowId xmlns:a16="http://schemas.microsoft.com/office/drawing/2014/main" xmlns="" val="10006"/>
                  </a:ext>
                </a:extLst>
              </a:tr>
              <a:tr h="359131">
                <a:tc>
                  <a:txBody>
                    <a:bodyPr/>
                    <a:lstStyle/>
                    <a:p>
                      <a:pPr algn="ctr" fontAlgn="ctr"/>
                      <a:r>
                        <a:rPr lang="en-US" sz="1200" u="none" strike="noStrike">
                          <a:solidFill>
                            <a:schemeClr val="tx2"/>
                          </a:solidFill>
                          <a:effectLst/>
                          <a:latin typeface="Verdana" pitchFamily="34" charset="0"/>
                          <a:ea typeface="Verdana" pitchFamily="34" charset="0"/>
                        </a:rPr>
                        <a:t>6.</a:t>
                      </a:r>
                      <a:endParaRPr lang="en-US" sz="1200" b="0" i="0" u="none" strike="noStrike">
                        <a:solidFill>
                          <a:schemeClr val="tx2"/>
                        </a:solidFill>
                        <a:effectLst/>
                        <a:latin typeface="Verdana" pitchFamily="34" charset="0"/>
                        <a:ea typeface="Verdana" pitchFamily="34" charset="0"/>
                      </a:endParaRPr>
                    </a:p>
                  </a:txBody>
                  <a:tcPr marL="0" marR="0" marT="0" marB="0" anchor="ctr"/>
                </a:tc>
                <a:tc>
                  <a:txBody>
                    <a:bodyPr/>
                    <a:lstStyle/>
                    <a:p>
                      <a:pPr algn="just" fontAlgn="ctr"/>
                      <a:r>
                        <a:rPr lang="en-US" sz="1200" u="none" strike="noStrike" dirty="0" err="1">
                          <a:solidFill>
                            <a:schemeClr val="tx2"/>
                          </a:solidFill>
                          <a:effectLst/>
                          <a:latin typeface="Verdana" pitchFamily="34" charset="0"/>
                          <a:ea typeface="Verdana" pitchFamily="34" charset="0"/>
                        </a:rPr>
                        <a:t>Kepuasan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Pelanggan</a:t>
                      </a:r>
                      <a:endParaRPr lang="en-US" sz="1200" b="0" i="0" u="none" strike="noStrike" dirty="0">
                        <a:solidFill>
                          <a:schemeClr val="tx2"/>
                        </a:solidFill>
                        <a:effectLst/>
                        <a:latin typeface="Verdana" pitchFamily="34" charset="0"/>
                        <a:ea typeface="Verdana" pitchFamily="34" charset="0"/>
                      </a:endParaRPr>
                    </a:p>
                  </a:txBody>
                  <a:tcPr marL="0" marR="0" marT="0" marB="0" anchor="ctr"/>
                </a:tc>
                <a:tc>
                  <a:txBody>
                    <a:bodyPr/>
                    <a:lstStyle/>
                    <a:p>
                      <a:pPr algn="ctr" fontAlgn="ctr"/>
                      <a:r>
                        <a:rPr lang="en-US" sz="1200" u="none" strike="noStrike" dirty="0">
                          <a:solidFill>
                            <a:schemeClr val="tx2"/>
                          </a:solidFill>
                          <a:effectLst/>
                          <a:latin typeface="Verdana" pitchFamily="34" charset="0"/>
                          <a:ea typeface="Verdana" pitchFamily="34" charset="0"/>
                        </a:rPr>
                        <a:t>≥ 70 %</a:t>
                      </a:r>
                      <a:endParaRPr lang="en-US" sz="1200" b="0" i="0" u="none" strike="noStrike" dirty="0">
                        <a:solidFill>
                          <a:schemeClr val="tx2"/>
                        </a:solidFill>
                        <a:effectLst/>
                        <a:latin typeface="Verdana" pitchFamily="34" charset="0"/>
                        <a:ea typeface="Verdana" pitchFamily="34" charset="0"/>
                      </a:endParaRPr>
                    </a:p>
                  </a:txBody>
                  <a:tcPr marL="0" marR="0" marT="0" marB="0" anchor="ctr"/>
                </a:tc>
                <a:tc>
                  <a:txBody>
                    <a:bodyPr/>
                    <a:lstStyle/>
                    <a:p>
                      <a:pPr algn="ctr" fontAlgn="ctr"/>
                      <a:r>
                        <a:rPr lang="id-ID" sz="1200" b="0" i="0" u="none" strike="noStrike">
                          <a:solidFill>
                            <a:srgbClr val="000000"/>
                          </a:solidFill>
                          <a:effectLst/>
                          <a:latin typeface="Verdana" pitchFamily="34" charset="0"/>
                          <a:ea typeface="Verdana" pitchFamily="34" charset="0"/>
                        </a:rPr>
                        <a:t>-</a:t>
                      </a:r>
                    </a:p>
                  </a:txBody>
                  <a:tcPr marL="0" marR="0" marT="0" marB="0" anchor="ctr" anchorCtr="1"/>
                </a:tc>
                <a:tc>
                  <a:txBody>
                    <a:bodyPr/>
                    <a:lstStyle/>
                    <a:p>
                      <a:pPr algn="ctr" fontAlgn="b"/>
                      <a:r>
                        <a:rPr lang="id-ID" sz="1200" b="0" i="0" u="none" strike="noStrike">
                          <a:solidFill>
                            <a:srgbClr val="000000"/>
                          </a:solidFill>
                          <a:effectLst/>
                          <a:latin typeface="Verdana" pitchFamily="34" charset="0"/>
                          <a:ea typeface="Verdana" pitchFamily="34" charset="0"/>
                        </a:rPr>
                        <a:t>-</a:t>
                      </a:r>
                    </a:p>
                  </a:txBody>
                  <a:tcPr marL="0" marR="0" marT="0" marB="0" anchor="ctr" anchorCtr="1"/>
                </a:tc>
                <a:tc>
                  <a:txBody>
                    <a:bodyPr/>
                    <a:lstStyle/>
                    <a:p>
                      <a:pPr algn="ctr" fontAlgn="b"/>
                      <a:r>
                        <a:rPr lang="id-ID" sz="1200" b="0" i="0" u="none" strike="noStrike">
                          <a:solidFill>
                            <a:srgbClr val="000000"/>
                          </a:solidFill>
                          <a:effectLst/>
                          <a:latin typeface="Verdana" pitchFamily="34" charset="0"/>
                          <a:ea typeface="Verdana" pitchFamily="34" charset="0"/>
                        </a:rPr>
                        <a:t>92.48%</a:t>
                      </a:r>
                    </a:p>
                  </a:txBody>
                  <a:tcPr marL="0" marR="0" marT="0" marB="0" anchor="ctr" anchorCtr="1"/>
                </a:tc>
                <a:tc>
                  <a:txBody>
                    <a:bodyPr/>
                    <a:lstStyle/>
                    <a:p>
                      <a:pPr algn="ctr" fontAlgn="ctr"/>
                      <a:r>
                        <a:rPr lang="en-US" sz="1200" b="0" i="0" u="none" strike="noStrike">
                          <a:solidFill>
                            <a:srgbClr val="000000"/>
                          </a:solidFill>
                          <a:effectLst/>
                          <a:latin typeface="Verdana" pitchFamily="34" charset="0"/>
                          <a:ea typeface="Verdana" pitchFamily="34" charset="0"/>
                        </a:rPr>
                        <a:t>-</a:t>
                      </a:r>
                    </a:p>
                  </a:txBody>
                  <a:tcPr marL="0" marR="0" marT="0" marB="0" anchor="ctr"/>
                </a:tc>
                <a:extLst>
                  <a:ext uri="{0D108BD9-81ED-4DB2-BD59-A6C34878D82A}">
                    <a16:rowId xmlns:a16="http://schemas.microsoft.com/office/drawing/2014/main" xmlns="" val="10007"/>
                  </a:ext>
                </a:extLst>
              </a:tr>
              <a:tr h="359131">
                <a:tc>
                  <a:txBody>
                    <a:bodyPr/>
                    <a:lstStyle/>
                    <a:p>
                      <a:pPr algn="ctr" fontAlgn="ctr"/>
                      <a:r>
                        <a:rPr lang="en-US" sz="1200" u="none" strike="noStrike">
                          <a:solidFill>
                            <a:schemeClr val="tx2"/>
                          </a:solidFill>
                          <a:effectLst/>
                          <a:latin typeface="Verdana" pitchFamily="34" charset="0"/>
                          <a:ea typeface="Verdana" pitchFamily="34" charset="0"/>
                        </a:rPr>
                        <a:t>7.</a:t>
                      </a:r>
                      <a:endParaRPr lang="en-US" sz="1200" b="0" i="0" u="none" strike="noStrike">
                        <a:solidFill>
                          <a:schemeClr val="tx2"/>
                        </a:solidFill>
                        <a:effectLst/>
                        <a:latin typeface="Verdana" pitchFamily="34" charset="0"/>
                        <a:ea typeface="Verdana" pitchFamily="34" charset="0"/>
                      </a:endParaRPr>
                    </a:p>
                  </a:txBody>
                  <a:tcPr marL="0" marR="0" marT="0" marB="0" anchor="ctr"/>
                </a:tc>
                <a:tc>
                  <a:txBody>
                    <a:bodyPr/>
                    <a:lstStyle/>
                    <a:p>
                      <a:pPr algn="just" fontAlgn="ctr"/>
                      <a:r>
                        <a:rPr lang="en-US" sz="1200" u="none" strike="noStrike" dirty="0" err="1">
                          <a:solidFill>
                            <a:schemeClr val="tx2"/>
                          </a:solidFill>
                          <a:effectLst/>
                          <a:latin typeface="Verdana" pitchFamily="34" charset="0"/>
                          <a:ea typeface="Verdana" pitchFamily="34" charset="0"/>
                        </a:rPr>
                        <a:t>Kematian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Pasien</a:t>
                      </a:r>
                      <a:r>
                        <a:rPr lang="en-US" sz="1200" u="none" strike="noStrike" dirty="0">
                          <a:solidFill>
                            <a:schemeClr val="tx2"/>
                          </a:solidFill>
                          <a:effectLst/>
                          <a:latin typeface="Verdana" pitchFamily="34" charset="0"/>
                          <a:ea typeface="Verdana" pitchFamily="34" charset="0"/>
                        </a:rPr>
                        <a:t> &lt; 24 Jam</a:t>
                      </a:r>
                      <a:endParaRPr lang="en-US" sz="1200" b="0" i="0" u="none" strike="noStrike" dirty="0">
                        <a:solidFill>
                          <a:schemeClr val="tx2"/>
                        </a:solidFill>
                        <a:effectLst/>
                        <a:latin typeface="Verdana" pitchFamily="34" charset="0"/>
                        <a:ea typeface="Verdana" pitchFamily="34" charset="0"/>
                      </a:endParaRPr>
                    </a:p>
                  </a:txBody>
                  <a:tcPr marL="0" marR="0" marT="0" marB="0" anchor="ctr"/>
                </a:tc>
                <a:tc>
                  <a:txBody>
                    <a:bodyPr/>
                    <a:lstStyle/>
                    <a:p>
                      <a:pPr algn="ctr" fontAlgn="ctr"/>
                      <a:r>
                        <a:rPr lang="en-US" sz="1200" u="none" strike="noStrike" dirty="0">
                          <a:solidFill>
                            <a:schemeClr val="tx2"/>
                          </a:solidFill>
                          <a:effectLst/>
                          <a:latin typeface="Verdana" pitchFamily="34" charset="0"/>
                          <a:ea typeface="Verdana" pitchFamily="34" charset="0"/>
                        </a:rPr>
                        <a:t>≤ 2 ‰</a:t>
                      </a:r>
                      <a:endParaRPr lang="en-US" sz="1200" b="0" i="0" u="none" strike="noStrike" dirty="0">
                        <a:solidFill>
                          <a:schemeClr val="tx2"/>
                        </a:solidFill>
                        <a:effectLst/>
                        <a:latin typeface="Verdana" pitchFamily="34" charset="0"/>
                        <a:ea typeface="Verdana" pitchFamily="34" charset="0"/>
                      </a:endParaRPr>
                    </a:p>
                  </a:txBody>
                  <a:tcPr marL="0" marR="0" marT="0" marB="0" anchor="ctr"/>
                </a:tc>
                <a:tc>
                  <a:txBody>
                    <a:bodyPr/>
                    <a:lstStyle/>
                    <a:p>
                      <a:pPr algn="ctr" fontAlgn="ctr"/>
                      <a:r>
                        <a:rPr lang="id-ID" sz="1200" b="0" i="0" u="none" strike="noStrike">
                          <a:solidFill>
                            <a:srgbClr val="000000"/>
                          </a:solidFill>
                          <a:effectLst/>
                          <a:latin typeface="Verdana" pitchFamily="34" charset="0"/>
                          <a:ea typeface="Verdana" pitchFamily="34" charset="0"/>
                        </a:rPr>
                        <a:t>-</a:t>
                      </a:r>
                    </a:p>
                  </a:txBody>
                  <a:tcPr marL="0" marR="0" marT="0" marB="0" anchor="ctr" anchorCtr="1"/>
                </a:tc>
                <a:tc>
                  <a:txBody>
                    <a:bodyPr/>
                    <a:lstStyle/>
                    <a:p>
                      <a:pPr algn="ctr" fontAlgn="b"/>
                      <a:r>
                        <a:rPr lang="id-ID" sz="1200" b="0" i="0" u="none" strike="noStrike">
                          <a:solidFill>
                            <a:srgbClr val="000000"/>
                          </a:solidFill>
                          <a:effectLst/>
                          <a:latin typeface="Verdana" pitchFamily="34" charset="0"/>
                          <a:ea typeface="Verdana" pitchFamily="34" charset="0"/>
                        </a:rPr>
                        <a:t>-</a:t>
                      </a:r>
                    </a:p>
                  </a:txBody>
                  <a:tcPr marL="0" marR="0" marT="0" marB="0" anchor="ctr" anchorCtr="1"/>
                </a:tc>
                <a:tc>
                  <a:txBody>
                    <a:bodyPr/>
                    <a:lstStyle/>
                    <a:p>
                      <a:pPr algn="ctr" fontAlgn="b"/>
                      <a:r>
                        <a:rPr lang="id-ID" sz="1200" b="0" i="0" u="none" strike="noStrike">
                          <a:solidFill>
                            <a:srgbClr val="000000"/>
                          </a:solidFill>
                          <a:effectLst/>
                          <a:latin typeface="Verdana" pitchFamily="34" charset="0"/>
                          <a:ea typeface="Verdana" pitchFamily="34" charset="0"/>
                        </a:rPr>
                        <a:t>-</a:t>
                      </a:r>
                    </a:p>
                  </a:txBody>
                  <a:tcPr marL="0" marR="0" marT="0" marB="0" anchor="ctr" anchorCtr="1"/>
                </a:tc>
                <a:tc>
                  <a:txBody>
                    <a:bodyPr/>
                    <a:lstStyle/>
                    <a:p>
                      <a:pPr algn="ctr" fontAlgn="ctr"/>
                      <a:r>
                        <a:rPr lang="en-US" sz="1200" b="0" i="0" u="none" strike="noStrike">
                          <a:solidFill>
                            <a:srgbClr val="000000"/>
                          </a:solidFill>
                          <a:effectLst/>
                          <a:latin typeface="Verdana" pitchFamily="34" charset="0"/>
                          <a:ea typeface="Verdana" pitchFamily="34" charset="0"/>
                        </a:rPr>
                        <a:t>-</a:t>
                      </a:r>
                    </a:p>
                  </a:txBody>
                  <a:tcPr marL="0" marR="0" marT="0" marB="0" anchor="ctr"/>
                </a:tc>
                <a:extLst>
                  <a:ext uri="{0D108BD9-81ED-4DB2-BD59-A6C34878D82A}">
                    <a16:rowId xmlns:a16="http://schemas.microsoft.com/office/drawing/2014/main" xmlns="" val="10008"/>
                  </a:ext>
                </a:extLst>
              </a:tr>
              <a:tr h="405415">
                <a:tc>
                  <a:txBody>
                    <a:bodyPr/>
                    <a:lstStyle/>
                    <a:p>
                      <a:pPr algn="ctr" fontAlgn="ctr"/>
                      <a:r>
                        <a:rPr lang="en-US" sz="1200" u="none" strike="noStrike">
                          <a:solidFill>
                            <a:schemeClr val="tx2"/>
                          </a:solidFill>
                          <a:effectLst/>
                          <a:latin typeface="Verdana" pitchFamily="34" charset="0"/>
                          <a:ea typeface="Verdana" pitchFamily="34" charset="0"/>
                        </a:rPr>
                        <a:t>8.</a:t>
                      </a:r>
                      <a:endParaRPr lang="en-US" sz="1200" b="0" i="0" u="none" strike="noStrike">
                        <a:solidFill>
                          <a:schemeClr val="tx2"/>
                        </a:solidFill>
                        <a:effectLst/>
                        <a:latin typeface="Verdana" pitchFamily="34" charset="0"/>
                        <a:ea typeface="Verdana" pitchFamily="34" charset="0"/>
                      </a:endParaRPr>
                    </a:p>
                  </a:txBody>
                  <a:tcPr marL="0" marR="0" marT="0" marB="0" anchor="ctr"/>
                </a:tc>
                <a:tc>
                  <a:txBody>
                    <a:bodyPr/>
                    <a:lstStyle/>
                    <a:p>
                      <a:pPr algn="just" fontAlgn="ctr"/>
                      <a:r>
                        <a:rPr lang="sv-SE" sz="1200" u="none" strike="noStrike" dirty="0">
                          <a:solidFill>
                            <a:schemeClr val="tx2"/>
                          </a:solidFill>
                          <a:effectLst/>
                          <a:latin typeface="Verdana" pitchFamily="34" charset="0"/>
                          <a:ea typeface="Verdana" pitchFamily="34" charset="0"/>
                        </a:rPr>
                        <a:t>Pasien dapat ditenangkan dalam waktu ≤  48 Jam</a:t>
                      </a:r>
                      <a:endParaRPr lang="sv-SE" sz="1200" b="0" i="0" u="none" strike="noStrike" dirty="0">
                        <a:solidFill>
                          <a:schemeClr val="tx2"/>
                        </a:solidFill>
                        <a:effectLst/>
                        <a:latin typeface="Verdana" pitchFamily="34" charset="0"/>
                        <a:ea typeface="Verdana" pitchFamily="34" charset="0"/>
                      </a:endParaRPr>
                    </a:p>
                  </a:txBody>
                  <a:tcPr marL="0" marR="0" marT="0" marB="0" anchor="ctr"/>
                </a:tc>
                <a:tc>
                  <a:txBody>
                    <a:bodyPr/>
                    <a:lstStyle/>
                    <a:p>
                      <a:pPr algn="ctr" fontAlgn="ctr"/>
                      <a:r>
                        <a:rPr lang="en-US" sz="1200" u="none" strike="noStrike" dirty="0">
                          <a:solidFill>
                            <a:schemeClr val="tx2"/>
                          </a:solidFill>
                          <a:effectLst/>
                          <a:latin typeface="Verdana" pitchFamily="34" charset="0"/>
                          <a:ea typeface="Verdana" pitchFamily="34" charset="0"/>
                        </a:rPr>
                        <a:t>100%</a:t>
                      </a:r>
                      <a:endParaRPr lang="en-US" sz="1200" b="0" i="0" u="none" strike="noStrike" dirty="0">
                        <a:solidFill>
                          <a:schemeClr val="tx2"/>
                        </a:solidFill>
                        <a:effectLst/>
                        <a:latin typeface="Verdana" pitchFamily="34" charset="0"/>
                        <a:ea typeface="Verdana" pitchFamily="34" charset="0"/>
                      </a:endParaRPr>
                    </a:p>
                  </a:txBody>
                  <a:tcPr marL="0" marR="0" marT="0" marB="0" anchor="ctr"/>
                </a:tc>
                <a:tc>
                  <a:txBody>
                    <a:bodyPr/>
                    <a:lstStyle/>
                    <a:p>
                      <a:pPr algn="ctr" fontAlgn="ctr"/>
                      <a:r>
                        <a:rPr lang="id-ID" sz="1200" b="0" i="0" u="none" strike="noStrike">
                          <a:solidFill>
                            <a:srgbClr val="000000"/>
                          </a:solidFill>
                          <a:effectLst/>
                          <a:latin typeface="Verdana" pitchFamily="34" charset="0"/>
                          <a:ea typeface="Verdana" pitchFamily="34" charset="0"/>
                        </a:rPr>
                        <a:t>96.69%</a:t>
                      </a:r>
                    </a:p>
                  </a:txBody>
                  <a:tcPr marL="0" marR="0" marT="0" marB="0" anchor="ctr" anchorCtr="1"/>
                </a:tc>
                <a:tc>
                  <a:txBody>
                    <a:bodyPr/>
                    <a:lstStyle/>
                    <a:p>
                      <a:pPr algn="ctr" fontAlgn="ctr"/>
                      <a:r>
                        <a:rPr lang="id-ID" sz="1200" b="0" i="0" u="none" strike="noStrike" dirty="0">
                          <a:solidFill>
                            <a:srgbClr val="000000"/>
                          </a:solidFill>
                          <a:effectLst/>
                          <a:latin typeface="Verdana" pitchFamily="34" charset="0"/>
                          <a:ea typeface="Verdana" pitchFamily="34" charset="0"/>
                        </a:rPr>
                        <a:t>91.27%</a:t>
                      </a:r>
                    </a:p>
                  </a:txBody>
                  <a:tcPr marL="0" marR="0" marT="0" marB="0" anchor="ctr" anchorCtr="1"/>
                </a:tc>
                <a:tc>
                  <a:txBody>
                    <a:bodyPr/>
                    <a:lstStyle/>
                    <a:p>
                      <a:pPr algn="ctr" fontAlgn="ctr"/>
                      <a:r>
                        <a:rPr lang="id-ID" sz="1200" b="0" i="0" u="none" strike="noStrike">
                          <a:solidFill>
                            <a:srgbClr val="000000"/>
                          </a:solidFill>
                          <a:effectLst/>
                          <a:latin typeface="Verdana" pitchFamily="34" charset="0"/>
                          <a:ea typeface="Verdana" pitchFamily="34" charset="0"/>
                        </a:rPr>
                        <a:t>96.83%</a:t>
                      </a:r>
                    </a:p>
                  </a:txBody>
                  <a:tcPr marL="0" marR="0" marT="0" marB="0" anchor="ctr" anchorCtr="1"/>
                </a:tc>
                <a:tc>
                  <a:txBody>
                    <a:bodyPr/>
                    <a:lstStyle/>
                    <a:p>
                      <a:pPr algn="ctr" fontAlgn="ctr"/>
                      <a:r>
                        <a:rPr lang="en-US" sz="1200" b="0" i="0" u="none" strike="noStrike" dirty="0" smtClean="0">
                          <a:solidFill>
                            <a:srgbClr val="000000"/>
                          </a:solidFill>
                          <a:effectLst/>
                          <a:latin typeface="Verdana" pitchFamily="34" charset="0"/>
                          <a:ea typeface="Verdana" pitchFamily="34" charset="0"/>
                        </a:rPr>
                        <a:t>100%</a:t>
                      </a:r>
                      <a:endParaRPr lang="en-US" sz="1200" b="0" i="0" u="none" strike="noStrike" dirty="0">
                        <a:solidFill>
                          <a:srgbClr val="000000"/>
                        </a:solidFill>
                        <a:effectLst/>
                        <a:latin typeface="Verdana" pitchFamily="34" charset="0"/>
                        <a:ea typeface="Verdana" pitchFamily="34" charset="0"/>
                      </a:endParaRPr>
                    </a:p>
                  </a:txBody>
                  <a:tcPr marL="0" marR="0" marT="0" marB="0" anchor="ctr"/>
                </a:tc>
                <a:extLst>
                  <a:ext uri="{0D108BD9-81ED-4DB2-BD59-A6C34878D82A}">
                    <a16:rowId xmlns:a16="http://schemas.microsoft.com/office/drawing/2014/main" xmlns="" val="10009"/>
                  </a:ext>
                </a:extLst>
              </a:tr>
              <a:tr h="547255">
                <a:tc>
                  <a:txBody>
                    <a:bodyPr/>
                    <a:lstStyle/>
                    <a:p>
                      <a:pPr algn="ctr" fontAlgn="t"/>
                      <a:r>
                        <a:rPr lang="en-US" sz="1200" u="none" strike="noStrike">
                          <a:solidFill>
                            <a:schemeClr val="tx2"/>
                          </a:solidFill>
                          <a:effectLst/>
                          <a:latin typeface="Verdana" pitchFamily="34" charset="0"/>
                          <a:ea typeface="Verdana" pitchFamily="34" charset="0"/>
                        </a:rPr>
                        <a:t>9.</a:t>
                      </a:r>
                      <a:endParaRPr lang="en-US" sz="1200" b="0" i="0" u="none" strike="noStrike">
                        <a:solidFill>
                          <a:schemeClr val="tx2"/>
                        </a:solidFill>
                        <a:effectLst/>
                        <a:latin typeface="Verdana" pitchFamily="34" charset="0"/>
                        <a:ea typeface="Verdana" pitchFamily="34" charset="0"/>
                      </a:endParaRPr>
                    </a:p>
                  </a:txBody>
                  <a:tcPr marL="0" marR="0" marT="0" marB="0" anchor="ctr"/>
                </a:tc>
                <a:tc>
                  <a:txBody>
                    <a:bodyPr/>
                    <a:lstStyle/>
                    <a:p>
                      <a:pPr algn="just" fontAlgn="ctr"/>
                      <a:r>
                        <a:rPr lang="en-US" sz="1200" u="none" strike="noStrike" dirty="0" err="1">
                          <a:solidFill>
                            <a:schemeClr val="tx2"/>
                          </a:solidFill>
                          <a:effectLst/>
                          <a:latin typeface="Verdana" pitchFamily="34" charset="0"/>
                          <a:ea typeface="Verdana" pitchFamily="34" charset="0"/>
                        </a:rPr>
                        <a:t>Tidak</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adanya</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pasien</a:t>
                      </a:r>
                      <a:r>
                        <a:rPr lang="en-US" sz="1200" u="none" strike="noStrike" dirty="0">
                          <a:solidFill>
                            <a:schemeClr val="tx2"/>
                          </a:solidFill>
                          <a:effectLst/>
                          <a:latin typeface="Verdana" pitchFamily="34" charset="0"/>
                          <a:ea typeface="Verdana" pitchFamily="34" charset="0"/>
                        </a:rPr>
                        <a:t> yang </a:t>
                      </a:r>
                      <a:r>
                        <a:rPr lang="en-US" sz="1200" u="none" strike="noStrike" dirty="0" err="1">
                          <a:solidFill>
                            <a:schemeClr val="tx2"/>
                          </a:solidFill>
                          <a:effectLst/>
                          <a:latin typeface="Verdana" pitchFamily="34" charset="0"/>
                          <a:ea typeface="Verdana" pitchFamily="34" charset="0"/>
                        </a:rPr>
                        <a:t>diharuskan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membayar</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uang</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muka</a:t>
                      </a:r>
                      <a:endParaRPr lang="en-US" sz="1200" b="0" i="0" u="none" strike="noStrike" dirty="0">
                        <a:solidFill>
                          <a:schemeClr val="tx2"/>
                        </a:solidFill>
                        <a:effectLst/>
                        <a:latin typeface="Verdana" pitchFamily="34" charset="0"/>
                        <a:ea typeface="Verdana" pitchFamily="34" charset="0"/>
                      </a:endParaRPr>
                    </a:p>
                  </a:txBody>
                  <a:tcPr marL="0" marR="0" marT="0" marB="0" anchor="ctr"/>
                </a:tc>
                <a:tc>
                  <a:txBody>
                    <a:bodyPr/>
                    <a:lstStyle/>
                    <a:p>
                      <a:pPr algn="ctr" fontAlgn="ctr"/>
                      <a:r>
                        <a:rPr lang="en-US" sz="1200" u="none" strike="noStrike">
                          <a:solidFill>
                            <a:schemeClr val="tx2"/>
                          </a:solidFill>
                          <a:effectLst/>
                          <a:latin typeface="Verdana" pitchFamily="34" charset="0"/>
                          <a:ea typeface="Verdana" pitchFamily="34" charset="0"/>
                        </a:rPr>
                        <a:t>100%</a:t>
                      </a:r>
                      <a:endParaRPr lang="en-US" sz="1200" b="0" i="0" u="none" strike="noStrike">
                        <a:solidFill>
                          <a:schemeClr val="tx2"/>
                        </a:solidFill>
                        <a:effectLst/>
                        <a:latin typeface="Verdana" pitchFamily="34" charset="0"/>
                        <a:ea typeface="Verdana" pitchFamily="34" charset="0"/>
                      </a:endParaRPr>
                    </a:p>
                  </a:txBody>
                  <a:tcPr marL="0" marR="0" marT="0" marB="0" anchor="ctr"/>
                </a:tc>
                <a:tc>
                  <a:txBody>
                    <a:bodyPr/>
                    <a:lstStyle/>
                    <a:p>
                      <a:pPr algn="ctr" fontAlgn="ctr"/>
                      <a:r>
                        <a:rPr lang="id-ID" sz="1200" b="0" i="0" u="none" strike="noStrike">
                          <a:solidFill>
                            <a:srgbClr val="000000"/>
                          </a:solidFill>
                          <a:effectLst/>
                          <a:latin typeface="Verdana" pitchFamily="34" charset="0"/>
                          <a:ea typeface="Verdana" pitchFamily="34" charset="0"/>
                        </a:rPr>
                        <a:t>100%</a:t>
                      </a:r>
                    </a:p>
                  </a:txBody>
                  <a:tcPr marL="0" marR="0" marT="0" marB="0" anchor="ctr" anchorCtr="1"/>
                </a:tc>
                <a:tc>
                  <a:txBody>
                    <a:bodyPr/>
                    <a:lstStyle/>
                    <a:p>
                      <a:pPr algn="ctr" fontAlgn="ctr"/>
                      <a:r>
                        <a:rPr lang="id-ID" sz="1200" b="0" i="0" u="none" strike="noStrike" dirty="0">
                          <a:solidFill>
                            <a:srgbClr val="000000"/>
                          </a:solidFill>
                          <a:effectLst/>
                          <a:latin typeface="Verdana" pitchFamily="34" charset="0"/>
                          <a:ea typeface="Verdana" pitchFamily="34" charset="0"/>
                        </a:rPr>
                        <a:t>100%</a:t>
                      </a:r>
                    </a:p>
                  </a:txBody>
                  <a:tcPr marL="0" marR="0" marT="0" marB="0" anchor="ctr" anchorCtr="1"/>
                </a:tc>
                <a:tc>
                  <a:txBody>
                    <a:bodyPr/>
                    <a:lstStyle/>
                    <a:p>
                      <a:pPr algn="ctr" fontAlgn="ctr"/>
                      <a:r>
                        <a:rPr lang="id-ID" sz="1200" b="0" i="0" u="none" strike="noStrike" dirty="0">
                          <a:solidFill>
                            <a:srgbClr val="000000"/>
                          </a:solidFill>
                          <a:effectLst/>
                          <a:latin typeface="Verdana" pitchFamily="34" charset="0"/>
                          <a:ea typeface="Verdana" pitchFamily="34" charset="0"/>
                        </a:rPr>
                        <a:t>100%</a:t>
                      </a:r>
                    </a:p>
                  </a:txBody>
                  <a:tcPr marL="0" marR="0" marT="0" marB="0" anchor="ctr" anchorCtr="1"/>
                </a:tc>
                <a:tc>
                  <a:txBody>
                    <a:bodyPr/>
                    <a:lstStyle/>
                    <a:p>
                      <a:pPr algn="ctr" fontAlgn="ctr"/>
                      <a:r>
                        <a:rPr lang="en-US" sz="1200" b="0" i="0" u="none" strike="noStrike" dirty="0">
                          <a:solidFill>
                            <a:srgbClr val="000000"/>
                          </a:solidFill>
                          <a:effectLst/>
                          <a:latin typeface="Verdana" pitchFamily="34" charset="0"/>
                          <a:ea typeface="Verdana" pitchFamily="34" charset="0"/>
                        </a:rPr>
                        <a:t>100%</a:t>
                      </a:r>
                    </a:p>
                  </a:txBody>
                  <a:tcPr marL="0" marR="0" marT="0" marB="0" anchor="ctr"/>
                </a:tc>
                <a:extLst>
                  <a:ext uri="{0D108BD9-81ED-4DB2-BD59-A6C34878D82A}">
                    <a16:rowId xmlns:a16="http://schemas.microsoft.com/office/drawing/2014/main" xmlns="" val="10010"/>
                  </a:ext>
                </a:extLst>
              </a:tr>
            </a:tbl>
          </a:graphicData>
        </a:graphic>
      </p:graphicFrame>
      <p:sp>
        <p:nvSpPr>
          <p:cNvPr id="9" name="Rectangle 8"/>
          <p:cNvSpPr/>
          <p:nvPr/>
        </p:nvSpPr>
        <p:spPr>
          <a:xfrm>
            <a:off x="1391088" y="859173"/>
            <a:ext cx="3686588" cy="328616"/>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Instalasi</a:t>
            </a:r>
            <a:r>
              <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Gawat</a:t>
            </a:r>
            <a:r>
              <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Darurat</a:t>
            </a:r>
            <a:r>
              <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rPr>
              <a:t> (IGD)</a:t>
            </a:r>
          </a:p>
        </p:txBody>
      </p:sp>
    </p:spTree>
    <p:extLst>
      <p:ext uri="{BB962C8B-B14F-4D97-AF65-F5344CB8AC3E}">
        <p14:creationId xmlns:p14="http://schemas.microsoft.com/office/powerpoint/2010/main" val="402856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6647AB-53FC-4FC4-B329-DC0E1CCA4575}" type="slidenum">
              <a:rPr lang="en-US" smtClean="0"/>
              <a:pPr/>
              <a:t>48</a:t>
            </a:fld>
            <a:endParaRPr lang="en-US"/>
          </a:p>
        </p:txBody>
      </p:sp>
      <p:sp>
        <p:nvSpPr>
          <p:cNvPr id="3" name="Rectangle 2"/>
          <p:cNvSpPr/>
          <p:nvPr/>
        </p:nvSpPr>
        <p:spPr>
          <a:xfrm>
            <a:off x="975989" y="116632"/>
            <a:ext cx="1570623" cy="328616"/>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Rawat</a:t>
            </a:r>
            <a:r>
              <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Jalan</a:t>
            </a:r>
            <a:endPar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93860140"/>
              </p:ext>
            </p:extLst>
          </p:nvPr>
        </p:nvGraphicFramePr>
        <p:xfrm>
          <a:off x="975989" y="492426"/>
          <a:ext cx="8312176" cy="4487139"/>
        </p:xfrm>
        <a:graphic>
          <a:graphicData uri="http://schemas.openxmlformats.org/drawingml/2006/table">
            <a:tbl>
              <a:tblPr>
                <a:tableStyleId>{E8B1032C-EA38-4F05-BA0D-38AFFFC7BED3}</a:tableStyleId>
              </a:tblPr>
              <a:tblGrid>
                <a:gridCol w="395621">
                  <a:extLst>
                    <a:ext uri="{9D8B030D-6E8A-4147-A177-3AD203B41FA5}">
                      <a16:colId xmlns:a16="http://schemas.microsoft.com/office/drawing/2014/main" xmlns="" val="20000"/>
                    </a:ext>
                  </a:extLst>
                </a:gridCol>
                <a:gridCol w="2663444">
                  <a:extLst>
                    <a:ext uri="{9D8B030D-6E8A-4147-A177-3AD203B41FA5}">
                      <a16:colId xmlns:a16="http://schemas.microsoft.com/office/drawing/2014/main" xmlns="" val="20001"/>
                    </a:ext>
                  </a:extLst>
                </a:gridCol>
                <a:gridCol w="1989815">
                  <a:extLst>
                    <a:ext uri="{9D8B030D-6E8A-4147-A177-3AD203B41FA5}">
                      <a16:colId xmlns:a16="http://schemas.microsoft.com/office/drawing/2014/main" xmlns="" val="20002"/>
                    </a:ext>
                  </a:extLst>
                </a:gridCol>
                <a:gridCol w="716333">
                  <a:extLst>
                    <a:ext uri="{9D8B030D-6E8A-4147-A177-3AD203B41FA5}">
                      <a16:colId xmlns:a16="http://schemas.microsoft.com/office/drawing/2014/main" xmlns="" val="20003"/>
                    </a:ext>
                  </a:extLst>
                </a:gridCol>
                <a:gridCol w="795927">
                  <a:extLst>
                    <a:ext uri="{9D8B030D-6E8A-4147-A177-3AD203B41FA5}">
                      <a16:colId xmlns:a16="http://schemas.microsoft.com/office/drawing/2014/main" xmlns="" val="3254215967"/>
                    </a:ext>
                  </a:extLst>
                </a:gridCol>
                <a:gridCol w="875518">
                  <a:extLst>
                    <a:ext uri="{9D8B030D-6E8A-4147-A177-3AD203B41FA5}">
                      <a16:colId xmlns:a16="http://schemas.microsoft.com/office/drawing/2014/main" xmlns="" val="347707201"/>
                    </a:ext>
                  </a:extLst>
                </a:gridCol>
                <a:gridCol w="875518"/>
              </a:tblGrid>
              <a:tr h="210617">
                <a:tc rowSpan="2" gridSpan="2">
                  <a:txBody>
                    <a:bodyPr/>
                    <a:lstStyle/>
                    <a:p>
                      <a:pPr algn="ctr" fontAlgn="ctr"/>
                      <a:r>
                        <a:rPr lang="en-US" sz="1200" b="1" u="none" strike="noStrike" dirty="0">
                          <a:solidFill>
                            <a:schemeClr val="tx2"/>
                          </a:solidFill>
                          <a:effectLst/>
                          <a:latin typeface="Verdana" pitchFamily="34" charset="0"/>
                          <a:ea typeface="Verdana" pitchFamily="34" charset="0"/>
                        </a:rPr>
                        <a:t>INDIKATOR</a:t>
                      </a:r>
                      <a:endParaRPr lang="en-US" sz="12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rowSpan="2" hMerge="1">
                  <a:txBody>
                    <a:bodyPr/>
                    <a:lstStyle/>
                    <a:p>
                      <a:endParaRPr lang="en-US"/>
                    </a:p>
                  </a:txBody>
                  <a:tcPr/>
                </a:tc>
                <a:tc rowSpan="2">
                  <a:txBody>
                    <a:bodyPr/>
                    <a:lstStyle/>
                    <a:p>
                      <a:pPr algn="ctr" fontAlgn="ctr"/>
                      <a:r>
                        <a:rPr lang="en-US" sz="1200" b="1" u="none" strike="noStrike" dirty="0">
                          <a:solidFill>
                            <a:schemeClr val="tx2"/>
                          </a:solidFill>
                          <a:effectLst/>
                          <a:latin typeface="Verdana" pitchFamily="34" charset="0"/>
                          <a:ea typeface="Verdana" pitchFamily="34" charset="0"/>
                        </a:rPr>
                        <a:t>STANDAR</a:t>
                      </a:r>
                      <a:endParaRPr lang="en-US" sz="12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gridSpan="4">
                  <a:txBody>
                    <a:bodyPr/>
                    <a:lstStyle/>
                    <a:p>
                      <a:pPr algn="ctr" fontAlgn="ctr"/>
                      <a:r>
                        <a:rPr lang="en-US" sz="1200" b="1" i="0" u="none" strike="noStrike" dirty="0">
                          <a:solidFill>
                            <a:schemeClr val="tx2"/>
                          </a:solidFill>
                          <a:effectLst/>
                          <a:latin typeface="Verdana" pitchFamily="34" charset="0"/>
                          <a:ea typeface="Verdana" pitchFamily="34" charset="0"/>
                        </a:rPr>
                        <a:t>BULAN</a:t>
                      </a: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0"/>
                  </a:ext>
                </a:extLst>
              </a:tr>
              <a:tr h="21061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200" b="1" i="0" u="none" strike="noStrike" dirty="0">
                          <a:solidFill>
                            <a:schemeClr val="tx2"/>
                          </a:solidFill>
                          <a:effectLst/>
                          <a:latin typeface="Verdana" pitchFamily="34" charset="0"/>
                          <a:ea typeface="Verdana" pitchFamily="34" charset="0"/>
                        </a:rPr>
                        <a:t>JAN</a:t>
                      </a:r>
                    </a:p>
                  </a:txBody>
                  <a:tcPr marL="0" marR="0" marT="0" marB="0" anchor="ctr">
                    <a:solidFill>
                      <a:srgbClr val="FF6600"/>
                    </a:solidFill>
                  </a:tcPr>
                </a:tc>
                <a:tc>
                  <a:txBody>
                    <a:bodyPr/>
                    <a:lstStyle/>
                    <a:p>
                      <a:pPr algn="ctr" fontAlgn="ctr"/>
                      <a:r>
                        <a:rPr lang="en-US" sz="1200" b="1" i="0" u="none" strike="noStrike" dirty="0" smtClean="0">
                          <a:solidFill>
                            <a:schemeClr val="tx2"/>
                          </a:solidFill>
                          <a:effectLst/>
                          <a:latin typeface="Verdana" pitchFamily="34" charset="0"/>
                          <a:ea typeface="Verdana" pitchFamily="34" charset="0"/>
                        </a:rPr>
                        <a:t>FEB</a:t>
                      </a:r>
                      <a:endParaRPr lang="en-US" sz="12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a:txBody>
                    <a:bodyPr/>
                    <a:lstStyle/>
                    <a:p>
                      <a:pPr algn="ctr" fontAlgn="ctr"/>
                      <a:r>
                        <a:rPr lang="en-US" sz="1200" b="1" i="0" u="none" strike="noStrike" dirty="0" smtClean="0">
                          <a:solidFill>
                            <a:schemeClr val="tx2"/>
                          </a:solidFill>
                          <a:effectLst/>
                          <a:latin typeface="Verdana" pitchFamily="34" charset="0"/>
                          <a:ea typeface="Verdana" pitchFamily="34" charset="0"/>
                        </a:rPr>
                        <a:t>MAR</a:t>
                      </a:r>
                      <a:endParaRPr lang="en-US" sz="12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a:txBody>
                    <a:bodyPr/>
                    <a:lstStyle/>
                    <a:p>
                      <a:pPr algn="ctr" fontAlgn="ctr"/>
                      <a:r>
                        <a:rPr lang="en-US" sz="1200" b="1" i="0" u="none" strike="noStrike" dirty="0" smtClean="0">
                          <a:solidFill>
                            <a:schemeClr val="tx2"/>
                          </a:solidFill>
                          <a:effectLst/>
                          <a:latin typeface="Verdana" pitchFamily="34" charset="0"/>
                          <a:ea typeface="Verdana" pitchFamily="34" charset="0"/>
                        </a:rPr>
                        <a:t>APR</a:t>
                      </a:r>
                      <a:endParaRPr lang="en-US" sz="12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extLst>
                  <a:ext uri="{0D108BD9-81ED-4DB2-BD59-A6C34878D82A}">
                    <a16:rowId xmlns:a16="http://schemas.microsoft.com/office/drawing/2014/main" xmlns="" val="10001"/>
                  </a:ext>
                </a:extLst>
              </a:tr>
              <a:tr h="421233">
                <a:tc>
                  <a:txBody>
                    <a:bodyPr/>
                    <a:lstStyle/>
                    <a:p>
                      <a:pPr algn="ctr" fontAlgn="b"/>
                      <a:r>
                        <a:rPr lang="en-US" sz="1200" u="none" strike="noStrike" dirty="0">
                          <a:solidFill>
                            <a:schemeClr val="tx2"/>
                          </a:solidFill>
                          <a:effectLst/>
                          <a:latin typeface="Verdana" pitchFamily="34" charset="0"/>
                          <a:ea typeface="Verdana" pitchFamily="34" charset="0"/>
                        </a:rPr>
                        <a:t>1.</a:t>
                      </a:r>
                      <a:endParaRPr lang="en-US" sz="1200" b="0" i="0" u="none" strike="noStrike" dirty="0">
                        <a:solidFill>
                          <a:schemeClr val="tx2"/>
                        </a:solidFill>
                        <a:effectLst/>
                        <a:latin typeface="Verdana" pitchFamily="34" charset="0"/>
                        <a:ea typeface="Verdana" pitchFamily="34" charset="0"/>
                      </a:endParaRPr>
                    </a:p>
                  </a:txBody>
                  <a:tcPr marL="0" marR="0" marT="0" marB="0" anchor="b"/>
                </a:tc>
                <a:tc>
                  <a:txBody>
                    <a:bodyPr/>
                    <a:lstStyle/>
                    <a:p>
                      <a:pPr algn="just" fontAlgn="ctr"/>
                      <a:r>
                        <a:rPr lang="nn-NO" sz="1200" u="none" strike="noStrike" dirty="0">
                          <a:solidFill>
                            <a:schemeClr val="tx2"/>
                          </a:solidFill>
                          <a:effectLst/>
                          <a:latin typeface="Verdana" pitchFamily="34" charset="0"/>
                          <a:ea typeface="Verdana" pitchFamily="34" charset="0"/>
                        </a:rPr>
                        <a:t>Dokter pemberi pelayanan di Poliklinik Spesialis </a:t>
                      </a:r>
                      <a:endParaRPr lang="nn-NO" sz="1200" b="0" i="0" u="none" strike="noStrike" dirty="0">
                        <a:solidFill>
                          <a:schemeClr val="tx2"/>
                        </a:solidFill>
                        <a:effectLst/>
                        <a:latin typeface="Verdana" pitchFamily="34" charset="0"/>
                        <a:ea typeface="Verdana" pitchFamily="34" charset="0"/>
                      </a:endParaRPr>
                    </a:p>
                  </a:txBody>
                  <a:tcPr marL="0" marR="0" marT="0" marB="0" anchor="ctr"/>
                </a:tc>
                <a:tc>
                  <a:txBody>
                    <a:bodyPr/>
                    <a:lstStyle/>
                    <a:p>
                      <a:pPr algn="l" fontAlgn="ctr"/>
                      <a:r>
                        <a:rPr lang="en-US" sz="1200" u="none" strike="noStrike" dirty="0">
                          <a:solidFill>
                            <a:schemeClr val="tx2"/>
                          </a:solidFill>
                          <a:effectLst/>
                          <a:latin typeface="Verdana" pitchFamily="34" charset="0"/>
                          <a:ea typeface="Verdana" pitchFamily="34" charset="0"/>
                        </a:rPr>
                        <a:t>100% </a:t>
                      </a:r>
                      <a:r>
                        <a:rPr lang="en-US" sz="1200" u="none" strike="noStrike" dirty="0" err="1">
                          <a:solidFill>
                            <a:schemeClr val="tx2"/>
                          </a:solidFill>
                          <a:effectLst/>
                          <a:latin typeface="Verdana" pitchFamily="34" charset="0"/>
                          <a:ea typeface="Verdana" pitchFamily="34" charset="0"/>
                        </a:rPr>
                        <a:t>Dokter</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Spesialis</a:t>
                      </a:r>
                      <a:endParaRPr lang="en-US" sz="1200" b="0" i="0" u="none" strike="noStrike" dirty="0">
                        <a:solidFill>
                          <a:schemeClr val="tx2"/>
                        </a:solidFill>
                        <a:effectLst/>
                        <a:latin typeface="Verdana" pitchFamily="34" charset="0"/>
                        <a:ea typeface="Verdana" pitchFamily="34" charset="0"/>
                      </a:endParaRPr>
                    </a:p>
                  </a:txBody>
                  <a:tcPr marL="0" marR="0" marT="0" marB="0" anchor="ctr"/>
                </a:tc>
                <a:tc>
                  <a:txBody>
                    <a:bodyPr/>
                    <a:lstStyle/>
                    <a:p>
                      <a:pPr algn="ctr" fontAlgn="t"/>
                      <a:r>
                        <a:rPr lang="id-ID" sz="1200" b="0" i="0" u="none" strike="noStrike" dirty="0">
                          <a:solidFill>
                            <a:srgbClr val="000000"/>
                          </a:solidFill>
                          <a:effectLst/>
                          <a:latin typeface="Verdana" pitchFamily="34" charset="0"/>
                          <a:ea typeface="Verdana" pitchFamily="34" charset="0"/>
                        </a:rPr>
                        <a:t>100%</a:t>
                      </a:r>
                    </a:p>
                  </a:txBody>
                  <a:tcPr marL="0" marR="0" marT="0" marB="0" anchor="ctr" anchorCtr="1"/>
                </a:tc>
                <a:tc>
                  <a:txBody>
                    <a:bodyPr/>
                    <a:lstStyle/>
                    <a:p>
                      <a:pPr algn="ctr" fontAlgn="t"/>
                      <a:r>
                        <a:rPr lang="id-ID" sz="1200" b="0" i="0" u="none" strike="noStrike">
                          <a:solidFill>
                            <a:srgbClr val="000000"/>
                          </a:solidFill>
                          <a:effectLst/>
                          <a:latin typeface="Verdana" pitchFamily="34" charset="0"/>
                          <a:ea typeface="Verdana" pitchFamily="34" charset="0"/>
                        </a:rPr>
                        <a:t>100%</a:t>
                      </a:r>
                    </a:p>
                  </a:txBody>
                  <a:tcPr marL="0" marR="0" marT="0" marB="0" anchor="ctr" anchorCtr="1"/>
                </a:tc>
                <a:tc>
                  <a:txBody>
                    <a:bodyPr/>
                    <a:lstStyle/>
                    <a:p>
                      <a:pPr algn="ctr" fontAlgn="ctr"/>
                      <a:r>
                        <a:rPr lang="id-ID" sz="1200" b="0" i="0" u="none" strike="noStrike">
                          <a:solidFill>
                            <a:srgbClr val="000000"/>
                          </a:solidFill>
                          <a:effectLst/>
                          <a:latin typeface="Verdana" pitchFamily="34" charset="0"/>
                          <a:ea typeface="Verdana" pitchFamily="34" charset="0"/>
                        </a:rPr>
                        <a:t>100%</a:t>
                      </a:r>
                    </a:p>
                  </a:txBody>
                  <a:tcPr marL="0" marR="0" marT="0" marB="0" anchor="ctr" anchorCtr="1"/>
                </a:tc>
                <a:tc>
                  <a:txBody>
                    <a:bodyPr/>
                    <a:lstStyle/>
                    <a:p>
                      <a:pPr algn="ctr" fontAlgn="t"/>
                      <a:r>
                        <a:rPr lang="en-US" sz="1200" b="0" i="0" u="none" strike="noStrike" dirty="0">
                          <a:solidFill>
                            <a:srgbClr val="000000"/>
                          </a:solidFill>
                          <a:effectLst/>
                          <a:latin typeface="Verdana" pitchFamily="34" charset="0"/>
                          <a:ea typeface="Verdana" pitchFamily="34" charset="0"/>
                        </a:rPr>
                        <a:t>100%</a:t>
                      </a:r>
                    </a:p>
                  </a:txBody>
                  <a:tcPr marL="0" marR="0" marT="0" marB="0"/>
                </a:tc>
                <a:extLst>
                  <a:ext uri="{0D108BD9-81ED-4DB2-BD59-A6C34878D82A}">
                    <a16:rowId xmlns:a16="http://schemas.microsoft.com/office/drawing/2014/main" xmlns="" val="10002"/>
                  </a:ext>
                </a:extLst>
              </a:tr>
              <a:tr h="244855">
                <a:tc rowSpan="7">
                  <a:txBody>
                    <a:bodyPr/>
                    <a:lstStyle/>
                    <a:p>
                      <a:pPr algn="ctr" fontAlgn="ctr"/>
                      <a:r>
                        <a:rPr lang="en-US" sz="1200" u="none" strike="noStrike">
                          <a:solidFill>
                            <a:schemeClr val="tx2"/>
                          </a:solidFill>
                          <a:effectLst/>
                          <a:latin typeface="Verdana" pitchFamily="34" charset="0"/>
                          <a:ea typeface="Verdana" pitchFamily="34" charset="0"/>
                        </a:rPr>
                        <a:t>2</a:t>
                      </a:r>
                      <a:endParaRPr lang="en-US" sz="1200" b="0" i="0" u="none" strike="noStrike">
                        <a:solidFill>
                          <a:schemeClr val="tx2"/>
                        </a:solidFill>
                        <a:effectLst/>
                        <a:latin typeface="Verdana" pitchFamily="34" charset="0"/>
                        <a:ea typeface="Verdana" pitchFamily="34" charset="0"/>
                      </a:endParaRPr>
                    </a:p>
                  </a:txBody>
                  <a:tcPr marL="0" marR="0" marT="0" marB="0" anchor="ctr"/>
                </a:tc>
                <a:tc rowSpan="7">
                  <a:txBody>
                    <a:bodyPr/>
                    <a:lstStyle/>
                    <a:p>
                      <a:pPr algn="l" fontAlgn="ctr"/>
                      <a:r>
                        <a:rPr lang="fi-FI" sz="1200" u="none" strike="noStrike" dirty="0">
                          <a:solidFill>
                            <a:schemeClr val="tx2"/>
                          </a:solidFill>
                          <a:effectLst/>
                          <a:latin typeface="Verdana" pitchFamily="34" charset="0"/>
                          <a:ea typeface="Verdana" pitchFamily="34" charset="0"/>
                        </a:rPr>
                        <a:t>Ketersediaan Pelayanan di Rawat Jalan</a:t>
                      </a:r>
                      <a:endParaRPr lang="fi-FI" sz="1200" b="0" i="0" u="none" strike="noStrike" dirty="0">
                        <a:solidFill>
                          <a:schemeClr val="tx2"/>
                        </a:solidFill>
                        <a:effectLst/>
                        <a:latin typeface="Verdana" pitchFamily="34" charset="0"/>
                        <a:ea typeface="Verdana" pitchFamily="34" charset="0"/>
                      </a:endParaRPr>
                    </a:p>
                  </a:txBody>
                  <a:tcPr marL="0" marR="0" marT="0" marB="0" anchor="ctr"/>
                </a:tc>
                <a:tc>
                  <a:txBody>
                    <a:bodyPr/>
                    <a:lstStyle/>
                    <a:p>
                      <a:pPr marL="117475" indent="0" algn="l" fontAlgn="t"/>
                      <a:r>
                        <a:rPr lang="en-US" sz="1200" u="none" strike="noStrike" dirty="0">
                          <a:solidFill>
                            <a:schemeClr val="tx2"/>
                          </a:solidFill>
                          <a:effectLst/>
                          <a:latin typeface="Verdana" pitchFamily="34" charset="0"/>
                          <a:ea typeface="Verdana" pitchFamily="34" charset="0"/>
                        </a:rPr>
                        <a:t>a. </a:t>
                      </a:r>
                      <a:r>
                        <a:rPr lang="en-US" sz="1200" u="none" strike="noStrike" dirty="0" err="1">
                          <a:solidFill>
                            <a:schemeClr val="tx2"/>
                          </a:solidFill>
                          <a:effectLst/>
                          <a:latin typeface="Verdana" pitchFamily="34" charset="0"/>
                          <a:ea typeface="Verdana" pitchFamily="34" charset="0"/>
                        </a:rPr>
                        <a:t>Anak</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Remaja</a:t>
                      </a:r>
                      <a:endParaRPr lang="en-US" sz="1200" b="0" i="0" u="none" strike="noStrike" dirty="0">
                        <a:solidFill>
                          <a:schemeClr val="tx2"/>
                        </a:solidFill>
                        <a:effectLst/>
                        <a:latin typeface="Verdana" pitchFamily="34" charset="0"/>
                        <a:ea typeface="Verdana" pitchFamily="34" charset="0"/>
                      </a:endParaRPr>
                    </a:p>
                  </a:txBody>
                  <a:tcPr marL="0" marR="0" marT="0" marB="0"/>
                </a:tc>
                <a:tc>
                  <a:txBody>
                    <a:bodyPr/>
                    <a:lstStyle/>
                    <a:p>
                      <a:pPr algn="ctr" fontAlgn="t"/>
                      <a:r>
                        <a:rPr lang="id-ID" sz="1200" b="0" i="0" u="none" strike="noStrike">
                          <a:solidFill>
                            <a:srgbClr val="000000"/>
                          </a:solidFill>
                          <a:effectLst/>
                          <a:latin typeface="Verdana" pitchFamily="34" charset="0"/>
                          <a:ea typeface="Verdana" pitchFamily="34" charset="0"/>
                        </a:rPr>
                        <a:t>Ada </a:t>
                      </a:r>
                    </a:p>
                  </a:txBody>
                  <a:tcPr marL="0" marR="0" marT="0" marB="0" anchor="ctr" anchorCtr="1"/>
                </a:tc>
                <a:tc>
                  <a:txBody>
                    <a:bodyPr/>
                    <a:lstStyle/>
                    <a:p>
                      <a:pPr algn="ctr" fontAlgn="t"/>
                      <a:r>
                        <a:rPr lang="id-ID" sz="1200" b="0" i="0" u="none" strike="noStrike">
                          <a:solidFill>
                            <a:srgbClr val="000000"/>
                          </a:solidFill>
                          <a:effectLst/>
                          <a:latin typeface="Verdana" pitchFamily="34" charset="0"/>
                          <a:ea typeface="Verdana" pitchFamily="34" charset="0"/>
                        </a:rPr>
                        <a:t>Ada </a:t>
                      </a:r>
                    </a:p>
                  </a:txBody>
                  <a:tcPr marL="0" marR="0" marT="0" marB="0" anchor="ctr" anchorCtr="1"/>
                </a:tc>
                <a:tc>
                  <a:txBody>
                    <a:bodyPr/>
                    <a:lstStyle/>
                    <a:p>
                      <a:pPr algn="ctr" fontAlgn="t"/>
                      <a:r>
                        <a:rPr lang="id-ID" sz="1200" b="0" i="0" u="none" strike="noStrike">
                          <a:solidFill>
                            <a:srgbClr val="000000"/>
                          </a:solidFill>
                          <a:effectLst/>
                          <a:latin typeface="Verdana" pitchFamily="34" charset="0"/>
                          <a:ea typeface="Verdana" pitchFamily="34" charset="0"/>
                        </a:rPr>
                        <a:t>Ada </a:t>
                      </a:r>
                    </a:p>
                  </a:txBody>
                  <a:tcPr marL="0" marR="0" marT="0" marB="0" anchor="ctr" anchorCtr="1"/>
                </a:tc>
                <a:tc>
                  <a:txBody>
                    <a:bodyPr/>
                    <a:lstStyle/>
                    <a:p>
                      <a:pPr algn="ctr" fontAlgn="t"/>
                      <a:r>
                        <a:rPr lang="en-US" sz="1200" b="0" i="0" u="none" strike="noStrike">
                          <a:solidFill>
                            <a:srgbClr val="000000"/>
                          </a:solidFill>
                          <a:effectLst/>
                          <a:latin typeface="Verdana" pitchFamily="34" charset="0"/>
                          <a:ea typeface="Verdana" pitchFamily="34" charset="0"/>
                        </a:rPr>
                        <a:t>Ada </a:t>
                      </a:r>
                    </a:p>
                  </a:txBody>
                  <a:tcPr marL="0" marR="0" marT="0" marB="0"/>
                </a:tc>
                <a:extLst>
                  <a:ext uri="{0D108BD9-81ED-4DB2-BD59-A6C34878D82A}">
                    <a16:rowId xmlns:a16="http://schemas.microsoft.com/office/drawing/2014/main" xmlns="" val="10003"/>
                  </a:ext>
                </a:extLst>
              </a:tr>
              <a:tr h="244855">
                <a:tc vMerge="1">
                  <a:txBody>
                    <a:bodyPr/>
                    <a:lstStyle/>
                    <a:p>
                      <a:endParaRPr lang="en-US"/>
                    </a:p>
                  </a:txBody>
                  <a:tcPr/>
                </a:tc>
                <a:tc vMerge="1">
                  <a:txBody>
                    <a:bodyPr/>
                    <a:lstStyle/>
                    <a:p>
                      <a:endParaRPr lang="en-US"/>
                    </a:p>
                  </a:txBody>
                  <a:tcPr/>
                </a:tc>
                <a:tc>
                  <a:txBody>
                    <a:bodyPr/>
                    <a:lstStyle/>
                    <a:p>
                      <a:pPr marL="117475" indent="0" algn="l" fontAlgn="t"/>
                      <a:r>
                        <a:rPr lang="en-US" sz="1200" u="none" strike="noStrike" dirty="0">
                          <a:solidFill>
                            <a:schemeClr val="tx2"/>
                          </a:solidFill>
                          <a:effectLst/>
                          <a:latin typeface="Verdana" pitchFamily="34" charset="0"/>
                          <a:ea typeface="Verdana" pitchFamily="34" charset="0"/>
                        </a:rPr>
                        <a:t>b. NAPZA</a:t>
                      </a:r>
                      <a:endParaRPr lang="en-US" sz="1200" b="0" i="0" u="none" strike="noStrike" dirty="0">
                        <a:solidFill>
                          <a:schemeClr val="tx2"/>
                        </a:solidFill>
                        <a:effectLst/>
                        <a:latin typeface="Verdana" pitchFamily="34" charset="0"/>
                        <a:ea typeface="Verdana" pitchFamily="34" charset="0"/>
                      </a:endParaRPr>
                    </a:p>
                  </a:txBody>
                  <a:tcPr marL="0" marR="0" marT="0" marB="0"/>
                </a:tc>
                <a:tc>
                  <a:txBody>
                    <a:bodyPr/>
                    <a:lstStyle/>
                    <a:p>
                      <a:pPr algn="ctr" fontAlgn="t"/>
                      <a:r>
                        <a:rPr lang="id-ID" sz="1200" b="0" i="0" u="none" strike="noStrike">
                          <a:solidFill>
                            <a:srgbClr val="000000"/>
                          </a:solidFill>
                          <a:effectLst/>
                          <a:latin typeface="Verdana" pitchFamily="34" charset="0"/>
                          <a:ea typeface="Verdana" pitchFamily="34" charset="0"/>
                        </a:rPr>
                        <a:t>Ada </a:t>
                      </a:r>
                    </a:p>
                  </a:txBody>
                  <a:tcPr marL="0" marR="0" marT="0" marB="0" anchor="ctr" anchorCtr="1"/>
                </a:tc>
                <a:tc>
                  <a:txBody>
                    <a:bodyPr/>
                    <a:lstStyle/>
                    <a:p>
                      <a:pPr algn="ctr" fontAlgn="t"/>
                      <a:r>
                        <a:rPr lang="id-ID" sz="1200" b="0" i="0" u="none" strike="noStrike">
                          <a:solidFill>
                            <a:srgbClr val="000000"/>
                          </a:solidFill>
                          <a:effectLst/>
                          <a:latin typeface="Verdana" pitchFamily="34" charset="0"/>
                          <a:ea typeface="Verdana" pitchFamily="34" charset="0"/>
                        </a:rPr>
                        <a:t>Ada </a:t>
                      </a:r>
                    </a:p>
                  </a:txBody>
                  <a:tcPr marL="0" marR="0" marT="0" marB="0" anchor="ctr" anchorCtr="1"/>
                </a:tc>
                <a:tc>
                  <a:txBody>
                    <a:bodyPr/>
                    <a:lstStyle/>
                    <a:p>
                      <a:pPr algn="ctr" fontAlgn="t"/>
                      <a:r>
                        <a:rPr lang="id-ID" sz="1200" b="0" i="0" u="none" strike="noStrike">
                          <a:solidFill>
                            <a:srgbClr val="000000"/>
                          </a:solidFill>
                          <a:effectLst/>
                          <a:latin typeface="Verdana" pitchFamily="34" charset="0"/>
                          <a:ea typeface="Verdana" pitchFamily="34" charset="0"/>
                        </a:rPr>
                        <a:t>Ada </a:t>
                      </a:r>
                    </a:p>
                  </a:txBody>
                  <a:tcPr marL="0" marR="0" marT="0" marB="0" anchor="ctr" anchorCtr="1"/>
                </a:tc>
                <a:tc>
                  <a:txBody>
                    <a:bodyPr/>
                    <a:lstStyle/>
                    <a:p>
                      <a:pPr algn="ctr" fontAlgn="t"/>
                      <a:r>
                        <a:rPr lang="en-US" sz="1200" b="0" i="0" u="none" strike="noStrike">
                          <a:solidFill>
                            <a:srgbClr val="000000"/>
                          </a:solidFill>
                          <a:effectLst/>
                          <a:latin typeface="Verdana" pitchFamily="34" charset="0"/>
                          <a:ea typeface="Verdana" pitchFamily="34" charset="0"/>
                        </a:rPr>
                        <a:t>Ada </a:t>
                      </a:r>
                    </a:p>
                  </a:txBody>
                  <a:tcPr marL="0" marR="0" marT="0" marB="0"/>
                </a:tc>
                <a:extLst>
                  <a:ext uri="{0D108BD9-81ED-4DB2-BD59-A6C34878D82A}">
                    <a16:rowId xmlns:a16="http://schemas.microsoft.com/office/drawing/2014/main" xmlns="" val="10004"/>
                  </a:ext>
                </a:extLst>
              </a:tr>
              <a:tr h="257072">
                <a:tc vMerge="1">
                  <a:txBody>
                    <a:bodyPr/>
                    <a:lstStyle/>
                    <a:p>
                      <a:endParaRPr lang="en-US"/>
                    </a:p>
                  </a:txBody>
                  <a:tcPr/>
                </a:tc>
                <a:tc vMerge="1">
                  <a:txBody>
                    <a:bodyPr/>
                    <a:lstStyle/>
                    <a:p>
                      <a:endParaRPr lang="en-US"/>
                    </a:p>
                  </a:txBody>
                  <a:tcPr/>
                </a:tc>
                <a:tc>
                  <a:txBody>
                    <a:bodyPr/>
                    <a:lstStyle/>
                    <a:p>
                      <a:pPr marL="117475" indent="0" algn="l" fontAlgn="t"/>
                      <a:r>
                        <a:rPr lang="en-US" sz="1200" u="none" strike="noStrike" dirty="0">
                          <a:solidFill>
                            <a:schemeClr val="tx2"/>
                          </a:solidFill>
                          <a:effectLst/>
                          <a:latin typeface="Verdana" pitchFamily="34" charset="0"/>
                          <a:ea typeface="Verdana" pitchFamily="34" charset="0"/>
                        </a:rPr>
                        <a:t>c. </a:t>
                      </a:r>
                      <a:r>
                        <a:rPr lang="en-US" sz="1200" u="none" strike="noStrike" dirty="0" err="1">
                          <a:solidFill>
                            <a:schemeClr val="tx2"/>
                          </a:solidFill>
                          <a:effectLst/>
                          <a:latin typeface="Verdana" pitchFamily="34" charset="0"/>
                          <a:ea typeface="Verdana" pitchFamily="34" charset="0"/>
                        </a:rPr>
                        <a:t>Gangguan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Psikotik</a:t>
                      </a:r>
                      <a:r>
                        <a:rPr lang="en-US" sz="1200" u="none" strike="noStrike" dirty="0">
                          <a:solidFill>
                            <a:schemeClr val="tx2"/>
                          </a:solidFill>
                          <a:effectLst/>
                          <a:latin typeface="Verdana" pitchFamily="34" charset="0"/>
                          <a:ea typeface="Verdana" pitchFamily="34" charset="0"/>
                        </a:rPr>
                        <a:t> </a:t>
                      </a:r>
                      <a:endParaRPr lang="en-US" sz="1200" b="0" i="0" u="none" strike="noStrike" dirty="0">
                        <a:solidFill>
                          <a:schemeClr val="tx2"/>
                        </a:solidFill>
                        <a:effectLst/>
                        <a:latin typeface="Verdana" pitchFamily="34" charset="0"/>
                        <a:ea typeface="Verdana" pitchFamily="34" charset="0"/>
                      </a:endParaRPr>
                    </a:p>
                  </a:txBody>
                  <a:tcPr marL="0" marR="0" marT="0" marB="0"/>
                </a:tc>
                <a:tc>
                  <a:txBody>
                    <a:bodyPr/>
                    <a:lstStyle/>
                    <a:p>
                      <a:pPr algn="ctr" fontAlgn="t"/>
                      <a:r>
                        <a:rPr lang="id-ID" sz="1200" b="0" i="0" u="none" strike="noStrike" dirty="0">
                          <a:solidFill>
                            <a:srgbClr val="000000"/>
                          </a:solidFill>
                          <a:effectLst/>
                          <a:latin typeface="Verdana" pitchFamily="34" charset="0"/>
                          <a:ea typeface="Verdana" pitchFamily="34" charset="0"/>
                        </a:rPr>
                        <a:t>Ada </a:t>
                      </a:r>
                    </a:p>
                  </a:txBody>
                  <a:tcPr marL="0" marR="0" marT="0" marB="0" anchor="ctr" anchorCtr="1"/>
                </a:tc>
                <a:tc>
                  <a:txBody>
                    <a:bodyPr/>
                    <a:lstStyle/>
                    <a:p>
                      <a:pPr algn="ctr" fontAlgn="t"/>
                      <a:r>
                        <a:rPr lang="id-ID" sz="1200" b="0" i="0" u="none" strike="noStrike" dirty="0">
                          <a:solidFill>
                            <a:srgbClr val="000000"/>
                          </a:solidFill>
                          <a:effectLst/>
                          <a:latin typeface="Verdana" pitchFamily="34" charset="0"/>
                          <a:ea typeface="Verdana" pitchFamily="34" charset="0"/>
                        </a:rPr>
                        <a:t>Ada </a:t>
                      </a:r>
                    </a:p>
                  </a:txBody>
                  <a:tcPr marL="0" marR="0" marT="0" marB="0" anchor="ctr" anchorCtr="1"/>
                </a:tc>
                <a:tc>
                  <a:txBody>
                    <a:bodyPr/>
                    <a:lstStyle/>
                    <a:p>
                      <a:pPr algn="ctr" fontAlgn="t"/>
                      <a:r>
                        <a:rPr lang="id-ID" sz="1200" b="0" i="0" u="none" strike="noStrike">
                          <a:solidFill>
                            <a:srgbClr val="000000"/>
                          </a:solidFill>
                          <a:effectLst/>
                          <a:latin typeface="Verdana" pitchFamily="34" charset="0"/>
                          <a:ea typeface="Verdana" pitchFamily="34" charset="0"/>
                        </a:rPr>
                        <a:t>Ada </a:t>
                      </a:r>
                    </a:p>
                  </a:txBody>
                  <a:tcPr marL="0" marR="0" marT="0" marB="0" anchor="ctr" anchorCtr="1"/>
                </a:tc>
                <a:tc>
                  <a:txBody>
                    <a:bodyPr/>
                    <a:lstStyle/>
                    <a:p>
                      <a:pPr algn="ctr" fontAlgn="t"/>
                      <a:r>
                        <a:rPr lang="en-US" sz="1200" b="0" i="0" u="none" strike="noStrike">
                          <a:solidFill>
                            <a:srgbClr val="000000"/>
                          </a:solidFill>
                          <a:effectLst/>
                          <a:latin typeface="Verdana" pitchFamily="34" charset="0"/>
                          <a:ea typeface="Verdana" pitchFamily="34" charset="0"/>
                        </a:rPr>
                        <a:t>Ada </a:t>
                      </a:r>
                    </a:p>
                  </a:txBody>
                  <a:tcPr marL="0" marR="0" marT="0" marB="0"/>
                </a:tc>
                <a:extLst>
                  <a:ext uri="{0D108BD9-81ED-4DB2-BD59-A6C34878D82A}">
                    <a16:rowId xmlns:a16="http://schemas.microsoft.com/office/drawing/2014/main" xmlns="" val="10005"/>
                  </a:ext>
                </a:extLst>
              </a:tr>
              <a:tr h="257072">
                <a:tc vMerge="1">
                  <a:txBody>
                    <a:bodyPr/>
                    <a:lstStyle/>
                    <a:p>
                      <a:endParaRPr lang="en-US"/>
                    </a:p>
                  </a:txBody>
                  <a:tcPr/>
                </a:tc>
                <a:tc vMerge="1">
                  <a:txBody>
                    <a:bodyPr/>
                    <a:lstStyle/>
                    <a:p>
                      <a:endParaRPr lang="en-US"/>
                    </a:p>
                  </a:txBody>
                  <a:tcPr/>
                </a:tc>
                <a:tc>
                  <a:txBody>
                    <a:bodyPr/>
                    <a:lstStyle/>
                    <a:p>
                      <a:pPr marL="117475" indent="0" algn="l" fontAlgn="t"/>
                      <a:r>
                        <a:rPr lang="en-US" sz="1200" u="none" strike="noStrike" dirty="0">
                          <a:solidFill>
                            <a:schemeClr val="tx2"/>
                          </a:solidFill>
                          <a:effectLst/>
                          <a:latin typeface="Verdana" pitchFamily="34" charset="0"/>
                          <a:ea typeface="Verdana" pitchFamily="34" charset="0"/>
                        </a:rPr>
                        <a:t>d. </a:t>
                      </a:r>
                      <a:r>
                        <a:rPr lang="en-US" sz="1200" u="none" strike="noStrike" dirty="0" err="1">
                          <a:solidFill>
                            <a:schemeClr val="tx2"/>
                          </a:solidFill>
                          <a:effectLst/>
                          <a:latin typeface="Verdana" pitchFamily="34" charset="0"/>
                          <a:ea typeface="Verdana" pitchFamily="34" charset="0"/>
                        </a:rPr>
                        <a:t>Gangguan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Neurotik</a:t>
                      </a:r>
                      <a:endParaRPr lang="en-US" sz="1200" b="0" i="0" u="none" strike="noStrike" dirty="0">
                        <a:solidFill>
                          <a:schemeClr val="tx2"/>
                        </a:solidFill>
                        <a:effectLst/>
                        <a:latin typeface="Verdana" pitchFamily="34" charset="0"/>
                        <a:ea typeface="Verdana" pitchFamily="34" charset="0"/>
                      </a:endParaRPr>
                    </a:p>
                  </a:txBody>
                  <a:tcPr marL="0" marR="0" marT="0" marB="0"/>
                </a:tc>
                <a:tc>
                  <a:txBody>
                    <a:bodyPr/>
                    <a:lstStyle/>
                    <a:p>
                      <a:pPr algn="ctr" fontAlgn="t"/>
                      <a:r>
                        <a:rPr lang="id-ID" sz="1200" b="0" i="0" u="none" strike="noStrike">
                          <a:solidFill>
                            <a:srgbClr val="000000"/>
                          </a:solidFill>
                          <a:effectLst/>
                          <a:latin typeface="Verdana" pitchFamily="34" charset="0"/>
                          <a:ea typeface="Verdana" pitchFamily="34" charset="0"/>
                        </a:rPr>
                        <a:t>Ada </a:t>
                      </a:r>
                    </a:p>
                  </a:txBody>
                  <a:tcPr marL="0" marR="0" marT="0" marB="0" anchor="ctr" anchorCtr="1"/>
                </a:tc>
                <a:tc>
                  <a:txBody>
                    <a:bodyPr/>
                    <a:lstStyle/>
                    <a:p>
                      <a:pPr algn="ctr" fontAlgn="t"/>
                      <a:r>
                        <a:rPr lang="id-ID" sz="1200" b="0" i="0" u="none" strike="noStrike" dirty="0">
                          <a:solidFill>
                            <a:srgbClr val="000000"/>
                          </a:solidFill>
                          <a:effectLst/>
                          <a:latin typeface="Verdana" pitchFamily="34" charset="0"/>
                          <a:ea typeface="Verdana" pitchFamily="34" charset="0"/>
                        </a:rPr>
                        <a:t>Ada </a:t>
                      </a:r>
                    </a:p>
                  </a:txBody>
                  <a:tcPr marL="0" marR="0" marT="0" marB="0" anchor="ctr" anchorCtr="1"/>
                </a:tc>
                <a:tc>
                  <a:txBody>
                    <a:bodyPr/>
                    <a:lstStyle/>
                    <a:p>
                      <a:pPr algn="ctr" fontAlgn="t"/>
                      <a:r>
                        <a:rPr lang="id-ID" sz="1200" b="0" i="0" u="none" strike="noStrike">
                          <a:solidFill>
                            <a:srgbClr val="000000"/>
                          </a:solidFill>
                          <a:effectLst/>
                          <a:latin typeface="Verdana" pitchFamily="34" charset="0"/>
                          <a:ea typeface="Verdana" pitchFamily="34" charset="0"/>
                        </a:rPr>
                        <a:t>Ada </a:t>
                      </a:r>
                    </a:p>
                  </a:txBody>
                  <a:tcPr marL="0" marR="0" marT="0" marB="0" anchor="ctr" anchorCtr="1"/>
                </a:tc>
                <a:tc>
                  <a:txBody>
                    <a:bodyPr/>
                    <a:lstStyle/>
                    <a:p>
                      <a:pPr algn="ctr" fontAlgn="t"/>
                      <a:r>
                        <a:rPr lang="en-US" sz="1200" b="0" i="0" u="none" strike="noStrike">
                          <a:solidFill>
                            <a:srgbClr val="000000"/>
                          </a:solidFill>
                          <a:effectLst/>
                          <a:latin typeface="Verdana" pitchFamily="34" charset="0"/>
                          <a:ea typeface="Verdana" pitchFamily="34" charset="0"/>
                        </a:rPr>
                        <a:t>Ada </a:t>
                      </a:r>
                    </a:p>
                  </a:txBody>
                  <a:tcPr marL="0" marR="0" marT="0" marB="0"/>
                </a:tc>
                <a:extLst>
                  <a:ext uri="{0D108BD9-81ED-4DB2-BD59-A6C34878D82A}">
                    <a16:rowId xmlns:a16="http://schemas.microsoft.com/office/drawing/2014/main" xmlns="" val="10006"/>
                  </a:ext>
                </a:extLst>
              </a:tr>
              <a:tr h="302945">
                <a:tc vMerge="1">
                  <a:txBody>
                    <a:bodyPr/>
                    <a:lstStyle/>
                    <a:p>
                      <a:endParaRPr lang="en-US"/>
                    </a:p>
                  </a:txBody>
                  <a:tcPr/>
                </a:tc>
                <a:tc vMerge="1">
                  <a:txBody>
                    <a:bodyPr/>
                    <a:lstStyle/>
                    <a:p>
                      <a:endParaRPr lang="en-US"/>
                    </a:p>
                  </a:txBody>
                  <a:tcPr/>
                </a:tc>
                <a:tc>
                  <a:txBody>
                    <a:bodyPr/>
                    <a:lstStyle/>
                    <a:p>
                      <a:pPr marL="117475" indent="0" algn="l" fontAlgn="t"/>
                      <a:r>
                        <a:rPr lang="en-US" sz="1200" u="none" strike="noStrike" dirty="0">
                          <a:solidFill>
                            <a:schemeClr val="tx2"/>
                          </a:solidFill>
                          <a:effectLst/>
                          <a:latin typeface="Verdana" pitchFamily="34" charset="0"/>
                          <a:ea typeface="Verdana" pitchFamily="34" charset="0"/>
                        </a:rPr>
                        <a:t>e. Mental </a:t>
                      </a:r>
                      <a:r>
                        <a:rPr lang="en-US" sz="1200" u="none" strike="noStrike" dirty="0" err="1">
                          <a:solidFill>
                            <a:schemeClr val="tx2"/>
                          </a:solidFill>
                          <a:effectLst/>
                          <a:latin typeface="Verdana" pitchFamily="34" charset="0"/>
                          <a:ea typeface="Verdana" pitchFamily="34" charset="0"/>
                        </a:rPr>
                        <a:t>Retardasi</a:t>
                      </a:r>
                      <a:endParaRPr lang="en-US" sz="1200" b="0" i="0" u="none" strike="noStrike" dirty="0">
                        <a:solidFill>
                          <a:schemeClr val="tx2"/>
                        </a:solidFill>
                        <a:effectLst/>
                        <a:latin typeface="Verdana" pitchFamily="34" charset="0"/>
                        <a:ea typeface="Verdana" pitchFamily="34" charset="0"/>
                      </a:endParaRPr>
                    </a:p>
                  </a:txBody>
                  <a:tcPr marL="0" marR="0" marT="0" marB="0"/>
                </a:tc>
                <a:tc>
                  <a:txBody>
                    <a:bodyPr/>
                    <a:lstStyle/>
                    <a:p>
                      <a:pPr algn="ctr" fontAlgn="t"/>
                      <a:r>
                        <a:rPr lang="id-ID" sz="1200" b="0" i="0" u="none" strike="noStrike">
                          <a:solidFill>
                            <a:srgbClr val="000000"/>
                          </a:solidFill>
                          <a:effectLst/>
                          <a:latin typeface="Verdana" pitchFamily="34" charset="0"/>
                          <a:ea typeface="Verdana" pitchFamily="34" charset="0"/>
                        </a:rPr>
                        <a:t>Ada </a:t>
                      </a:r>
                    </a:p>
                  </a:txBody>
                  <a:tcPr marL="0" marR="0" marT="0" marB="0" anchor="ctr" anchorCtr="1"/>
                </a:tc>
                <a:tc>
                  <a:txBody>
                    <a:bodyPr/>
                    <a:lstStyle/>
                    <a:p>
                      <a:pPr algn="ctr" fontAlgn="t"/>
                      <a:r>
                        <a:rPr lang="id-ID" sz="1200" b="0" i="0" u="none" strike="noStrike" dirty="0">
                          <a:solidFill>
                            <a:srgbClr val="000000"/>
                          </a:solidFill>
                          <a:effectLst/>
                          <a:latin typeface="Verdana" pitchFamily="34" charset="0"/>
                          <a:ea typeface="Verdana" pitchFamily="34" charset="0"/>
                        </a:rPr>
                        <a:t>Ada </a:t>
                      </a:r>
                    </a:p>
                  </a:txBody>
                  <a:tcPr marL="0" marR="0" marT="0" marB="0" anchor="ctr" anchorCtr="1"/>
                </a:tc>
                <a:tc>
                  <a:txBody>
                    <a:bodyPr/>
                    <a:lstStyle/>
                    <a:p>
                      <a:pPr algn="ctr" fontAlgn="t"/>
                      <a:r>
                        <a:rPr lang="id-ID" sz="1200" b="0" i="0" u="none" strike="noStrike">
                          <a:solidFill>
                            <a:srgbClr val="000000"/>
                          </a:solidFill>
                          <a:effectLst/>
                          <a:latin typeface="Verdana" pitchFamily="34" charset="0"/>
                          <a:ea typeface="Verdana" pitchFamily="34" charset="0"/>
                        </a:rPr>
                        <a:t>Ada </a:t>
                      </a:r>
                    </a:p>
                  </a:txBody>
                  <a:tcPr marL="0" marR="0" marT="0" marB="0" anchor="ctr" anchorCtr="1"/>
                </a:tc>
                <a:tc>
                  <a:txBody>
                    <a:bodyPr/>
                    <a:lstStyle/>
                    <a:p>
                      <a:pPr algn="ctr" fontAlgn="t"/>
                      <a:r>
                        <a:rPr lang="en-US" sz="1200" b="0" i="0" u="none" strike="noStrike">
                          <a:solidFill>
                            <a:srgbClr val="000000"/>
                          </a:solidFill>
                          <a:effectLst/>
                          <a:latin typeface="Verdana" pitchFamily="34" charset="0"/>
                          <a:ea typeface="Verdana" pitchFamily="34" charset="0"/>
                        </a:rPr>
                        <a:t>Ada </a:t>
                      </a:r>
                    </a:p>
                  </a:txBody>
                  <a:tcPr marL="0" marR="0" marT="0" marB="0"/>
                </a:tc>
                <a:extLst>
                  <a:ext uri="{0D108BD9-81ED-4DB2-BD59-A6C34878D82A}">
                    <a16:rowId xmlns:a16="http://schemas.microsoft.com/office/drawing/2014/main" xmlns="" val="10007"/>
                  </a:ext>
                </a:extLst>
              </a:tr>
              <a:tr h="244855">
                <a:tc vMerge="1">
                  <a:txBody>
                    <a:bodyPr/>
                    <a:lstStyle/>
                    <a:p>
                      <a:endParaRPr lang="en-US"/>
                    </a:p>
                  </a:txBody>
                  <a:tcPr/>
                </a:tc>
                <a:tc vMerge="1">
                  <a:txBody>
                    <a:bodyPr/>
                    <a:lstStyle/>
                    <a:p>
                      <a:endParaRPr lang="en-US"/>
                    </a:p>
                  </a:txBody>
                  <a:tcPr/>
                </a:tc>
                <a:tc>
                  <a:txBody>
                    <a:bodyPr/>
                    <a:lstStyle/>
                    <a:p>
                      <a:pPr marL="117475" indent="0" algn="l" fontAlgn="t"/>
                      <a:r>
                        <a:rPr lang="en-US" sz="1200" u="none" strike="noStrike" dirty="0">
                          <a:solidFill>
                            <a:schemeClr val="tx2"/>
                          </a:solidFill>
                          <a:effectLst/>
                          <a:latin typeface="Verdana" pitchFamily="34" charset="0"/>
                          <a:ea typeface="Verdana" pitchFamily="34" charset="0"/>
                        </a:rPr>
                        <a:t>f.  Mental </a:t>
                      </a:r>
                      <a:r>
                        <a:rPr lang="en-US" sz="1200" u="none" strike="noStrike" dirty="0" err="1">
                          <a:solidFill>
                            <a:schemeClr val="tx2"/>
                          </a:solidFill>
                          <a:effectLst/>
                          <a:latin typeface="Verdana" pitchFamily="34" charset="0"/>
                          <a:ea typeface="Verdana" pitchFamily="34" charset="0"/>
                        </a:rPr>
                        <a:t>Organik</a:t>
                      </a:r>
                      <a:endParaRPr lang="en-US" sz="1200" b="0" i="0" u="none" strike="noStrike" dirty="0">
                        <a:solidFill>
                          <a:schemeClr val="tx2"/>
                        </a:solidFill>
                        <a:effectLst/>
                        <a:latin typeface="Verdana" pitchFamily="34" charset="0"/>
                        <a:ea typeface="Verdana" pitchFamily="34" charset="0"/>
                      </a:endParaRPr>
                    </a:p>
                  </a:txBody>
                  <a:tcPr marL="0" marR="0" marT="0" marB="0"/>
                </a:tc>
                <a:tc>
                  <a:txBody>
                    <a:bodyPr/>
                    <a:lstStyle/>
                    <a:p>
                      <a:pPr algn="ctr" fontAlgn="t"/>
                      <a:r>
                        <a:rPr lang="id-ID" sz="1200" b="0" i="0" u="none" strike="noStrike">
                          <a:solidFill>
                            <a:srgbClr val="000000"/>
                          </a:solidFill>
                          <a:effectLst/>
                          <a:latin typeface="Verdana" pitchFamily="34" charset="0"/>
                          <a:ea typeface="Verdana" pitchFamily="34" charset="0"/>
                        </a:rPr>
                        <a:t>Ada </a:t>
                      </a:r>
                    </a:p>
                  </a:txBody>
                  <a:tcPr marL="0" marR="0" marT="0" marB="0" anchor="ctr" anchorCtr="1"/>
                </a:tc>
                <a:tc>
                  <a:txBody>
                    <a:bodyPr/>
                    <a:lstStyle/>
                    <a:p>
                      <a:pPr algn="ctr" fontAlgn="t"/>
                      <a:r>
                        <a:rPr lang="id-ID" sz="1200" b="0" i="0" u="none" strike="noStrike" dirty="0">
                          <a:solidFill>
                            <a:srgbClr val="000000"/>
                          </a:solidFill>
                          <a:effectLst/>
                          <a:latin typeface="Verdana" pitchFamily="34" charset="0"/>
                          <a:ea typeface="Verdana" pitchFamily="34" charset="0"/>
                        </a:rPr>
                        <a:t>Ada </a:t>
                      </a:r>
                    </a:p>
                  </a:txBody>
                  <a:tcPr marL="0" marR="0" marT="0" marB="0" anchor="ctr" anchorCtr="1"/>
                </a:tc>
                <a:tc>
                  <a:txBody>
                    <a:bodyPr/>
                    <a:lstStyle/>
                    <a:p>
                      <a:pPr algn="ctr" fontAlgn="t"/>
                      <a:r>
                        <a:rPr lang="id-ID" sz="1200" b="0" i="0" u="none" strike="noStrike">
                          <a:solidFill>
                            <a:srgbClr val="000000"/>
                          </a:solidFill>
                          <a:effectLst/>
                          <a:latin typeface="Verdana" pitchFamily="34" charset="0"/>
                          <a:ea typeface="Verdana" pitchFamily="34" charset="0"/>
                        </a:rPr>
                        <a:t>Ada </a:t>
                      </a:r>
                    </a:p>
                  </a:txBody>
                  <a:tcPr marL="0" marR="0" marT="0" marB="0" anchor="ctr" anchorCtr="1"/>
                </a:tc>
                <a:tc>
                  <a:txBody>
                    <a:bodyPr/>
                    <a:lstStyle/>
                    <a:p>
                      <a:pPr algn="ctr" fontAlgn="t"/>
                      <a:r>
                        <a:rPr lang="en-US" sz="1200" b="0" i="0" u="none" strike="noStrike">
                          <a:solidFill>
                            <a:srgbClr val="000000"/>
                          </a:solidFill>
                          <a:effectLst/>
                          <a:latin typeface="Verdana" pitchFamily="34" charset="0"/>
                          <a:ea typeface="Verdana" pitchFamily="34" charset="0"/>
                        </a:rPr>
                        <a:t>Ada </a:t>
                      </a:r>
                    </a:p>
                  </a:txBody>
                  <a:tcPr marL="0" marR="0" marT="0" marB="0"/>
                </a:tc>
                <a:extLst>
                  <a:ext uri="{0D108BD9-81ED-4DB2-BD59-A6C34878D82A}">
                    <a16:rowId xmlns:a16="http://schemas.microsoft.com/office/drawing/2014/main" xmlns="" val="10008"/>
                  </a:ext>
                </a:extLst>
              </a:tr>
              <a:tr h="292353">
                <a:tc vMerge="1">
                  <a:txBody>
                    <a:bodyPr/>
                    <a:lstStyle/>
                    <a:p>
                      <a:endParaRPr lang="en-US"/>
                    </a:p>
                  </a:txBody>
                  <a:tcPr/>
                </a:tc>
                <a:tc vMerge="1">
                  <a:txBody>
                    <a:bodyPr/>
                    <a:lstStyle/>
                    <a:p>
                      <a:endParaRPr lang="en-US"/>
                    </a:p>
                  </a:txBody>
                  <a:tcPr/>
                </a:tc>
                <a:tc>
                  <a:txBody>
                    <a:bodyPr/>
                    <a:lstStyle/>
                    <a:p>
                      <a:pPr marL="117475" indent="0" algn="l" fontAlgn="t"/>
                      <a:r>
                        <a:rPr lang="en-US" sz="1200" u="none" strike="noStrike" dirty="0">
                          <a:solidFill>
                            <a:schemeClr val="tx2"/>
                          </a:solidFill>
                          <a:effectLst/>
                          <a:latin typeface="Verdana" pitchFamily="34" charset="0"/>
                          <a:ea typeface="Verdana" pitchFamily="34" charset="0"/>
                        </a:rPr>
                        <a:t>g. </a:t>
                      </a:r>
                      <a:r>
                        <a:rPr lang="en-US" sz="1200" u="none" strike="noStrike" dirty="0" err="1">
                          <a:solidFill>
                            <a:schemeClr val="tx2"/>
                          </a:solidFill>
                          <a:effectLst/>
                          <a:latin typeface="Verdana" pitchFamily="34" charset="0"/>
                          <a:ea typeface="Verdana" pitchFamily="34" charset="0"/>
                        </a:rPr>
                        <a:t>Psikogeriatri</a:t>
                      </a:r>
                      <a:endParaRPr lang="en-US" sz="1200" b="0" i="0" u="none" strike="noStrike" dirty="0">
                        <a:solidFill>
                          <a:schemeClr val="tx2"/>
                        </a:solidFill>
                        <a:effectLst/>
                        <a:latin typeface="Verdana" pitchFamily="34" charset="0"/>
                        <a:ea typeface="Verdana" pitchFamily="34" charset="0"/>
                      </a:endParaRPr>
                    </a:p>
                  </a:txBody>
                  <a:tcPr marL="0" marR="0" marT="0" marB="0"/>
                </a:tc>
                <a:tc>
                  <a:txBody>
                    <a:bodyPr/>
                    <a:lstStyle/>
                    <a:p>
                      <a:pPr algn="ctr" fontAlgn="t"/>
                      <a:r>
                        <a:rPr lang="id-ID" sz="1200" b="0" i="0" u="none" strike="noStrike">
                          <a:solidFill>
                            <a:srgbClr val="000000"/>
                          </a:solidFill>
                          <a:effectLst/>
                          <a:latin typeface="Verdana" pitchFamily="34" charset="0"/>
                          <a:ea typeface="Verdana" pitchFamily="34" charset="0"/>
                        </a:rPr>
                        <a:t>Ada </a:t>
                      </a:r>
                    </a:p>
                  </a:txBody>
                  <a:tcPr marL="0" marR="0" marT="0" marB="0" anchor="ctr" anchorCtr="1"/>
                </a:tc>
                <a:tc>
                  <a:txBody>
                    <a:bodyPr/>
                    <a:lstStyle/>
                    <a:p>
                      <a:pPr algn="ctr" fontAlgn="t"/>
                      <a:r>
                        <a:rPr lang="id-ID" sz="1200" b="0" i="0" u="none" strike="noStrike" dirty="0">
                          <a:solidFill>
                            <a:srgbClr val="000000"/>
                          </a:solidFill>
                          <a:effectLst/>
                          <a:latin typeface="Verdana" pitchFamily="34" charset="0"/>
                          <a:ea typeface="Verdana" pitchFamily="34" charset="0"/>
                        </a:rPr>
                        <a:t>Ada </a:t>
                      </a:r>
                    </a:p>
                  </a:txBody>
                  <a:tcPr marL="0" marR="0" marT="0" marB="0" anchor="ctr" anchorCtr="1"/>
                </a:tc>
                <a:tc>
                  <a:txBody>
                    <a:bodyPr/>
                    <a:lstStyle/>
                    <a:p>
                      <a:pPr algn="ctr" fontAlgn="t"/>
                      <a:r>
                        <a:rPr lang="id-ID" sz="1200" b="0" i="0" u="none" strike="noStrike" dirty="0">
                          <a:solidFill>
                            <a:srgbClr val="000000"/>
                          </a:solidFill>
                          <a:effectLst/>
                          <a:latin typeface="Verdana" pitchFamily="34" charset="0"/>
                          <a:ea typeface="Verdana" pitchFamily="34" charset="0"/>
                        </a:rPr>
                        <a:t>Ada </a:t>
                      </a:r>
                    </a:p>
                  </a:txBody>
                  <a:tcPr marL="0" marR="0" marT="0" marB="0" anchor="ctr" anchorCtr="1"/>
                </a:tc>
                <a:tc>
                  <a:txBody>
                    <a:bodyPr/>
                    <a:lstStyle/>
                    <a:p>
                      <a:pPr algn="ctr" fontAlgn="t"/>
                      <a:r>
                        <a:rPr lang="en-US" sz="1200" b="0" i="0" u="none" strike="noStrike">
                          <a:solidFill>
                            <a:srgbClr val="000000"/>
                          </a:solidFill>
                          <a:effectLst/>
                          <a:latin typeface="Verdana" pitchFamily="34" charset="0"/>
                          <a:ea typeface="Verdana" pitchFamily="34" charset="0"/>
                        </a:rPr>
                        <a:t>Ada </a:t>
                      </a:r>
                    </a:p>
                  </a:txBody>
                  <a:tcPr marL="0" marR="0" marT="0" marB="0"/>
                </a:tc>
                <a:extLst>
                  <a:ext uri="{0D108BD9-81ED-4DB2-BD59-A6C34878D82A}">
                    <a16:rowId xmlns:a16="http://schemas.microsoft.com/office/drawing/2014/main" xmlns="" val="10009"/>
                  </a:ext>
                </a:extLst>
              </a:tr>
              <a:tr h="1053084">
                <a:tc>
                  <a:txBody>
                    <a:bodyPr/>
                    <a:lstStyle/>
                    <a:p>
                      <a:pPr algn="ctr" fontAlgn="t"/>
                      <a:r>
                        <a:rPr lang="en-US" sz="1200" u="none" strike="noStrike" dirty="0">
                          <a:solidFill>
                            <a:schemeClr val="tx2"/>
                          </a:solidFill>
                          <a:effectLst/>
                          <a:latin typeface="Verdana" pitchFamily="34" charset="0"/>
                          <a:ea typeface="Verdana" pitchFamily="34" charset="0"/>
                        </a:rPr>
                        <a:t>3.</a:t>
                      </a:r>
                      <a:endParaRPr lang="en-US" sz="1200" b="0" i="0" u="none" strike="noStrike" dirty="0">
                        <a:solidFill>
                          <a:schemeClr val="tx2"/>
                        </a:solidFill>
                        <a:effectLst/>
                        <a:latin typeface="Verdana" pitchFamily="34" charset="0"/>
                        <a:ea typeface="Verdana" pitchFamily="34" charset="0"/>
                      </a:endParaRPr>
                    </a:p>
                  </a:txBody>
                  <a:tcPr marL="0" marR="0" marT="0" marB="0"/>
                </a:tc>
                <a:tc>
                  <a:txBody>
                    <a:bodyPr/>
                    <a:lstStyle/>
                    <a:p>
                      <a:pPr algn="just" fontAlgn="t"/>
                      <a:r>
                        <a:rPr lang="en-US" sz="1200" u="none" strike="noStrike" dirty="0">
                          <a:solidFill>
                            <a:schemeClr val="tx2"/>
                          </a:solidFill>
                          <a:effectLst/>
                          <a:latin typeface="Verdana" pitchFamily="34" charset="0"/>
                          <a:ea typeface="Verdana" pitchFamily="34" charset="0"/>
                        </a:rPr>
                        <a:t>Jam </a:t>
                      </a:r>
                      <a:r>
                        <a:rPr lang="en-US" sz="1200" u="none" strike="noStrike" dirty="0" err="1">
                          <a:solidFill>
                            <a:schemeClr val="tx2"/>
                          </a:solidFill>
                          <a:effectLst/>
                          <a:latin typeface="Verdana" pitchFamily="34" charset="0"/>
                          <a:ea typeface="Verdana" pitchFamily="34" charset="0"/>
                        </a:rPr>
                        <a:t>buka</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pelayanan</a:t>
                      </a:r>
                      <a:r>
                        <a:rPr lang="en-US" sz="1200" u="none" strike="noStrike" dirty="0">
                          <a:solidFill>
                            <a:schemeClr val="tx2"/>
                          </a:solidFill>
                          <a:effectLst/>
                          <a:latin typeface="Verdana" pitchFamily="34" charset="0"/>
                          <a:ea typeface="Verdana" pitchFamily="34" charset="0"/>
                        </a:rPr>
                        <a:t> </a:t>
                      </a:r>
                      <a:br>
                        <a:rPr lang="en-US" sz="1200" u="none" strike="noStrike" dirty="0">
                          <a:solidFill>
                            <a:schemeClr val="tx2"/>
                          </a:solidFill>
                          <a:effectLst/>
                          <a:latin typeface="Verdana" pitchFamily="34" charset="0"/>
                          <a:ea typeface="Verdana" pitchFamily="34" charset="0"/>
                        </a:rPr>
                      </a:br>
                      <a:r>
                        <a:rPr lang="en-US" sz="1200" u="none" strike="noStrike" dirty="0">
                          <a:solidFill>
                            <a:schemeClr val="tx2"/>
                          </a:solidFill>
                          <a:effectLst/>
                          <a:latin typeface="Verdana" pitchFamily="34" charset="0"/>
                          <a:ea typeface="Verdana" pitchFamily="34" charset="0"/>
                        </a:rPr>
                        <a:t>08.00 s/d 13.00</a:t>
                      </a:r>
                      <a:br>
                        <a:rPr lang="en-US" sz="1200" u="none" strike="noStrike" dirty="0">
                          <a:solidFill>
                            <a:schemeClr val="tx2"/>
                          </a:solidFill>
                          <a:effectLst/>
                          <a:latin typeface="Verdana" pitchFamily="34" charset="0"/>
                          <a:ea typeface="Verdana" pitchFamily="34" charset="0"/>
                        </a:rPr>
                      </a:br>
                      <a:r>
                        <a:rPr lang="en-US" sz="1200" u="none" strike="noStrike" dirty="0" err="1">
                          <a:solidFill>
                            <a:schemeClr val="tx2"/>
                          </a:solidFill>
                          <a:effectLst/>
                          <a:latin typeface="Verdana" pitchFamily="34" charset="0"/>
                          <a:ea typeface="Verdana" pitchFamily="34" charset="0"/>
                        </a:rPr>
                        <a:t>Setiap</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Hari</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Kerja</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kecuali</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Jumat</a:t>
                      </a:r>
                      <a:r>
                        <a:rPr lang="en-US" sz="1200" u="none" strike="noStrike" dirty="0">
                          <a:solidFill>
                            <a:schemeClr val="tx2"/>
                          </a:solidFill>
                          <a:effectLst/>
                          <a:latin typeface="Verdana" pitchFamily="34" charset="0"/>
                          <a:ea typeface="Verdana" pitchFamily="34" charset="0"/>
                        </a:rPr>
                        <a:t> : 08.00 s/d 11.00;</a:t>
                      </a:r>
                      <a:br>
                        <a:rPr lang="en-US" sz="1200" u="none" strike="noStrike" dirty="0">
                          <a:solidFill>
                            <a:schemeClr val="tx2"/>
                          </a:solidFill>
                          <a:effectLst/>
                          <a:latin typeface="Verdana" pitchFamily="34" charset="0"/>
                          <a:ea typeface="Verdana" pitchFamily="34" charset="0"/>
                        </a:rPr>
                      </a:br>
                      <a:r>
                        <a:rPr lang="en-US" sz="1200" u="none" strike="noStrike" dirty="0" err="1">
                          <a:solidFill>
                            <a:schemeClr val="tx2"/>
                          </a:solidFill>
                          <a:effectLst/>
                          <a:latin typeface="Verdana" pitchFamily="34" charset="0"/>
                          <a:ea typeface="Verdana" pitchFamily="34" charset="0"/>
                        </a:rPr>
                        <a:t>dan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Sabtu</a:t>
                      </a:r>
                      <a:r>
                        <a:rPr lang="en-US" sz="1200" u="none" strike="noStrike" dirty="0">
                          <a:solidFill>
                            <a:schemeClr val="tx2"/>
                          </a:solidFill>
                          <a:effectLst/>
                          <a:latin typeface="Verdana" pitchFamily="34" charset="0"/>
                          <a:ea typeface="Verdana" pitchFamily="34" charset="0"/>
                        </a:rPr>
                        <a:t> : 08.00 s/d 12.00</a:t>
                      </a:r>
                      <a:endParaRPr lang="en-US" sz="1200" b="0" i="0" u="none" strike="noStrike" dirty="0">
                        <a:solidFill>
                          <a:schemeClr val="tx2"/>
                        </a:solidFill>
                        <a:effectLst/>
                        <a:latin typeface="Verdana" pitchFamily="34" charset="0"/>
                        <a:ea typeface="Verdana" pitchFamily="34" charset="0"/>
                      </a:endParaRPr>
                    </a:p>
                  </a:txBody>
                  <a:tcPr marL="0" marR="0" marT="0" marB="0"/>
                </a:tc>
                <a:tc>
                  <a:txBody>
                    <a:bodyPr/>
                    <a:lstStyle/>
                    <a:p>
                      <a:pPr algn="ctr" fontAlgn="ctr"/>
                      <a:r>
                        <a:rPr lang="en-US" sz="1200" u="none" strike="noStrike" dirty="0">
                          <a:solidFill>
                            <a:schemeClr val="tx2"/>
                          </a:solidFill>
                          <a:effectLst/>
                          <a:latin typeface="Verdana" pitchFamily="34" charset="0"/>
                          <a:ea typeface="Verdana" pitchFamily="34" charset="0"/>
                        </a:rPr>
                        <a:t>100%</a:t>
                      </a:r>
                      <a:endParaRPr lang="en-US" sz="1200" b="0" i="0" u="none" strike="noStrike" dirty="0">
                        <a:solidFill>
                          <a:schemeClr val="tx2"/>
                        </a:solidFill>
                        <a:effectLst/>
                        <a:latin typeface="Verdana" pitchFamily="34" charset="0"/>
                        <a:ea typeface="Verdana" pitchFamily="34" charset="0"/>
                      </a:endParaRPr>
                    </a:p>
                  </a:txBody>
                  <a:tcPr marL="0" marR="0" marT="0" marB="0" anchor="ctr"/>
                </a:tc>
                <a:tc>
                  <a:txBody>
                    <a:bodyPr/>
                    <a:lstStyle/>
                    <a:p>
                      <a:pPr algn="ctr" fontAlgn="ctr"/>
                      <a:r>
                        <a:rPr lang="id-ID" sz="1200" b="0" i="0" u="none" strike="noStrike">
                          <a:solidFill>
                            <a:srgbClr val="000000"/>
                          </a:solidFill>
                          <a:effectLst/>
                          <a:latin typeface="Verdana" pitchFamily="34" charset="0"/>
                          <a:ea typeface="Verdana" pitchFamily="34" charset="0"/>
                        </a:rPr>
                        <a:t>100%</a:t>
                      </a:r>
                    </a:p>
                  </a:txBody>
                  <a:tcPr marL="0" marR="0" marT="0" marB="0" anchor="ctr" anchorCtr="1"/>
                </a:tc>
                <a:tc>
                  <a:txBody>
                    <a:bodyPr/>
                    <a:lstStyle/>
                    <a:p>
                      <a:pPr algn="ctr" fontAlgn="ctr"/>
                      <a:r>
                        <a:rPr lang="id-ID" sz="1200" b="0" i="0" u="none" strike="noStrike" dirty="0">
                          <a:solidFill>
                            <a:srgbClr val="000000"/>
                          </a:solidFill>
                          <a:effectLst/>
                          <a:latin typeface="Verdana" pitchFamily="34" charset="0"/>
                          <a:ea typeface="Verdana" pitchFamily="34" charset="0"/>
                        </a:rPr>
                        <a:t>100%</a:t>
                      </a:r>
                    </a:p>
                  </a:txBody>
                  <a:tcPr marL="0" marR="0" marT="0" marB="0" anchor="ctr" anchorCtr="1"/>
                </a:tc>
                <a:tc>
                  <a:txBody>
                    <a:bodyPr/>
                    <a:lstStyle/>
                    <a:p>
                      <a:pPr algn="ctr" fontAlgn="ctr"/>
                      <a:r>
                        <a:rPr lang="id-ID" sz="1200" b="0" i="0" u="none" strike="noStrike" dirty="0">
                          <a:solidFill>
                            <a:srgbClr val="000000"/>
                          </a:solidFill>
                          <a:effectLst/>
                          <a:latin typeface="Verdana" pitchFamily="34" charset="0"/>
                          <a:ea typeface="Verdana" pitchFamily="34" charset="0"/>
                        </a:rPr>
                        <a:t>100%</a:t>
                      </a:r>
                    </a:p>
                  </a:txBody>
                  <a:tcPr marL="0" marR="0" marT="0" marB="0" anchor="ctr" anchorCtr="1"/>
                </a:tc>
                <a:tc>
                  <a:txBody>
                    <a:bodyPr/>
                    <a:lstStyle/>
                    <a:p>
                      <a:pPr algn="ctr" fontAlgn="ctr"/>
                      <a:r>
                        <a:rPr lang="en-US" sz="1200" b="0" i="0" u="none" strike="noStrike">
                          <a:solidFill>
                            <a:srgbClr val="000000"/>
                          </a:solidFill>
                          <a:effectLst/>
                          <a:latin typeface="Verdana" pitchFamily="34" charset="0"/>
                          <a:ea typeface="Verdana" pitchFamily="34" charset="0"/>
                        </a:rPr>
                        <a:t>100%</a:t>
                      </a:r>
                    </a:p>
                  </a:txBody>
                  <a:tcPr marL="0" marR="0" marT="0" marB="0" anchor="ctr"/>
                </a:tc>
                <a:extLst>
                  <a:ext uri="{0D108BD9-81ED-4DB2-BD59-A6C34878D82A}">
                    <a16:rowId xmlns:a16="http://schemas.microsoft.com/office/drawing/2014/main" xmlns="" val="10011"/>
                  </a:ext>
                </a:extLst>
              </a:tr>
              <a:tr h="421233">
                <a:tc>
                  <a:txBody>
                    <a:bodyPr/>
                    <a:lstStyle/>
                    <a:p>
                      <a:pPr algn="ctr" fontAlgn="ctr"/>
                      <a:r>
                        <a:rPr lang="en-US" sz="1200" u="none" strike="noStrike">
                          <a:solidFill>
                            <a:schemeClr val="tx2"/>
                          </a:solidFill>
                          <a:effectLst/>
                          <a:latin typeface="Verdana" pitchFamily="34" charset="0"/>
                          <a:ea typeface="Verdana" pitchFamily="34" charset="0"/>
                        </a:rPr>
                        <a:t>4.</a:t>
                      </a:r>
                      <a:endParaRPr lang="en-US" sz="1200" b="0" i="0" u="none" strike="noStrike">
                        <a:solidFill>
                          <a:schemeClr val="tx2"/>
                        </a:solidFill>
                        <a:effectLst/>
                        <a:latin typeface="Verdana" pitchFamily="34" charset="0"/>
                        <a:ea typeface="Verdana" pitchFamily="34" charset="0"/>
                      </a:endParaRPr>
                    </a:p>
                  </a:txBody>
                  <a:tcPr marL="0" marR="0" marT="0" marB="0" anchor="ctr"/>
                </a:tc>
                <a:tc>
                  <a:txBody>
                    <a:bodyPr/>
                    <a:lstStyle/>
                    <a:p>
                      <a:pPr algn="just" fontAlgn="ctr"/>
                      <a:r>
                        <a:rPr lang="fi-FI" sz="1200" u="none" strike="noStrike">
                          <a:solidFill>
                            <a:schemeClr val="tx2"/>
                          </a:solidFill>
                          <a:effectLst/>
                          <a:latin typeface="Verdana" pitchFamily="34" charset="0"/>
                          <a:ea typeface="Verdana" pitchFamily="34" charset="0"/>
                        </a:rPr>
                        <a:t>Waktu tunggu di Rawat Jalan </a:t>
                      </a:r>
                      <a:endParaRPr lang="fi-FI" sz="1200" b="0" i="0" u="none" strike="noStrike">
                        <a:solidFill>
                          <a:schemeClr val="tx2"/>
                        </a:solidFill>
                        <a:effectLst/>
                        <a:latin typeface="Verdana" pitchFamily="34" charset="0"/>
                        <a:ea typeface="Verdana" pitchFamily="34" charset="0"/>
                      </a:endParaRPr>
                    </a:p>
                  </a:txBody>
                  <a:tcPr marL="0" marR="0" marT="0" marB="0" anchor="ctr"/>
                </a:tc>
                <a:tc>
                  <a:txBody>
                    <a:bodyPr/>
                    <a:lstStyle/>
                    <a:p>
                      <a:pPr algn="ctr" fontAlgn="ctr"/>
                      <a:r>
                        <a:rPr lang="en-US" sz="1200" u="none" strike="noStrike">
                          <a:solidFill>
                            <a:schemeClr val="tx2"/>
                          </a:solidFill>
                          <a:effectLst/>
                          <a:latin typeface="Verdana" pitchFamily="34" charset="0"/>
                          <a:ea typeface="Verdana" pitchFamily="34" charset="0"/>
                        </a:rPr>
                        <a:t>≤60 Menit</a:t>
                      </a:r>
                      <a:endParaRPr lang="en-US" sz="1200" b="0" i="0" u="none" strike="noStrike">
                        <a:solidFill>
                          <a:schemeClr val="tx2"/>
                        </a:solidFill>
                        <a:effectLst/>
                        <a:latin typeface="Verdana" pitchFamily="34" charset="0"/>
                        <a:ea typeface="Verdana" pitchFamily="34" charset="0"/>
                      </a:endParaRPr>
                    </a:p>
                  </a:txBody>
                  <a:tcPr marL="0" marR="0" marT="0" marB="0" anchor="ctr"/>
                </a:tc>
                <a:tc>
                  <a:txBody>
                    <a:bodyPr/>
                    <a:lstStyle/>
                    <a:p>
                      <a:pPr algn="ctr" fontAlgn="t"/>
                      <a:r>
                        <a:rPr lang="id-ID" sz="1200" b="0" i="0" u="none" strike="noStrike">
                          <a:solidFill>
                            <a:srgbClr val="000000"/>
                          </a:solidFill>
                          <a:effectLst/>
                          <a:latin typeface="Verdana" pitchFamily="34" charset="0"/>
                          <a:ea typeface="Verdana" pitchFamily="34" charset="0"/>
                        </a:rPr>
                        <a:t>85,58%</a:t>
                      </a:r>
                    </a:p>
                  </a:txBody>
                  <a:tcPr marL="0" marR="0" marT="0" marB="0" anchor="ctr" anchorCtr="1"/>
                </a:tc>
                <a:tc>
                  <a:txBody>
                    <a:bodyPr/>
                    <a:lstStyle/>
                    <a:p>
                      <a:pPr algn="ctr" fontAlgn="b"/>
                      <a:r>
                        <a:rPr lang="id-ID" sz="1200" b="0" i="0" u="none" strike="noStrike">
                          <a:solidFill>
                            <a:srgbClr val="000000"/>
                          </a:solidFill>
                          <a:effectLst/>
                          <a:latin typeface="Verdana" pitchFamily="34" charset="0"/>
                          <a:ea typeface="Verdana" pitchFamily="34" charset="0"/>
                        </a:rPr>
                        <a:t>74,85%</a:t>
                      </a:r>
                    </a:p>
                  </a:txBody>
                  <a:tcPr marL="0" marR="0" marT="0" marB="0" anchor="ctr" anchorCtr="1"/>
                </a:tc>
                <a:tc>
                  <a:txBody>
                    <a:bodyPr/>
                    <a:lstStyle/>
                    <a:p>
                      <a:pPr algn="ctr" fontAlgn="ctr"/>
                      <a:r>
                        <a:rPr lang="id-ID" sz="1200" b="0" i="0" u="none" strike="noStrike" dirty="0">
                          <a:solidFill>
                            <a:srgbClr val="000000"/>
                          </a:solidFill>
                          <a:effectLst/>
                          <a:latin typeface="Verdana" pitchFamily="34" charset="0"/>
                          <a:ea typeface="Verdana" pitchFamily="34" charset="0"/>
                        </a:rPr>
                        <a:t>75.98%</a:t>
                      </a:r>
                    </a:p>
                  </a:txBody>
                  <a:tcPr marL="0" marR="0" marT="0" marB="0" anchor="ctr" anchorCtr="1"/>
                </a:tc>
                <a:tc>
                  <a:txBody>
                    <a:bodyPr/>
                    <a:lstStyle/>
                    <a:p>
                      <a:pPr algn="ctr" fontAlgn="ctr"/>
                      <a:r>
                        <a:rPr lang="en-US" sz="1200" b="0" i="0" u="none" strike="noStrike">
                          <a:solidFill>
                            <a:srgbClr val="000000"/>
                          </a:solidFill>
                          <a:effectLst/>
                          <a:latin typeface="Verdana" pitchFamily="34" charset="0"/>
                          <a:ea typeface="Verdana" pitchFamily="34" charset="0"/>
                        </a:rPr>
                        <a:t>74,36%</a:t>
                      </a:r>
                    </a:p>
                  </a:txBody>
                  <a:tcPr marL="0" marR="0" marT="0" marB="0" anchor="ctr"/>
                </a:tc>
                <a:extLst>
                  <a:ext uri="{0D108BD9-81ED-4DB2-BD59-A6C34878D82A}">
                    <a16:rowId xmlns:a16="http://schemas.microsoft.com/office/drawing/2014/main" xmlns="" val="10012"/>
                  </a:ext>
                </a:extLst>
              </a:tr>
              <a:tr h="326348">
                <a:tc>
                  <a:txBody>
                    <a:bodyPr/>
                    <a:lstStyle/>
                    <a:p>
                      <a:pPr algn="ctr" fontAlgn="ctr"/>
                      <a:r>
                        <a:rPr lang="en-US" sz="1200" u="none" strike="noStrike">
                          <a:solidFill>
                            <a:schemeClr val="tx2"/>
                          </a:solidFill>
                          <a:effectLst/>
                          <a:latin typeface="Verdana" pitchFamily="34" charset="0"/>
                          <a:ea typeface="Verdana" pitchFamily="34" charset="0"/>
                        </a:rPr>
                        <a:t>5.</a:t>
                      </a:r>
                      <a:endParaRPr lang="en-US" sz="1200" b="0" i="0" u="none" strike="noStrike">
                        <a:solidFill>
                          <a:schemeClr val="tx2"/>
                        </a:solidFill>
                        <a:effectLst/>
                        <a:latin typeface="Verdana" pitchFamily="34" charset="0"/>
                        <a:ea typeface="Verdana" pitchFamily="34" charset="0"/>
                      </a:endParaRPr>
                    </a:p>
                  </a:txBody>
                  <a:tcPr marL="0" marR="0" marT="0" marB="0" anchor="ctr"/>
                </a:tc>
                <a:tc>
                  <a:txBody>
                    <a:bodyPr/>
                    <a:lstStyle/>
                    <a:p>
                      <a:pPr algn="just" fontAlgn="ctr"/>
                      <a:r>
                        <a:rPr lang="en-US" sz="1200" u="none" strike="noStrike" dirty="0" err="1">
                          <a:solidFill>
                            <a:schemeClr val="tx2"/>
                          </a:solidFill>
                          <a:effectLst/>
                          <a:latin typeface="Verdana" pitchFamily="34" charset="0"/>
                          <a:ea typeface="Verdana" pitchFamily="34" charset="0"/>
                        </a:rPr>
                        <a:t>Kepuasan</a:t>
                      </a:r>
                      <a:r>
                        <a:rPr lang="en-US" sz="1200" u="none" strike="noStrike" dirty="0">
                          <a:solidFill>
                            <a:schemeClr val="tx2"/>
                          </a:solidFill>
                          <a:effectLst/>
                          <a:latin typeface="Verdana" pitchFamily="34" charset="0"/>
                          <a:ea typeface="Verdana" pitchFamily="34" charset="0"/>
                        </a:rPr>
                        <a:t> </a:t>
                      </a:r>
                      <a:r>
                        <a:rPr lang="en-US" sz="1200" u="none" strike="noStrike" dirty="0" err="1">
                          <a:solidFill>
                            <a:schemeClr val="tx2"/>
                          </a:solidFill>
                          <a:effectLst/>
                          <a:latin typeface="Verdana" pitchFamily="34" charset="0"/>
                          <a:ea typeface="Verdana" pitchFamily="34" charset="0"/>
                        </a:rPr>
                        <a:t>Pelanggan</a:t>
                      </a:r>
                      <a:endParaRPr lang="en-US" sz="1200" b="0" i="0" u="none" strike="noStrike" dirty="0">
                        <a:solidFill>
                          <a:schemeClr val="tx2"/>
                        </a:solidFill>
                        <a:effectLst/>
                        <a:latin typeface="Verdana" pitchFamily="34" charset="0"/>
                        <a:ea typeface="Verdana" pitchFamily="34" charset="0"/>
                      </a:endParaRPr>
                    </a:p>
                  </a:txBody>
                  <a:tcPr marL="0" marR="0" marT="0" marB="0" anchor="ctr"/>
                </a:tc>
                <a:tc>
                  <a:txBody>
                    <a:bodyPr/>
                    <a:lstStyle/>
                    <a:p>
                      <a:pPr algn="ctr" fontAlgn="ctr"/>
                      <a:r>
                        <a:rPr lang="en-US" sz="1200" u="none" strike="noStrike">
                          <a:solidFill>
                            <a:schemeClr val="tx2"/>
                          </a:solidFill>
                          <a:effectLst/>
                          <a:latin typeface="Verdana" pitchFamily="34" charset="0"/>
                          <a:ea typeface="Verdana" pitchFamily="34" charset="0"/>
                        </a:rPr>
                        <a:t>≤90%</a:t>
                      </a:r>
                      <a:endParaRPr lang="en-US" sz="1200" b="0" i="0" u="none" strike="noStrike">
                        <a:solidFill>
                          <a:schemeClr val="tx2"/>
                        </a:solidFill>
                        <a:effectLst/>
                        <a:latin typeface="Verdana" pitchFamily="34" charset="0"/>
                        <a:ea typeface="Verdana" pitchFamily="34" charset="0"/>
                      </a:endParaRPr>
                    </a:p>
                  </a:txBody>
                  <a:tcPr marL="0" marR="0" marT="0" marB="0" anchor="ctr"/>
                </a:tc>
                <a:tc>
                  <a:txBody>
                    <a:bodyPr/>
                    <a:lstStyle/>
                    <a:p>
                      <a:pPr algn="ctr" fontAlgn="t"/>
                      <a:r>
                        <a:rPr lang="id-ID" sz="1200" b="0" i="0" u="none" strike="noStrike">
                          <a:solidFill>
                            <a:srgbClr val="000000"/>
                          </a:solidFill>
                          <a:effectLst/>
                          <a:latin typeface="Verdana" pitchFamily="34" charset="0"/>
                          <a:ea typeface="Verdana" pitchFamily="34" charset="0"/>
                        </a:rPr>
                        <a:t>-</a:t>
                      </a:r>
                    </a:p>
                  </a:txBody>
                  <a:tcPr marL="0" marR="0" marT="0" marB="0" anchor="ctr" anchorCtr="1"/>
                </a:tc>
                <a:tc>
                  <a:txBody>
                    <a:bodyPr/>
                    <a:lstStyle/>
                    <a:p>
                      <a:pPr algn="ctr" fontAlgn="b"/>
                      <a:r>
                        <a:rPr lang="id-ID" sz="1200" b="0" i="0" u="none" strike="noStrike">
                          <a:solidFill>
                            <a:srgbClr val="000000"/>
                          </a:solidFill>
                          <a:effectLst/>
                          <a:latin typeface="Verdana" pitchFamily="34" charset="0"/>
                          <a:ea typeface="Verdana" pitchFamily="34" charset="0"/>
                        </a:rPr>
                        <a:t>-</a:t>
                      </a:r>
                    </a:p>
                  </a:txBody>
                  <a:tcPr marL="0" marR="0" marT="0" marB="0" anchor="ctr" anchorCtr="1"/>
                </a:tc>
                <a:tc>
                  <a:txBody>
                    <a:bodyPr/>
                    <a:lstStyle/>
                    <a:p>
                      <a:pPr algn="ctr" fontAlgn="b"/>
                      <a:r>
                        <a:rPr lang="id-ID" sz="1200" b="0" i="0" u="none" strike="noStrike" dirty="0">
                          <a:solidFill>
                            <a:srgbClr val="000000"/>
                          </a:solidFill>
                          <a:effectLst/>
                          <a:latin typeface="Verdana" pitchFamily="34" charset="0"/>
                          <a:ea typeface="Verdana" pitchFamily="34" charset="0"/>
                        </a:rPr>
                        <a:t>92.41%</a:t>
                      </a:r>
                    </a:p>
                  </a:txBody>
                  <a:tcPr marL="0" marR="0" marT="0" marB="0" anchor="ctr" anchorCtr="1"/>
                </a:tc>
                <a:tc>
                  <a:txBody>
                    <a:bodyPr/>
                    <a:lstStyle/>
                    <a:p>
                      <a:pPr algn="ctr" fontAlgn="ctr"/>
                      <a:r>
                        <a:rPr lang="en-US" sz="1200" b="0" i="0" u="none" strike="noStrike" dirty="0">
                          <a:solidFill>
                            <a:srgbClr val="000000"/>
                          </a:solidFill>
                          <a:effectLst/>
                          <a:latin typeface="Verdana" pitchFamily="34" charset="0"/>
                          <a:ea typeface="Verdana" pitchFamily="34" charset="0"/>
                        </a:rPr>
                        <a:t>-</a:t>
                      </a:r>
                    </a:p>
                  </a:txBody>
                  <a:tcPr marL="0" marR="0" marT="0" marB="0" anchor="ct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23937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7882" y="76048"/>
            <a:ext cx="1575433" cy="328616"/>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Rawat</a:t>
            </a:r>
            <a:r>
              <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1600" b="1" dirty="0" err="1" smtClean="0">
                <a:ln/>
                <a:solidFill>
                  <a:srgbClr val="0000FF"/>
                </a:solidFill>
                <a:latin typeface="Verdana" panose="020B0604030504040204" pitchFamily="34" charset="0"/>
                <a:ea typeface="Verdana" panose="020B0604030504040204" pitchFamily="34" charset="0"/>
                <a:cs typeface="Verdana" panose="020B0604030504040204" pitchFamily="34" charset="0"/>
              </a:rPr>
              <a:t>Inap</a:t>
            </a:r>
            <a:r>
              <a:rPr lang="en-US" sz="1600" b="1" dirty="0" smtClean="0">
                <a:ln/>
                <a:solidFill>
                  <a:srgbClr val="0000FF"/>
                </a:solidFill>
                <a:latin typeface="Verdana" panose="020B0604030504040204" pitchFamily="34" charset="0"/>
                <a:ea typeface="Verdana" panose="020B0604030504040204" pitchFamily="34" charset="0"/>
                <a:cs typeface="Verdana" panose="020B0604030504040204" pitchFamily="34" charset="0"/>
              </a:rPr>
              <a:t> </a:t>
            </a:r>
            <a:endPar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248341204"/>
              </p:ext>
            </p:extLst>
          </p:nvPr>
        </p:nvGraphicFramePr>
        <p:xfrm>
          <a:off x="143148" y="548680"/>
          <a:ext cx="10243400" cy="4595655"/>
        </p:xfrm>
        <a:graphic>
          <a:graphicData uri="http://schemas.openxmlformats.org/drawingml/2006/table">
            <a:tbl>
              <a:tblPr>
                <a:tableStyleId>{E8B1032C-EA38-4F05-BA0D-38AFFFC7BED3}</a:tableStyleId>
              </a:tblPr>
              <a:tblGrid>
                <a:gridCol w="362929">
                  <a:extLst>
                    <a:ext uri="{9D8B030D-6E8A-4147-A177-3AD203B41FA5}">
                      <a16:colId xmlns:a16="http://schemas.microsoft.com/office/drawing/2014/main" xmlns="" val="20000"/>
                    </a:ext>
                  </a:extLst>
                </a:gridCol>
                <a:gridCol w="1693667">
                  <a:extLst>
                    <a:ext uri="{9D8B030D-6E8A-4147-A177-3AD203B41FA5}">
                      <a16:colId xmlns:a16="http://schemas.microsoft.com/office/drawing/2014/main" xmlns="" val="20001"/>
                    </a:ext>
                  </a:extLst>
                </a:gridCol>
                <a:gridCol w="1115645">
                  <a:extLst>
                    <a:ext uri="{9D8B030D-6E8A-4147-A177-3AD203B41FA5}">
                      <a16:colId xmlns:a16="http://schemas.microsoft.com/office/drawing/2014/main" xmlns="" val="20002"/>
                    </a:ext>
                  </a:extLst>
                </a:gridCol>
                <a:gridCol w="1984586">
                  <a:extLst>
                    <a:ext uri="{9D8B030D-6E8A-4147-A177-3AD203B41FA5}">
                      <a16:colId xmlns:a16="http://schemas.microsoft.com/office/drawing/2014/main" xmlns="" val="20003"/>
                    </a:ext>
                  </a:extLst>
                </a:gridCol>
                <a:gridCol w="1809079">
                  <a:extLst>
                    <a:ext uri="{9D8B030D-6E8A-4147-A177-3AD203B41FA5}">
                      <a16:colId xmlns:a16="http://schemas.microsoft.com/office/drawing/2014/main" xmlns="" val="55075663"/>
                    </a:ext>
                  </a:extLst>
                </a:gridCol>
                <a:gridCol w="1638747">
                  <a:extLst>
                    <a:ext uri="{9D8B030D-6E8A-4147-A177-3AD203B41FA5}">
                      <a16:colId xmlns:a16="http://schemas.microsoft.com/office/drawing/2014/main" xmlns="" val="4054226262"/>
                    </a:ext>
                  </a:extLst>
                </a:gridCol>
                <a:gridCol w="1638747"/>
              </a:tblGrid>
              <a:tr h="209379">
                <a:tc rowSpan="2" gridSpan="2">
                  <a:txBody>
                    <a:bodyPr/>
                    <a:lstStyle/>
                    <a:p>
                      <a:pPr algn="ctr" fontAlgn="ctr"/>
                      <a:r>
                        <a:rPr lang="en-US" sz="1400" b="1" u="none" strike="noStrike" dirty="0">
                          <a:solidFill>
                            <a:schemeClr val="tx2"/>
                          </a:solidFill>
                          <a:effectLst/>
                          <a:latin typeface="+mn-lt"/>
                        </a:rPr>
                        <a:t>INDIKATOR</a:t>
                      </a:r>
                      <a:endParaRPr lang="en-US" sz="1400" b="1" i="0" u="none" strike="noStrike" dirty="0">
                        <a:solidFill>
                          <a:schemeClr val="tx2"/>
                        </a:solidFill>
                        <a:effectLst/>
                        <a:latin typeface="+mn-lt"/>
                      </a:endParaRPr>
                    </a:p>
                  </a:txBody>
                  <a:tcPr marL="0" marR="0" marT="0" marB="0" anchor="ctr">
                    <a:solidFill>
                      <a:srgbClr val="FF6600"/>
                    </a:solidFill>
                  </a:tcPr>
                </a:tc>
                <a:tc rowSpan="2" hMerge="1">
                  <a:txBody>
                    <a:bodyPr/>
                    <a:lstStyle/>
                    <a:p>
                      <a:endParaRPr lang="en-US"/>
                    </a:p>
                  </a:txBody>
                  <a:tcPr/>
                </a:tc>
                <a:tc rowSpan="2">
                  <a:txBody>
                    <a:bodyPr/>
                    <a:lstStyle/>
                    <a:p>
                      <a:pPr algn="ctr" fontAlgn="ctr"/>
                      <a:r>
                        <a:rPr lang="en-US" sz="1400" b="1" u="none" strike="noStrike" dirty="0">
                          <a:solidFill>
                            <a:schemeClr val="tx2"/>
                          </a:solidFill>
                          <a:effectLst/>
                          <a:latin typeface="+mn-lt"/>
                        </a:rPr>
                        <a:t>STANDAR</a:t>
                      </a:r>
                      <a:endParaRPr lang="en-US" sz="1400" b="1" i="0" u="none" strike="noStrike" dirty="0">
                        <a:solidFill>
                          <a:schemeClr val="tx2"/>
                        </a:solidFill>
                        <a:effectLst/>
                        <a:latin typeface="+mn-lt"/>
                      </a:endParaRPr>
                    </a:p>
                  </a:txBody>
                  <a:tcPr marL="0" marR="0" marT="0" marB="0" anchor="ctr">
                    <a:solidFill>
                      <a:srgbClr val="FF6600"/>
                    </a:solidFill>
                  </a:tcPr>
                </a:tc>
                <a:tc gridSpan="4">
                  <a:txBody>
                    <a:bodyPr/>
                    <a:lstStyle/>
                    <a:p>
                      <a:pPr algn="ctr" fontAlgn="ctr"/>
                      <a:r>
                        <a:rPr lang="en-US" sz="1400" b="1" i="0" u="none" strike="noStrike" dirty="0">
                          <a:solidFill>
                            <a:schemeClr val="tx2"/>
                          </a:solidFill>
                          <a:effectLst/>
                          <a:latin typeface="+mn-lt"/>
                        </a:rPr>
                        <a:t>BULAN</a:t>
                      </a: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0"/>
                  </a:ext>
                </a:extLst>
              </a:tr>
              <a:tr h="209379">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2"/>
                          </a:solidFill>
                          <a:effectLst/>
                          <a:latin typeface="+mn-lt"/>
                        </a:rPr>
                        <a:t>JAN</a:t>
                      </a: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FEB</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MAR</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APR</a:t>
                      </a: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1"/>
                  </a:ext>
                </a:extLst>
              </a:tr>
              <a:tr h="358935">
                <a:tc rowSpan="2">
                  <a:txBody>
                    <a:bodyPr/>
                    <a:lstStyle/>
                    <a:p>
                      <a:pPr algn="ctr" fontAlgn="t"/>
                      <a:r>
                        <a:rPr lang="en-US" sz="1100" b="0" i="0" u="none" strike="noStrike" dirty="0">
                          <a:solidFill>
                            <a:srgbClr val="000000"/>
                          </a:solidFill>
                          <a:effectLst/>
                          <a:latin typeface="Tahoma"/>
                        </a:rPr>
                        <a:t>1.</a:t>
                      </a:r>
                    </a:p>
                  </a:txBody>
                  <a:tcPr marL="0" marR="0" marT="0" marB="0"/>
                </a:tc>
                <a:tc rowSpan="2">
                  <a:txBody>
                    <a:bodyPr/>
                    <a:lstStyle/>
                    <a:p>
                      <a:pPr algn="l" fontAlgn="t"/>
                      <a:r>
                        <a:rPr lang="it-IT" sz="1100" b="0" i="0" u="none" strike="noStrike">
                          <a:solidFill>
                            <a:srgbClr val="000000"/>
                          </a:solidFill>
                          <a:effectLst/>
                          <a:latin typeface="Tahoma"/>
                        </a:rPr>
                        <a:t>Pemberi Pelayanan di Rawat Inap</a:t>
                      </a:r>
                    </a:p>
                  </a:txBody>
                  <a:tcPr marL="0" marR="0" marT="0" marB="0"/>
                </a:tc>
                <a:tc>
                  <a:txBody>
                    <a:bodyPr/>
                    <a:lstStyle/>
                    <a:p>
                      <a:pPr algn="l" fontAlgn="ctr"/>
                      <a:r>
                        <a:rPr lang="en-US" sz="1100" b="0" i="0" u="none" strike="noStrike">
                          <a:solidFill>
                            <a:srgbClr val="000000"/>
                          </a:solidFill>
                          <a:effectLst/>
                          <a:latin typeface="Tahoma"/>
                        </a:rPr>
                        <a:t>a. Dokter Spesialis dan Dokter Umum</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tc>
                  <a:txBody>
                    <a:bodyPr/>
                    <a:lstStyle/>
                    <a:p>
                      <a:pPr algn="ctr" fontAlgn="ctr"/>
                      <a:endParaRPr lang="id-ID" sz="1200" b="0"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2"/>
                  </a:ext>
                </a:extLst>
              </a:tr>
              <a:tr h="289718">
                <a:tc vMerge="1">
                  <a:txBody>
                    <a:bodyPr/>
                    <a:lstStyle/>
                    <a:p>
                      <a:endParaRPr lang="en-US"/>
                    </a:p>
                  </a:txBody>
                  <a:tcPr/>
                </a:tc>
                <a:tc vMerge="1">
                  <a:txBody>
                    <a:bodyPr/>
                    <a:lstStyle/>
                    <a:p>
                      <a:endParaRPr lang="en-US"/>
                    </a:p>
                  </a:txBody>
                  <a:tcPr/>
                </a:tc>
                <a:tc>
                  <a:txBody>
                    <a:bodyPr/>
                    <a:lstStyle/>
                    <a:p>
                      <a:pPr algn="l" fontAlgn="ctr"/>
                      <a:r>
                        <a:rPr lang="en-US" sz="1100" b="0" i="0" u="none" strike="noStrike">
                          <a:solidFill>
                            <a:srgbClr val="000000"/>
                          </a:solidFill>
                          <a:effectLst/>
                          <a:latin typeface="Tahoma"/>
                        </a:rPr>
                        <a:t>b. Perawat minimal pendidikan D3</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98.41%</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98.40%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98.41%</a:t>
                      </a:r>
                    </a:p>
                  </a:txBody>
                  <a:tcPr marL="0" marR="0" marT="0" marB="0" anchor="ctr"/>
                </a:tc>
                <a:tc>
                  <a:txBody>
                    <a:bodyPr/>
                    <a:lstStyle/>
                    <a:p>
                      <a:pPr algn="ctr" fontAlgn="ctr"/>
                      <a:endParaRPr lang="id-ID" sz="1200" b="0" i="0" u="none" strike="noStrike">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3"/>
                  </a:ext>
                </a:extLst>
              </a:tr>
              <a:tr h="358935">
                <a:tc>
                  <a:txBody>
                    <a:bodyPr/>
                    <a:lstStyle/>
                    <a:p>
                      <a:pPr algn="ctr" fontAlgn="ctr"/>
                      <a:r>
                        <a:rPr lang="en-US" sz="1100" b="0" i="0" u="none" strike="noStrike">
                          <a:solidFill>
                            <a:srgbClr val="000000"/>
                          </a:solidFill>
                          <a:effectLst/>
                          <a:latin typeface="Tahoma"/>
                        </a:rPr>
                        <a:t>2.</a:t>
                      </a:r>
                    </a:p>
                  </a:txBody>
                  <a:tcPr marL="0" marR="0" marT="0" marB="0" anchor="ctr"/>
                </a:tc>
                <a:tc>
                  <a:txBody>
                    <a:bodyPr/>
                    <a:lstStyle/>
                    <a:p>
                      <a:pPr algn="just" fontAlgn="ctr"/>
                      <a:r>
                        <a:rPr lang="en-US" sz="1100" b="0" i="0" u="none" strike="noStrike">
                          <a:solidFill>
                            <a:srgbClr val="000000"/>
                          </a:solidFill>
                          <a:effectLst/>
                          <a:latin typeface="Tahoma"/>
                        </a:rPr>
                        <a:t>Dokter penanggung jawab pasien rawat inap</a:t>
                      </a:r>
                    </a:p>
                  </a:txBody>
                  <a:tcPr marL="0" marR="0" marT="0" marB="0" anchor="ctr"/>
                </a:tc>
                <a:tc>
                  <a:txBody>
                    <a:bodyPr/>
                    <a:lstStyle/>
                    <a:p>
                      <a:pPr algn="ctr" fontAlgn="ctr"/>
                      <a:r>
                        <a:rPr lang="en-US" sz="1100" b="0" i="0" u="none" strike="noStrike">
                          <a:solidFill>
                            <a:srgbClr val="000000"/>
                          </a:solidFill>
                          <a:effectLst/>
                          <a:latin typeface="Tahoma"/>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endParaRPr lang="id-ID" sz="1200" b="0" i="0" u="none" strike="noStrike">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4"/>
                  </a:ext>
                </a:extLst>
              </a:tr>
              <a:tr h="538402">
                <a:tc>
                  <a:txBody>
                    <a:bodyPr/>
                    <a:lstStyle/>
                    <a:p>
                      <a:pPr algn="ctr" fontAlgn="t"/>
                      <a:r>
                        <a:rPr lang="en-US" sz="1100" b="0" i="0" u="none" strike="noStrike">
                          <a:solidFill>
                            <a:srgbClr val="000000"/>
                          </a:solidFill>
                          <a:effectLst/>
                          <a:latin typeface="Tahoma"/>
                        </a:rPr>
                        <a:t>3.</a:t>
                      </a:r>
                    </a:p>
                  </a:txBody>
                  <a:tcPr marL="0" marR="0" marT="0" marB="0"/>
                </a:tc>
                <a:tc>
                  <a:txBody>
                    <a:bodyPr/>
                    <a:lstStyle/>
                    <a:p>
                      <a:pPr algn="just" fontAlgn="t"/>
                      <a:r>
                        <a:rPr lang="en-US" sz="1100" b="0" i="0" u="none" strike="noStrike">
                          <a:solidFill>
                            <a:srgbClr val="000000"/>
                          </a:solidFill>
                          <a:effectLst/>
                          <a:latin typeface="Tahoma"/>
                        </a:rPr>
                        <a:t>Ketersediaan Pelayanan rawat inap </a:t>
                      </a:r>
                    </a:p>
                  </a:txBody>
                  <a:tcPr marL="0" marR="0" marT="0" marB="0"/>
                </a:tc>
                <a:tc>
                  <a:txBody>
                    <a:bodyPr/>
                    <a:lstStyle/>
                    <a:p>
                      <a:pPr algn="ctr" fontAlgn="ctr"/>
                      <a:r>
                        <a:rPr lang="en-US" sz="1100" b="0" i="0" u="none" strike="noStrike" dirty="0">
                          <a:solidFill>
                            <a:srgbClr val="000000"/>
                          </a:solidFill>
                          <a:effectLst/>
                          <a:latin typeface="Tahoma"/>
                        </a:rPr>
                        <a:t>NAPZA, </a:t>
                      </a:r>
                      <a:r>
                        <a:rPr lang="en-US" sz="1100" b="0" i="0" u="none" strike="noStrike" dirty="0" err="1">
                          <a:solidFill>
                            <a:srgbClr val="000000"/>
                          </a:solidFill>
                          <a:effectLst/>
                          <a:latin typeface="Tahoma"/>
                        </a:rPr>
                        <a:t>Gangguan</a:t>
                      </a:r>
                      <a:r>
                        <a:rPr lang="en-US" sz="1100" b="0" i="0" u="none" strike="noStrike" dirty="0">
                          <a:solidFill>
                            <a:srgbClr val="000000"/>
                          </a:solidFill>
                          <a:effectLst/>
                          <a:latin typeface="Tahoma"/>
                        </a:rPr>
                        <a:t> </a:t>
                      </a:r>
                      <a:r>
                        <a:rPr lang="en-US" sz="1100" b="0" i="0" u="none" strike="noStrike" dirty="0" err="1">
                          <a:solidFill>
                            <a:srgbClr val="000000"/>
                          </a:solidFill>
                          <a:effectLst/>
                          <a:latin typeface="Tahoma"/>
                        </a:rPr>
                        <a:t>Psikotik</a:t>
                      </a:r>
                      <a:r>
                        <a:rPr lang="en-US" sz="1100" b="0" i="0" u="none" strike="noStrike" dirty="0">
                          <a:solidFill>
                            <a:srgbClr val="000000"/>
                          </a:solidFill>
                          <a:effectLst/>
                          <a:latin typeface="Tahoma"/>
                        </a:rPr>
                        <a:t>, </a:t>
                      </a:r>
                      <a:r>
                        <a:rPr lang="en-US" sz="1100" b="0" i="0" u="none" strike="noStrike" dirty="0" err="1">
                          <a:solidFill>
                            <a:srgbClr val="000000"/>
                          </a:solidFill>
                          <a:effectLst/>
                          <a:latin typeface="Tahoma"/>
                        </a:rPr>
                        <a:t>Gangguan</a:t>
                      </a:r>
                      <a:r>
                        <a:rPr lang="en-US" sz="1100" b="0" i="0" u="none" strike="noStrike" dirty="0">
                          <a:solidFill>
                            <a:srgbClr val="000000"/>
                          </a:solidFill>
                          <a:effectLst/>
                          <a:latin typeface="Tahoma"/>
                        </a:rPr>
                        <a:t> </a:t>
                      </a:r>
                      <a:r>
                        <a:rPr lang="en-US" sz="1100" b="0" i="0" u="none" strike="noStrike" dirty="0" err="1">
                          <a:solidFill>
                            <a:srgbClr val="000000"/>
                          </a:solidFill>
                          <a:effectLst/>
                          <a:latin typeface="Tahoma"/>
                        </a:rPr>
                        <a:t>Neurotik</a:t>
                      </a:r>
                      <a:r>
                        <a:rPr lang="en-US" sz="1100" b="0" i="0" u="none" strike="noStrike" dirty="0">
                          <a:solidFill>
                            <a:srgbClr val="000000"/>
                          </a:solidFill>
                          <a:effectLst/>
                          <a:latin typeface="Tahoma"/>
                        </a:rPr>
                        <a:t>, </a:t>
                      </a:r>
                      <a:r>
                        <a:rPr lang="en-US" sz="1100" b="0" i="0" u="none" strike="noStrike" dirty="0" err="1">
                          <a:solidFill>
                            <a:srgbClr val="000000"/>
                          </a:solidFill>
                          <a:effectLst/>
                          <a:latin typeface="Tahoma"/>
                        </a:rPr>
                        <a:t>Gangguan</a:t>
                      </a:r>
                      <a:r>
                        <a:rPr lang="en-US" sz="1100" b="0" i="0" u="none" strike="noStrike" dirty="0">
                          <a:solidFill>
                            <a:srgbClr val="000000"/>
                          </a:solidFill>
                          <a:effectLst/>
                          <a:latin typeface="Tahoma"/>
                        </a:rPr>
                        <a:t> Mental </a:t>
                      </a:r>
                      <a:r>
                        <a:rPr lang="en-US" sz="1100" b="0" i="0" u="none" strike="noStrike" dirty="0" err="1">
                          <a:solidFill>
                            <a:srgbClr val="000000"/>
                          </a:solidFill>
                          <a:effectLst/>
                          <a:latin typeface="Tahoma"/>
                        </a:rPr>
                        <a:t>Organik</a:t>
                      </a:r>
                      <a:r>
                        <a:rPr lang="en-US" sz="1100" b="0" i="0" u="none" strike="noStrike" dirty="0">
                          <a:solidFill>
                            <a:srgbClr val="000000"/>
                          </a:solidFill>
                          <a:effectLst/>
                          <a:latin typeface="Tahoma"/>
                        </a:rPr>
                        <a:t>.</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Pelayanan Kesehatan Jiwa anak dan remaja, NAPZA, Gangguan psikotik, Gangguan neurotic, Mental Retardasi, Mental Organik, Psikogeriatri, Tumbuh Kembang Anak</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Pelayanan Kesehatan Jiwa anak dan remaja, NAPZA, Gangguan psikotik, Gangguan neurotic, Mental Retardasi, Mental Organik, Psikogeriatri, Tumbuh Kembang Anak</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Pelayanan Kesehatan Jiwa anak dan remaja, NAPZA, Gangguan psikotik, Gangguan neurotic, Mental Retardasi, Mental Organik, Psikogeriatri, Tumbuh Kembang Anak</a:t>
                      </a:r>
                    </a:p>
                  </a:txBody>
                  <a:tcPr marL="0" marR="0" marT="0" marB="0" anchor="ctr"/>
                </a:tc>
                <a:tc>
                  <a:txBody>
                    <a:bodyPr/>
                    <a:lstStyle/>
                    <a:p>
                      <a:pPr algn="ctr" fontAlgn="ctr"/>
                      <a:endParaRPr lang="id-ID" sz="1200" b="0" i="0" u="none" strike="noStrike">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5"/>
                  </a:ext>
                </a:extLst>
              </a:tr>
              <a:tr h="289718">
                <a:tc>
                  <a:txBody>
                    <a:bodyPr/>
                    <a:lstStyle/>
                    <a:p>
                      <a:pPr algn="ctr" fontAlgn="t"/>
                      <a:r>
                        <a:rPr lang="en-US" sz="1100" b="0" i="0" u="none" strike="noStrike">
                          <a:solidFill>
                            <a:srgbClr val="000000"/>
                          </a:solidFill>
                          <a:effectLst/>
                          <a:latin typeface="Tahoma"/>
                        </a:rPr>
                        <a:t>4.</a:t>
                      </a:r>
                    </a:p>
                  </a:txBody>
                  <a:tcPr marL="0" marR="0" marT="0" marB="0"/>
                </a:tc>
                <a:tc>
                  <a:txBody>
                    <a:bodyPr/>
                    <a:lstStyle/>
                    <a:p>
                      <a:pPr algn="just" fontAlgn="t"/>
                      <a:r>
                        <a:rPr lang="en-US" sz="1100" b="0" i="0" u="none" strike="noStrike">
                          <a:solidFill>
                            <a:srgbClr val="000000"/>
                          </a:solidFill>
                          <a:effectLst/>
                          <a:latin typeface="Tahoma"/>
                        </a:rPr>
                        <a:t>Jam Visite Dokter Spesialis </a:t>
                      </a:r>
                    </a:p>
                  </a:txBody>
                  <a:tcPr marL="0" marR="0" marT="0" marB="0"/>
                </a:tc>
                <a:tc>
                  <a:txBody>
                    <a:bodyPr/>
                    <a:lstStyle/>
                    <a:p>
                      <a:pPr algn="ctr" fontAlgn="ctr"/>
                      <a:r>
                        <a:rPr lang="fi-FI" sz="1100" b="0" i="0" u="none" strike="noStrike" dirty="0">
                          <a:solidFill>
                            <a:srgbClr val="000000"/>
                          </a:solidFill>
                          <a:effectLst/>
                          <a:latin typeface="Tahoma"/>
                        </a:rPr>
                        <a:t>08.00 s/d 14.00 setiap hari kerja</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endParaRPr lang="id-ID" sz="1200" b="0" i="0" u="none" strike="noStrike">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6"/>
                  </a:ext>
                </a:extLst>
              </a:tr>
              <a:tr h="289718">
                <a:tc>
                  <a:txBody>
                    <a:bodyPr/>
                    <a:lstStyle/>
                    <a:p>
                      <a:pPr algn="ctr" fontAlgn="ctr"/>
                      <a:r>
                        <a:rPr lang="en-US" sz="1100" b="0" i="0" u="none" strike="noStrike">
                          <a:solidFill>
                            <a:srgbClr val="000000"/>
                          </a:solidFill>
                          <a:effectLst/>
                          <a:latin typeface="Tahoma"/>
                        </a:rPr>
                        <a:t>5.</a:t>
                      </a:r>
                    </a:p>
                  </a:txBody>
                  <a:tcPr marL="0" marR="0" marT="0" marB="0" anchor="ctr"/>
                </a:tc>
                <a:tc>
                  <a:txBody>
                    <a:bodyPr/>
                    <a:lstStyle/>
                    <a:p>
                      <a:pPr algn="just" fontAlgn="ctr"/>
                      <a:r>
                        <a:rPr lang="en-US" sz="1100" b="0" i="0" u="none" strike="noStrike">
                          <a:solidFill>
                            <a:srgbClr val="000000"/>
                          </a:solidFill>
                          <a:effectLst/>
                          <a:latin typeface="Tahoma"/>
                        </a:rPr>
                        <a:t>Kejadian Infeksi Nosokomial</a:t>
                      </a:r>
                    </a:p>
                  </a:txBody>
                  <a:tcPr marL="0" marR="0" marT="0" marB="0" anchor="ctr"/>
                </a:tc>
                <a:tc>
                  <a:txBody>
                    <a:bodyPr/>
                    <a:lstStyle/>
                    <a:p>
                      <a:pPr algn="ctr" fontAlgn="ctr"/>
                      <a:r>
                        <a:rPr lang="en-US" sz="1100" b="0" i="0" u="none" strike="noStrike" dirty="0">
                          <a:solidFill>
                            <a:srgbClr val="000000"/>
                          </a:solidFill>
                          <a:effectLst/>
                          <a:latin typeface="Tahoma"/>
                        </a:rPr>
                        <a:t>≤1,5%</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0%</a:t>
                      </a:r>
                    </a:p>
                  </a:txBody>
                  <a:tcPr marL="0" marR="0" marT="0" marB="0" anchor="ctr"/>
                </a:tc>
                <a:tc>
                  <a:txBody>
                    <a:bodyPr/>
                    <a:lstStyle/>
                    <a:p>
                      <a:pPr algn="ctr" fontAlgn="ctr"/>
                      <a:endParaRPr lang="id-ID" sz="1200" b="0" i="0" u="none" strike="noStrike">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7"/>
                  </a:ext>
                </a:extLst>
              </a:tr>
              <a:tr h="538402">
                <a:tc>
                  <a:txBody>
                    <a:bodyPr/>
                    <a:lstStyle/>
                    <a:p>
                      <a:pPr algn="ctr" fontAlgn="t"/>
                      <a:r>
                        <a:rPr lang="en-US" sz="1100" b="0" i="0" u="none" strike="noStrike">
                          <a:solidFill>
                            <a:srgbClr val="000000"/>
                          </a:solidFill>
                          <a:effectLst/>
                          <a:latin typeface="Tahoma"/>
                        </a:rPr>
                        <a:t>6.</a:t>
                      </a:r>
                    </a:p>
                  </a:txBody>
                  <a:tcPr marL="0" marR="0" marT="0" marB="0"/>
                </a:tc>
                <a:tc>
                  <a:txBody>
                    <a:bodyPr/>
                    <a:lstStyle/>
                    <a:p>
                      <a:pPr algn="just" fontAlgn="t"/>
                      <a:r>
                        <a:rPr lang="fi-FI" sz="1100" b="0" i="0" u="none" strike="noStrike">
                          <a:solidFill>
                            <a:srgbClr val="000000"/>
                          </a:solidFill>
                          <a:effectLst/>
                          <a:latin typeface="Tahoma"/>
                        </a:rPr>
                        <a:t>Tidak adanya kejadian kematian pasien jatuh yang berakibat kecacatan/kematian</a:t>
                      </a:r>
                    </a:p>
                  </a:txBody>
                  <a:tcPr marL="0" marR="0" marT="0" marB="0"/>
                </a:tc>
                <a:tc>
                  <a:txBody>
                    <a:bodyPr/>
                    <a:lstStyle/>
                    <a:p>
                      <a:pPr algn="ctr" fontAlgn="ctr"/>
                      <a:r>
                        <a:rPr lang="en-US" sz="1100" b="0" i="0" u="none" strike="noStrike" dirty="0">
                          <a:solidFill>
                            <a:srgbClr val="000000"/>
                          </a:solidFill>
                          <a:effectLst/>
                          <a:latin typeface="Tahoma"/>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tc>
                  <a:txBody>
                    <a:bodyPr/>
                    <a:lstStyle/>
                    <a:p>
                      <a:pPr algn="ctr" fontAlgn="ctr"/>
                      <a:endParaRPr lang="id-ID" sz="1200" b="0"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68640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5"/>
          <p:cNvGraphicFramePr>
            <a:graphicFrameLocks/>
          </p:cNvGraphicFramePr>
          <p:nvPr>
            <p:extLst>
              <p:ext uri="{D42A27DB-BD31-4B8C-83A1-F6EECF244321}">
                <p14:modId xmlns:p14="http://schemas.microsoft.com/office/powerpoint/2010/main" val="3594610160"/>
              </p:ext>
            </p:extLst>
          </p:nvPr>
        </p:nvGraphicFramePr>
        <p:xfrm>
          <a:off x="112800" y="260648"/>
          <a:ext cx="11983676" cy="5133589"/>
        </p:xfrm>
        <a:graphic>
          <a:graphicData uri="http://schemas.openxmlformats.org/drawingml/2006/table">
            <a:tbl>
              <a:tblPr firstRow="1" bandRow="1">
                <a:tableStyleId>{912C8C85-51F0-491E-9774-3900AFEF0FD7}</a:tableStyleId>
              </a:tblPr>
              <a:tblGrid>
                <a:gridCol w="720080">
                  <a:extLst>
                    <a:ext uri="{9D8B030D-6E8A-4147-A177-3AD203B41FA5}">
                      <a16:colId xmlns="" xmlns:a16="http://schemas.microsoft.com/office/drawing/2014/main" val="20000"/>
                    </a:ext>
                  </a:extLst>
                </a:gridCol>
                <a:gridCol w="5524886">
                  <a:extLst>
                    <a:ext uri="{9D8B030D-6E8A-4147-A177-3AD203B41FA5}">
                      <a16:colId xmlns="" xmlns:a16="http://schemas.microsoft.com/office/drawing/2014/main" val="20001"/>
                    </a:ext>
                  </a:extLst>
                </a:gridCol>
                <a:gridCol w="2194212">
                  <a:extLst>
                    <a:ext uri="{9D8B030D-6E8A-4147-A177-3AD203B41FA5}">
                      <a16:colId xmlns="" xmlns:a16="http://schemas.microsoft.com/office/drawing/2014/main" val="20002"/>
                    </a:ext>
                  </a:extLst>
                </a:gridCol>
                <a:gridCol w="1772249">
                  <a:extLst>
                    <a:ext uri="{9D8B030D-6E8A-4147-A177-3AD203B41FA5}">
                      <a16:colId xmlns="" xmlns:a16="http://schemas.microsoft.com/office/drawing/2014/main" val="20003"/>
                    </a:ext>
                  </a:extLst>
                </a:gridCol>
                <a:gridCol w="1772249">
                  <a:extLst>
                    <a:ext uri="{9D8B030D-6E8A-4147-A177-3AD203B41FA5}">
                      <a16:colId xmlns="" xmlns:a16="http://schemas.microsoft.com/office/drawing/2014/main" val="20004"/>
                    </a:ext>
                  </a:extLst>
                </a:gridCol>
              </a:tblGrid>
              <a:tr h="566246">
                <a:tc>
                  <a:txBody>
                    <a:bodyPr/>
                    <a:lstStyle/>
                    <a:p>
                      <a:pPr algn="ctr"/>
                      <a:r>
                        <a:rPr lang="en-US" sz="1400" dirty="0">
                          <a:solidFill>
                            <a:schemeClr val="bg1"/>
                          </a:solidFill>
                          <a:latin typeface="+mn-lt"/>
                        </a:rPr>
                        <a:t>NO</a:t>
                      </a:r>
                      <a:endParaRPr lang="en-US" sz="1400" b="1" dirty="0">
                        <a:solidFill>
                          <a:schemeClr val="bg1"/>
                        </a:solidFill>
                        <a:latin typeface="+mn-lt"/>
                        <a:ea typeface="Verdana" pitchFamily="34" charset="0"/>
                        <a:cs typeface="Verdana" pitchFamily="34" charset="0"/>
                      </a:endParaRPr>
                    </a:p>
                  </a:txBody>
                  <a:tcPr marL="182740" marR="182740" marT="68874" marB="68874" anchor="ctr">
                    <a:cell3D prstMaterial="dkEdge">
                      <a:bevel w="25400" h="25400" prst="angle"/>
                      <a:lightRig rig="flood" dir="t"/>
                    </a:cell3D>
                  </a:tcPr>
                </a:tc>
                <a:tc>
                  <a:txBody>
                    <a:bodyPr/>
                    <a:lstStyle/>
                    <a:p>
                      <a:pPr algn="ctr"/>
                      <a:r>
                        <a:rPr lang="en-US" sz="1400" dirty="0">
                          <a:solidFill>
                            <a:schemeClr val="bg1"/>
                          </a:solidFill>
                          <a:latin typeface="+mn-lt"/>
                        </a:rPr>
                        <a:t>PROGRAM/KEGIATAN</a:t>
                      </a:r>
                      <a:endParaRPr lang="en-US" sz="1400" b="1" dirty="0">
                        <a:solidFill>
                          <a:schemeClr val="bg1"/>
                        </a:solidFill>
                        <a:latin typeface="+mn-lt"/>
                        <a:ea typeface="Verdana" pitchFamily="34" charset="0"/>
                        <a:cs typeface="Verdana" pitchFamily="34" charset="0"/>
                      </a:endParaRPr>
                    </a:p>
                  </a:txBody>
                  <a:tcPr marL="182740" marR="182740" marT="68874" marB="68874" anchor="ctr">
                    <a:cell3D prstMaterial="dkEdge">
                      <a:bevel w="25400" h="25400" prst="angle"/>
                      <a:lightRig rig="flood" dir="t"/>
                    </a:cell3D>
                  </a:tcPr>
                </a:tc>
                <a:tc>
                  <a:txBody>
                    <a:bodyPr/>
                    <a:lstStyle/>
                    <a:p>
                      <a:pPr algn="ctr"/>
                      <a:r>
                        <a:rPr lang="en-US" sz="1400" dirty="0">
                          <a:solidFill>
                            <a:schemeClr val="bg1"/>
                          </a:solidFill>
                          <a:latin typeface="+mn-lt"/>
                        </a:rPr>
                        <a:t>ANGGARAN</a:t>
                      </a:r>
                      <a:endParaRPr lang="en-US" sz="1400" b="1" dirty="0">
                        <a:solidFill>
                          <a:schemeClr val="bg1"/>
                        </a:solidFill>
                        <a:latin typeface="+mn-lt"/>
                        <a:ea typeface="Verdana" pitchFamily="34" charset="0"/>
                        <a:cs typeface="Verdana" pitchFamily="34" charset="0"/>
                      </a:endParaRPr>
                    </a:p>
                  </a:txBody>
                  <a:tcPr marL="182740" marR="182740" marT="68874" marB="68874" anchor="ctr">
                    <a:cell3D prstMaterial="dkEdge">
                      <a:bevel w="25400" h="25400" prst="angle"/>
                      <a:lightRig rig="flood" dir="t"/>
                    </a:cell3D>
                  </a:tcPr>
                </a:tc>
                <a:tc>
                  <a:txBody>
                    <a:bodyPr/>
                    <a:lstStyle/>
                    <a:p>
                      <a:pPr algn="ctr"/>
                      <a:r>
                        <a:rPr lang="en-US" sz="1400" dirty="0">
                          <a:solidFill>
                            <a:schemeClr val="bg1"/>
                          </a:solidFill>
                          <a:latin typeface="+mn-lt"/>
                        </a:rPr>
                        <a:t>REALISASI KEUANGAN </a:t>
                      </a:r>
                      <a:r>
                        <a:rPr lang="en-US" sz="1400" baseline="0" dirty="0">
                          <a:solidFill>
                            <a:schemeClr val="bg1"/>
                          </a:solidFill>
                          <a:latin typeface="+mn-lt"/>
                        </a:rPr>
                        <a:t> </a:t>
                      </a:r>
                      <a:r>
                        <a:rPr lang="en-US" sz="1400" dirty="0">
                          <a:solidFill>
                            <a:schemeClr val="bg1"/>
                          </a:solidFill>
                          <a:latin typeface="+mn-lt"/>
                        </a:rPr>
                        <a:t>(%)</a:t>
                      </a:r>
                      <a:endParaRPr lang="en-US" sz="1400" b="1" dirty="0">
                        <a:solidFill>
                          <a:schemeClr val="bg1"/>
                        </a:solidFill>
                        <a:latin typeface="+mn-lt"/>
                        <a:ea typeface="Verdana" pitchFamily="34" charset="0"/>
                        <a:cs typeface="Verdana" pitchFamily="34" charset="0"/>
                      </a:endParaRPr>
                    </a:p>
                  </a:txBody>
                  <a:tcPr marL="182740" marR="182740" marT="68874" marB="68874" anchor="ctr">
                    <a:cell3D prstMaterial="dkEdge">
                      <a:bevel w="25400" h="25400" prst="angle"/>
                      <a:lightRig rig="flood" dir="t"/>
                    </a:cell3D>
                  </a:tcPr>
                </a:tc>
                <a:tc>
                  <a:txBody>
                    <a:bodyPr/>
                    <a:lstStyle/>
                    <a:p>
                      <a:pPr algn="ctr"/>
                      <a:r>
                        <a:rPr lang="en-US" sz="1400" dirty="0">
                          <a:solidFill>
                            <a:schemeClr val="bg1"/>
                          </a:solidFill>
                          <a:latin typeface="+mn-lt"/>
                        </a:rPr>
                        <a:t>REALISASI </a:t>
                      </a:r>
                    </a:p>
                    <a:p>
                      <a:pPr algn="ctr"/>
                      <a:r>
                        <a:rPr lang="en-US" sz="1400" dirty="0">
                          <a:solidFill>
                            <a:schemeClr val="bg1"/>
                          </a:solidFill>
                          <a:latin typeface="+mn-lt"/>
                        </a:rPr>
                        <a:t>FISIK</a:t>
                      </a:r>
                      <a:r>
                        <a:rPr lang="en-US" sz="1400" baseline="0" dirty="0">
                          <a:solidFill>
                            <a:schemeClr val="bg1"/>
                          </a:solidFill>
                          <a:latin typeface="+mn-lt"/>
                        </a:rPr>
                        <a:t> </a:t>
                      </a:r>
                      <a:r>
                        <a:rPr lang="en-US" sz="1400" dirty="0">
                          <a:solidFill>
                            <a:schemeClr val="bg1"/>
                          </a:solidFill>
                          <a:latin typeface="+mn-lt"/>
                        </a:rPr>
                        <a:t>(%)</a:t>
                      </a:r>
                      <a:endParaRPr lang="en-US" sz="1400" b="1" dirty="0">
                        <a:solidFill>
                          <a:schemeClr val="bg1"/>
                        </a:solidFill>
                        <a:latin typeface="+mn-lt"/>
                        <a:ea typeface="Verdana" pitchFamily="34" charset="0"/>
                        <a:cs typeface="Verdana" pitchFamily="34" charset="0"/>
                      </a:endParaRPr>
                    </a:p>
                  </a:txBody>
                  <a:tcPr marL="182740" marR="182740" marT="68874" marB="68874" anchor="ctr">
                    <a:cell3D prstMaterial="dkEdge">
                      <a:bevel w="25400" h="25400" prst="angle"/>
                      <a:lightRig rig="flood" dir="t"/>
                    </a:cell3D>
                  </a:tcPr>
                </a:tc>
                <a:extLst>
                  <a:ext uri="{0D108BD9-81ED-4DB2-BD59-A6C34878D82A}">
                    <a16:rowId xmlns="" xmlns:a16="http://schemas.microsoft.com/office/drawing/2014/main" val="10000"/>
                  </a:ext>
                </a:extLst>
              </a:tr>
              <a:tr h="351997">
                <a:tc gridSpan="5">
                  <a:txBody>
                    <a:bodyPr/>
                    <a:lstStyle/>
                    <a:p>
                      <a:pPr algn="l">
                        <a:lnSpc>
                          <a:spcPct val="150000"/>
                        </a:lnSpc>
                      </a:pPr>
                      <a:r>
                        <a:rPr lang="en-US" sz="1400" b="1" dirty="0">
                          <a:solidFill>
                            <a:schemeClr val="tx2"/>
                          </a:solidFill>
                          <a:latin typeface="+mn-lt"/>
                        </a:rPr>
                        <a:t>Program </a:t>
                      </a:r>
                      <a:r>
                        <a:rPr lang="en-US" sz="1400" b="1" dirty="0" err="1">
                          <a:solidFill>
                            <a:schemeClr val="tx2"/>
                          </a:solidFill>
                          <a:latin typeface="+mn-lt"/>
                        </a:rPr>
                        <a:t>Sumber</a:t>
                      </a:r>
                      <a:r>
                        <a:rPr lang="en-US" sz="1400" b="1" dirty="0">
                          <a:solidFill>
                            <a:schemeClr val="tx2"/>
                          </a:solidFill>
                          <a:latin typeface="+mn-lt"/>
                        </a:rPr>
                        <a:t> </a:t>
                      </a:r>
                      <a:r>
                        <a:rPr lang="en-US" sz="1400" b="1" dirty="0" err="1">
                          <a:solidFill>
                            <a:schemeClr val="tx2"/>
                          </a:solidFill>
                          <a:latin typeface="+mn-lt"/>
                        </a:rPr>
                        <a:t>Daya</a:t>
                      </a:r>
                      <a:r>
                        <a:rPr lang="en-US" sz="1400" b="1" dirty="0">
                          <a:solidFill>
                            <a:schemeClr val="tx2"/>
                          </a:solidFill>
                          <a:latin typeface="+mn-lt"/>
                        </a:rPr>
                        <a:t> </a:t>
                      </a:r>
                      <a:r>
                        <a:rPr lang="en-US" sz="1400" b="1" dirty="0" err="1">
                          <a:solidFill>
                            <a:schemeClr val="tx2"/>
                          </a:solidFill>
                          <a:latin typeface="+mn-lt"/>
                        </a:rPr>
                        <a:t>Kesehatan</a:t>
                      </a:r>
                      <a:endParaRPr lang="en-US" sz="1400" b="1"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780495">
                <a:tc>
                  <a:txBody>
                    <a:bodyPr/>
                    <a:lstStyle/>
                    <a:p>
                      <a:pPr algn="ctr">
                        <a:lnSpc>
                          <a:spcPct val="150000"/>
                        </a:lnSpc>
                      </a:pPr>
                      <a:r>
                        <a:rPr lang="en-US" sz="1400" dirty="0">
                          <a:solidFill>
                            <a:schemeClr val="tx2"/>
                          </a:solidFill>
                          <a:latin typeface="+mn-lt"/>
                        </a:rPr>
                        <a:t>1.</a:t>
                      </a: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a:txBody>
                    <a:bodyPr/>
                    <a:lstStyle/>
                    <a:p>
                      <a:pPr algn="just">
                        <a:lnSpc>
                          <a:spcPct val="150000"/>
                        </a:lnSpc>
                      </a:pPr>
                      <a:r>
                        <a:rPr lang="en-US" sz="1400" dirty="0" err="1">
                          <a:solidFill>
                            <a:schemeClr val="tx2"/>
                          </a:solidFill>
                          <a:latin typeface="+mn-lt"/>
                        </a:rPr>
                        <a:t>Kegiatan</a:t>
                      </a:r>
                      <a:r>
                        <a:rPr lang="en-US" sz="1400" dirty="0">
                          <a:solidFill>
                            <a:schemeClr val="tx2"/>
                          </a:solidFill>
                          <a:latin typeface="+mn-lt"/>
                        </a:rPr>
                        <a:t> </a:t>
                      </a:r>
                      <a:r>
                        <a:rPr lang="en-US" sz="1400" dirty="0" err="1">
                          <a:solidFill>
                            <a:schemeClr val="tx2"/>
                          </a:solidFill>
                          <a:latin typeface="+mn-lt"/>
                        </a:rPr>
                        <a:t>Penyelenggaraan</a:t>
                      </a:r>
                      <a:r>
                        <a:rPr lang="en-US" sz="1400" dirty="0">
                          <a:solidFill>
                            <a:schemeClr val="tx2"/>
                          </a:solidFill>
                          <a:latin typeface="+mn-lt"/>
                        </a:rPr>
                        <a:t> </a:t>
                      </a:r>
                      <a:r>
                        <a:rPr lang="en-US" sz="1400" dirty="0" err="1">
                          <a:solidFill>
                            <a:schemeClr val="tx2"/>
                          </a:solidFill>
                          <a:latin typeface="+mn-lt"/>
                        </a:rPr>
                        <a:t>Pendidikan</a:t>
                      </a:r>
                      <a:r>
                        <a:rPr lang="en-US" sz="1400" dirty="0">
                          <a:solidFill>
                            <a:schemeClr val="tx2"/>
                          </a:solidFill>
                          <a:latin typeface="+mn-lt"/>
                        </a:rPr>
                        <a:t> </a:t>
                      </a:r>
                      <a:r>
                        <a:rPr lang="en-US" sz="1400" dirty="0" err="1">
                          <a:solidFill>
                            <a:schemeClr val="tx2"/>
                          </a:solidFill>
                          <a:latin typeface="+mn-lt"/>
                        </a:rPr>
                        <a:t>dan</a:t>
                      </a:r>
                      <a:r>
                        <a:rPr lang="en-US" sz="1400" dirty="0">
                          <a:solidFill>
                            <a:schemeClr val="tx2"/>
                          </a:solidFill>
                          <a:latin typeface="+mn-lt"/>
                        </a:rPr>
                        <a:t> </a:t>
                      </a:r>
                      <a:r>
                        <a:rPr lang="en-US" sz="1400" dirty="0" err="1">
                          <a:solidFill>
                            <a:schemeClr val="tx2"/>
                          </a:solidFill>
                          <a:latin typeface="+mn-lt"/>
                        </a:rPr>
                        <a:t>Pelatihan</a:t>
                      </a:r>
                      <a:r>
                        <a:rPr lang="en-US" sz="1400" dirty="0">
                          <a:solidFill>
                            <a:schemeClr val="tx2"/>
                          </a:solidFill>
                          <a:latin typeface="+mn-lt"/>
                        </a:rPr>
                        <a:t> SDM </a:t>
                      </a:r>
                      <a:r>
                        <a:rPr lang="en-US" sz="1400" dirty="0" err="1">
                          <a:solidFill>
                            <a:schemeClr val="tx2"/>
                          </a:solidFill>
                          <a:latin typeface="+mn-lt"/>
                        </a:rPr>
                        <a:t>Kesehatan</a:t>
                      </a:r>
                      <a:r>
                        <a:rPr lang="en-US" sz="1400" dirty="0">
                          <a:solidFill>
                            <a:schemeClr val="tx2"/>
                          </a:solidFill>
                          <a:latin typeface="+mn-lt"/>
                        </a:rPr>
                        <a:t> </a:t>
                      </a:r>
                      <a:r>
                        <a:rPr lang="en-US" sz="1400" dirty="0" err="1">
                          <a:solidFill>
                            <a:schemeClr val="tx2"/>
                          </a:solidFill>
                          <a:latin typeface="+mn-lt"/>
                        </a:rPr>
                        <a:t>dan</a:t>
                      </a:r>
                      <a:r>
                        <a:rPr lang="en-US" sz="1400" dirty="0">
                          <a:solidFill>
                            <a:schemeClr val="tx2"/>
                          </a:solidFill>
                          <a:latin typeface="+mn-lt"/>
                        </a:rPr>
                        <a:t> Non </a:t>
                      </a:r>
                      <a:r>
                        <a:rPr lang="en-US" sz="1400" dirty="0" err="1">
                          <a:solidFill>
                            <a:schemeClr val="tx2"/>
                          </a:solidFill>
                          <a:latin typeface="+mn-lt"/>
                        </a:rPr>
                        <a:t>Kesehatan</a:t>
                      </a: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a:txBody>
                    <a:bodyPr/>
                    <a:lstStyle/>
                    <a:p>
                      <a:pPr algn="r">
                        <a:lnSpc>
                          <a:spcPct val="150000"/>
                        </a:lnSpc>
                      </a:pPr>
                      <a:r>
                        <a:rPr lang="en-US" sz="1400" dirty="0">
                          <a:solidFill>
                            <a:schemeClr val="tx2"/>
                          </a:solidFill>
                          <a:latin typeface="+mn-lt"/>
                        </a:rPr>
                        <a:t>750.000.000</a:t>
                      </a: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a:txBody>
                    <a:bodyPr/>
                    <a:lstStyle/>
                    <a:p>
                      <a:pPr algn="ctr">
                        <a:lnSpc>
                          <a:spcPct val="150000"/>
                        </a:lnSpc>
                      </a:pPr>
                      <a:r>
                        <a:rPr lang="en-US" sz="1400" dirty="0" smtClean="0">
                          <a:solidFill>
                            <a:schemeClr val="tx2"/>
                          </a:solidFill>
                          <a:latin typeface="+mn-lt"/>
                        </a:rPr>
                        <a:t>16,88</a:t>
                      </a:r>
                      <a:endParaRPr lang="en-US" sz="1400" dirty="0">
                        <a:solidFill>
                          <a:schemeClr val="tx2"/>
                        </a:solidFill>
                        <a:latin typeface="+mn-lt"/>
                      </a:endParaRPr>
                    </a:p>
                  </a:txBody>
                  <a:tcPr marL="182740" marR="182740" marT="68874" marB="68874">
                    <a:cell3D prstMaterial="dkEdge">
                      <a:bevel w="25400" h="25400" prst="angle"/>
                      <a:lightRig rig="flood" dir="t"/>
                    </a:cell3D>
                  </a:tcPr>
                </a:tc>
                <a:tc>
                  <a:txBody>
                    <a:bodyPr/>
                    <a:lstStyle/>
                    <a:p>
                      <a:pPr algn="ctr">
                        <a:lnSpc>
                          <a:spcPct val="150000"/>
                        </a:lnSpc>
                      </a:pPr>
                      <a:r>
                        <a:rPr lang="en-US" sz="1400" dirty="0" smtClean="0">
                          <a:solidFill>
                            <a:schemeClr val="tx2"/>
                          </a:solidFill>
                          <a:latin typeface="+mn-lt"/>
                        </a:rPr>
                        <a:t>41,36</a:t>
                      </a:r>
                      <a:endParaRPr lang="en-US" sz="1400" dirty="0">
                        <a:solidFill>
                          <a:schemeClr val="tx2"/>
                        </a:solidFill>
                        <a:latin typeface="+mn-lt"/>
                      </a:endParaRPr>
                    </a:p>
                  </a:txBody>
                  <a:tcPr marL="182740" marR="182740" marT="68874" marB="68874">
                    <a:cell3D prstMaterial="dkEdge">
                      <a:bevel w="25400" h="25400" prst="angle"/>
                      <a:lightRig rig="flood" dir="t"/>
                    </a:cell3D>
                  </a:tcPr>
                </a:tc>
                <a:extLst>
                  <a:ext uri="{0D108BD9-81ED-4DB2-BD59-A6C34878D82A}">
                    <a16:rowId xmlns="" xmlns:a16="http://schemas.microsoft.com/office/drawing/2014/main" val="10002"/>
                  </a:ext>
                </a:extLst>
              </a:tr>
              <a:tr h="427719">
                <a:tc gridSpan="5">
                  <a:txBody>
                    <a:bodyPr/>
                    <a:lstStyle/>
                    <a:p>
                      <a:pPr algn="l">
                        <a:lnSpc>
                          <a:spcPct val="150000"/>
                        </a:lnSpc>
                      </a:pPr>
                      <a:r>
                        <a:rPr lang="en-US" sz="1400" b="1" dirty="0">
                          <a:solidFill>
                            <a:schemeClr val="tx2"/>
                          </a:solidFill>
                          <a:latin typeface="+mn-lt"/>
                        </a:rPr>
                        <a:t>Program</a:t>
                      </a:r>
                      <a:r>
                        <a:rPr lang="en-US" sz="1400" b="1" baseline="0" dirty="0">
                          <a:solidFill>
                            <a:schemeClr val="tx2"/>
                          </a:solidFill>
                          <a:latin typeface="+mn-lt"/>
                        </a:rPr>
                        <a:t> </a:t>
                      </a:r>
                      <a:r>
                        <a:rPr lang="en-US" sz="1400" b="1" baseline="0" dirty="0" err="1">
                          <a:solidFill>
                            <a:schemeClr val="tx2"/>
                          </a:solidFill>
                          <a:latin typeface="+mn-lt"/>
                        </a:rPr>
                        <a:t>Farmasi</a:t>
                      </a:r>
                      <a:r>
                        <a:rPr lang="en-US" sz="1400" b="1" baseline="0" dirty="0">
                          <a:solidFill>
                            <a:schemeClr val="tx2"/>
                          </a:solidFill>
                          <a:latin typeface="+mn-lt"/>
                        </a:rPr>
                        <a:t> </a:t>
                      </a:r>
                      <a:r>
                        <a:rPr lang="en-US" sz="1400" b="1" baseline="0" dirty="0" err="1">
                          <a:solidFill>
                            <a:schemeClr val="tx2"/>
                          </a:solidFill>
                          <a:latin typeface="+mn-lt"/>
                        </a:rPr>
                        <a:t>dan</a:t>
                      </a:r>
                      <a:r>
                        <a:rPr lang="en-US" sz="1400" b="1" baseline="0" dirty="0">
                          <a:solidFill>
                            <a:schemeClr val="tx2"/>
                          </a:solidFill>
                          <a:latin typeface="+mn-lt"/>
                        </a:rPr>
                        <a:t> </a:t>
                      </a:r>
                      <a:r>
                        <a:rPr lang="en-US" sz="1400" b="1" baseline="0" dirty="0" err="1">
                          <a:solidFill>
                            <a:schemeClr val="tx2"/>
                          </a:solidFill>
                          <a:latin typeface="+mn-lt"/>
                        </a:rPr>
                        <a:t>Perbekalan</a:t>
                      </a:r>
                      <a:r>
                        <a:rPr lang="en-US" sz="1400" b="1" baseline="0" dirty="0">
                          <a:solidFill>
                            <a:schemeClr val="tx2"/>
                          </a:solidFill>
                          <a:latin typeface="+mn-lt"/>
                        </a:rPr>
                        <a:t> </a:t>
                      </a:r>
                      <a:r>
                        <a:rPr lang="en-US" sz="1400" b="1" baseline="0" dirty="0" err="1">
                          <a:solidFill>
                            <a:schemeClr val="tx2"/>
                          </a:solidFill>
                          <a:latin typeface="+mn-lt"/>
                        </a:rPr>
                        <a:t>Kesehatan</a:t>
                      </a:r>
                      <a:endParaRPr lang="en-US" sz="1400" b="1" dirty="0">
                        <a:solidFill>
                          <a:schemeClr val="tx2"/>
                        </a:solidFill>
                        <a:latin typeface="+mn-lt"/>
                      </a:endParaRPr>
                    </a:p>
                  </a:txBody>
                  <a:tcPr marL="182740" marR="182740" marT="68874" marB="68874">
                    <a:cell3D prstMaterial="dkEdge">
                      <a:bevel w="25400" h="25400" prst="angle"/>
                      <a:lightRig rig="flood" dir="t"/>
                    </a:cell3D>
                  </a:tcPr>
                </a:tc>
                <a:tc hMerge="1">
                  <a:txBody>
                    <a:bodyPr/>
                    <a:lstStyle/>
                    <a:p>
                      <a:pPr marL="0" marR="0" indent="0" algn="just" defTabSz="304815" rtl="0" eaLnBrk="1" fontAlgn="auto" latinLnBrk="0" hangingPunct="1">
                        <a:lnSpc>
                          <a:spcPct val="150000"/>
                        </a:lnSpc>
                        <a:spcBef>
                          <a:spcPts val="0"/>
                        </a:spcBef>
                        <a:spcAft>
                          <a:spcPts val="0"/>
                        </a:spcAft>
                        <a:buClrTx/>
                        <a:buSzTx/>
                        <a:buFontTx/>
                        <a:buNone/>
                        <a:tabLst/>
                        <a:defRPr/>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pPr algn="r">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pPr algn="ctr">
                        <a:lnSpc>
                          <a:spcPct val="150000"/>
                        </a:lnSpc>
                      </a:pPr>
                      <a:endParaRPr lang="en-US" sz="1400" dirty="0">
                        <a:solidFill>
                          <a:schemeClr val="tx2"/>
                        </a:solidFill>
                        <a:latin typeface="+mn-lt"/>
                      </a:endParaRPr>
                    </a:p>
                  </a:txBody>
                  <a:tcPr marL="182740" marR="182740" marT="68874" marB="68874">
                    <a:cell3D prstMaterial="dkEdge">
                      <a:bevel w="25400" h="25400" prst="angle"/>
                      <a:lightRig rig="flood" dir="t"/>
                    </a:cell3D>
                  </a:tcPr>
                </a:tc>
                <a:tc hMerge="1">
                  <a:txBody>
                    <a:bodyPr/>
                    <a:lstStyle/>
                    <a:p>
                      <a:pPr algn="ctr">
                        <a:lnSpc>
                          <a:spcPct val="150000"/>
                        </a:lnSpc>
                      </a:pPr>
                      <a:endParaRPr lang="en-US" sz="1400" dirty="0">
                        <a:solidFill>
                          <a:schemeClr val="tx2"/>
                        </a:solidFill>
                        <a:latin typeface="+mn-lt"/>
                      </a:endParaRPr>
                    </a:p>
                  </a:txBody>
                  <a:tcPr marL="182740" marR="182740" marT="68874" marB="68874">
                    <a:cell3D prstMaterial="dkEdge">
                      <a:bevel w="25400" h="25400" prst="angle"/>
                      <a:lightRig rig="flood" dir="t"/>
                    </a:cell3D>
                  </a:tcPr>
                </a:tc>
                <a:extLst>
                  <a:ext uri="{0D108BD9-81ED-4DB2-BD59-A6C34878D82A}">
                    <a16:rowId xmlns="" xmlns:a16="http://schemas.microsoft.com/office/drawing/2014/main" val="10003"/>
                  </a:ext>
                </a:extLst>
              </a:tr>
              <a:tr h="351997">
                <a:tc>
                  <a:txBody>
                    <a:bodyPr/>
                    <a:lstStyle/>
                    <a:p>
                      <a:pPr algn="ctr">
                        <a:lnSpc>
                          <a:spcPct val="150000"/>
                        </a:lnSpc>
                      </a:pPr>
                      <a:r>
                        <a:rPr lang="en-US" sz="1400" dirty="0">
                          <a:solidFill>
                            <a:schemeClr val="tx2"/>
                          </a:solidFill>
                          <a:latin typeface="+mn-lt"/>
                        </a:rPr>
                        <a:t>1. </a:t>
                      </a: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400" dirty="0" err="1">
                          <a:solidFill>
                            <a:schemeClr val="tx2"/>
                          </a:solidFill>
                          <a:latin typeface="+mn-lt"/>
                        </a:rPr>
                        <a:t>Kegiatan</a:t>
                      </a:r>
                      <a:r>
                        <a:rPr lang="en-US" sz="1400" dirty="0">
                          <a:solidFill>
                            <a:schemeClr val="tx2"/>
                          </a:solidFill>
                          <a:latin typeface="+mn-lt"/>
                        </a:rPr>
                        <a:t> </a:t>
                      </a:r>
                      <a:r>
                        <a:rPr lang="en-US" sz="1400" dirty="0" err="1">
                          <a:solidFill>
                            <a:schemeClr val="tx2"/>
                          </a:solidFill>
                          <a:latin typeface="+mn-lt"/>
                        </a:rPr>
                        <a:t>Penyediaan</a:t>
                      </a:r>
                      <a:r>
                        <a:rPr lang="en-US" sz="1400" dirty="0">
                          <a:solidFill>
                            <a:schemeClr val="tx2"/>
                          </a:solidFill>
                          <a:latin typeface="+mn-lt"/>
                        </a:rPr>
                        <a:t> </a:t>
                      </a:r>
                      <a:r>
                        <a:rPr lang="en-US" sz="1400" dirty="0" err="1">
                          <a:solidFill>
                            <a:schemeClr val="tx2"/>
                          </a:solidFill>
                          <a:latin typeface="+mn-lt"/>
                        </a:rPr>
                        <a:t>Logistik</a:t>
                      </a:r>
                      <a:r>
                        <a:rPr lang="en-US" sz="1400" dirty="0">
                          <a:solidFill>
                            <a:schemeClr val="tx2"/>
                          </a:solidFill>
                          <a:latin typeface="+mn-lt"/>
                        </a:rPr>
                        <a:t> Kantor</a:t>
                      </a: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a:txBody>
                    <a:bodyPr/>
                    <a:lstStyle/>
                    <a:p>
                      <a:pPr algn="r">
                        <a:lnSpc>
                          <a:spcPct val="150000"/>
                        </a:lnSpc>
                      </a:pPr>
                      <a:r>
                        <a:rPr lang="en-US" sz="1400" dirty="0">
                          <a:solidFill>
                            <a:schemeClr val="tx2"/>
                          </a:solidFill>
                          <a:latin typeface="+mn-lt"/>
                        </a:rPr>
                        <a:t>9.000.000.000</a:t>
                      </a: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a:txBody>
                    <a:bodyPr/>
                    <a:lstStyle/>
                    <a:p>
                      <a:pPr algn="ctr">
                        <a:lnSpc>
                          <a:spcPct val="150000"/>
                        </a:lnSpc>
                      </a:pPr>
                      <a:r>
                        <a:rPr lang="en-US" sz="1400" dirty="0" smtClean="0">
                          <a:solidFill>
                            <a:schemeClr val="tx2"/>
                          </a:solidFill>
                          <a:latin typeface="+mn-lt"/>
                        </a:rPr>
                        <a:t>28,49</a:t>
                      </a:r>
                      <a:endParaRPr lang="en-US" sz="1400" dirty="0">
                        <a:solidFill>
                          <a:schemeClr val="tx2"/>
                        </a:solidFill>
                        <a:latin typeface="+mn-lt"/>
                      </a:endParaRPr>
                    </a:p>
                  </a:txBody>
                  <a:tcPr marL="182740" marR="182740" marT="68874" marB="68874">
                    <a:cell3D prstMaterial="dkEdge">
                      <a:bevel w="25400" h="25400" prst="angle"/>
                      <a:lightRig rig="flood" dir="t"/>
                    </a:cell3D>
                  </a:tcPr>
                </a:tc>
                <a:tc>
                  <a:txBody>
                    <a:bodyPr/>
                    <a:lstStyle/>
                    <a:p>
                      <a:pPr algn="ctr">
                        <a:lnSpc>
                          <a:spcPct val="150000"/>
                        </a:lnSpc>
                      </a:pPr>
                      <a:r>
                        <a:rPr lang="en-US" sz="1400" dirty="0" smtClean="0">
                          <a:solidFill>
                            <a:schemeClr val="tx2"/>
                          </a:solidFill>
                          <a:latin typeface="+mn-lt"/>
                        </a:rPr>
                        <a:t>62,22</a:t>
                      </a:r>
                      <a:endParaRPr lang="en-US" sz="1400" dirty="0">
                        <a:solidFill>
                          <a:schemeClr val="tx2"/>
                        </a:solidFill>
                        <a:latin typeface="+mn-lt"/>
                      </a:endParaRPr>
                    </a:p>
                  </a:txBody>
                  <a:tcPr marL="182740" marR="182740" marT="68874" marB="68874">
                    <a:cell3D prstMaterial="dkEdge">
                      <a:bevel w="25400" h="25400" prst="angle"/>
                      <a:lightRig rig="flood" dir="t"/>
                    </a:cell3D>
                  </a:tcPr>
                </a:tc>
                <a:extLst>
                  <a:ext uri="{0D108BD9-81ED-4DB2-BD59-A6C34878D82A}">
                    <a16:rowId xmlns="" xmlns:a16="http://schemas.microsoft.com/office/drawing/2014/main" val="10004"/>
                  </a:ext>
                </a:extLst>
              </a:tr>
              <a:tr h="409133">
                <a:tc gridSpan="5">
                  <a:txBody>
                    <a:bodyPr/>
                    <a:lstStyle/>
                    <a:p>
                      <a:pPr algn="l">
                        <a:lnSpc>
                          <a:spcPct val="150000"/>
                        </a:lnSpc>
                      </a:pPr>
                      <a:r>
                        <a:rPr lang="en-US" sz="1400" b="1" dirty="0">
                          <a:solidFill>
                            <a:schemeClr val="tx2"/>
                          </a:solidFill>
                          <a:latin typeface="+mn-lt"/>
                        </a:rPr>
                        <a:t>Program</a:t>
                      </a:r>
                      <a:r>
                        <a:rPr lang="en-US" sz="1400" b="1" baseline="0" dirty="0">
                          <a:solidFill>
                            <a:schemeClr val="tx2"/>
                          </a:solidFill>
                          <a:latin typeface="+mn-lt"/>
                        </a:rPr>
                        <a:t> </a:t>
                      </a:r>
                      <a:r>
                        <a:rPr lang="en-US" sz="1400" b="1" baseline="0" dirty="0" err="1">
                          <a:solidFill>
                            <a:schemeClr val="tx2"/>
                          </a:solidFill>
                          <a:latin typeface="+mn-lt"/>
                        </a:rPr>
                        <a:t>Promosi</a:t>
                      </a:r>
                      <a:r>
                        <a:rPr lang="en-US" sz="1400" b="1" baseline="0" dirty="0">
                          <a:solidFill>
                            <a:schemeClr val="tx2"/>
                          </a:solidFill>
                          <a:latin typeface="+mn-lt"/>
                        </a:rPr>
                        <a:t> </a:t>
                      </a:r>
                      <a:r>
                        <a:rPr lang="en-US" sz="1400" b="1" baseline="0" dirty="0" err="1">
                          <a:solidFill>
                            <a:schemeClr val="tx2"/>
                          </a:solidFill>
                          <a:latin typeface="+mn-lt"/>
                        </a:rPr>
                        <a:t>dan</a:t>
                      </a:r>
                      <a:r>
                        <a:rPr lang="en-US" sz="1400" b="1" baseline="0" dirty="0">
                          <a:solidFill>
                            <a:schemeClr val="tx2"/>
                          </a:solidFill>
                          <a:latin typeface="+mn-lt"/>
                        </a:rPr>
                        <a:t> </a:t>
                      </a:r>
                      <a:r>
                        <a:rPr lang="en-US" sz="1400" b="1" baseline="0" dirty="0" err="1">
                          <a:solidFill>
                            <a:schemeClr val="tx2"/>
                          </a:solidFill>
                          <a:latin typeface="+mn-lt"/>
                        </a:rPr>
                        <a:t>Pemberdayaan</a:t>
                      </a:r>
                      <a:r>
                        <a:rPr lang="en-US" sz="1400" b="1" baseline="0" dirty="0">
                          <a:solidFill>
                            <a:schemeClr val="tx2"/>
                          </a:solidFill>
                          <a:latin typeface="+mn-lt"/>
                        </a:rPr>
                        <a:t> </a:t>
                      </a:r>
                      <a:r>
                        <a:rPr lang="en-US" sz="1400" b="1" baseline="0" dirty="0" err="1">
                          <a:solidFill>
                            <a:schemeClr val="tx2"/>
                          </a:solidFill>
                          <a:latin typeface="+mn-lt"/>
                        </a:rPr>
                        <a:t>Masyarakat</a:t>
                      </a:r>
                      <a:endParaRPr lang="en-US" sz="1400" b="1" dirty="0">
                        <a:solidFill>
                          <a:schemeClr val="tx2"/>
                        </a:solidFill>
                        <a:latin typeface="+mn-lt"/>
                      </a:endParaRPr>
                    </a:p>
                  </a:txBody>
                  <a:tcPr marL="182740" marR="182740" marT="68874" marB="68874">
                    <a:cell3D prstMaterial="dkEdge">
                      <a:bevel w="25400" h="25400" prst="angle"/>
                      <a:lightRig rig="flood" dir="t"/>
                    </a:cell3D>
                  </a:tcPr>
                </a:tc>
                <a:tc hMerge="1">
                  <a:txBody>
                    <a:bodyPr/>
                    <a:lstStyle/>
                    <a:p>
                      <a:pPr algn="just">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pPr algn="r">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pPr algn="ctr">
                        <a:lnSpc>
                          <a:spcPct val="150000"/>
                        </a:lnSpc>
                      </a:pPr>
                      <a:endParaRPr lang="en-US" sz="1400" dirty="0">
                        <a:solidFill>
                          <a:schemeClr val="tx2"/>
                        </a:solidFill>
                        <a:latin typeface="+mn-lt"/>
                      </a:endParaRPr>
                    </a:p>
                  </a:txBody>
                  <a:tcPr marL="182740" marR="182740" marT="68874" marB="68874">
                    <a:cell3D prstMaterial="dkEdge">
                      <a:bevel w="25400" h="25400" prst="angle"/>
                      <a:lightRig rig="flood" dir="t"/>
                    </a:cell3D>
                  </a:tcPr>
                </a:tc>
                <a:tc hMerge="1">
                  <a:txBody>
                    <a:bodyPr/>
                    <a:lstStyle/>
                    <a:p>
                      <a:pPr algn="ctr">
                        <a:lnSpc>
                          <a:spcPct val="150000"/>
                        </a:lnSpc>
                      </a:pPr>
                      <a:endParaRPr lang="en-US" sz="1400" dirty="0">
                        <a:solidFill>
                          <a:schemeClr val="tx2"/>
                        </a:solidFill>
                        <a:latin typeface="+mn-lt"/>
                      </a:endParaRPr>
                    </a:p>
                  </a:txBody>
                  <a:tcPr marL="182740" marR="182740" marT="68874" marB="68874">
                    <a:cell3D prstMaterial="dkEdge">
                      <a:bevel w="25400" h="25400" prst="angle"/>
                      <a:lightRig rig="flood" dir="t"/>
                    </a:cell3D>
                  </a:tcPr>
                </a:tc>
                <a:extLst>
                  <a:ext uri="{0D108BD9-81ED-4DB2-BD59-A6C34878D82A}">
                    <a16:rowId xmlns="" xmlns:a16="http://schemas.microsoft.com/office/drawing/2014/main" val="10005"/>
                  </a:ext>
                </a:extLst>
              </a:tr>
              <a:tr h="720080">
                <a:tc>
                  <a:txBody>
                    <a:bodyPr/>
                    <a:lstStyle/>
                    <a:p>
                      <a:pPr algn="ctr">
                        <a:lnSpc>
                          <a:spcPct val="150000"/>
                        </a:lnSpc>
                      </a:pPr>
                      <a:r>
                        <a:rPr lang="en-US" sz="1400" dirty="0">
                          <a:solidFill>
                            <a:schemeClr val="tx2"/>
                          </a:solidFill>
                          <a:latin typeface="+mn-lt"/>
                          <a:ea typeface="Verdana" pitchFamily="34" charset="0"/>
                          <a:cs typeface="Verdana" pitchFamily="34" charset="0"/>
                        </a:rPr>
                        <a:t>1.</a:t>
                      </a:r>
                    </a:p>
                  </a:txBody>
                  <a:tcPr marL="182740" marR="182740" marT="68874" marB="68874">
                    <a:cell3D prstMaterial="dkEdge">
                      <a:bevel w="25400" h="25400" prst="angle"/>
                      <a:lightRig rig="flood" dir="t"/>
                    </a:cell3D>
                  </a:tcPr>
                </a:tc>
                <a:tc>
                  <a:txBody>
                    <a:bodyPr/>
                    <a:lstStyle/>
                    <a:p>
                      <a:pPr algn="just">
                        <a:lnSpc>
                          <a:spcPct val="150000"/>
                        </a:lnSpc>
                      </a:pPr>
                      <a:r>
                        <a:rPr lang="en-US" sz="1400" dirty="0" err="1">
                          <a:solidFill>
                            <a:schemeClr val="tx2"/>
                          </a:solidFill>
                          <a:latin typeface="+mn-lt"/>
                          <a:ea typeface="Verdana" pitchFamily="34" charset="0"/>
                          <a:cs typeface="Verdana" pitchFamily="34" charset="0"/>
                        </a:rPr>
                        <a:t>Kegiatan</a:t>
                      </a:r>
                      <a:r>
                        <a:rPr lang="en-US" sz="1400" dirty="0">
                          <a:solidFill>
                            <a:schemeClr val="tx2"/>
                          </a:solidFill>
                          <a:latin typeface="+mn-lt"/>
                          <a:ea typeface="Verdana" pitchFamily="34" charset="0"/>
                          <a:cs typeface="Verdana" pitchFamily="34" charset="0"/>
                        </a:rPr>
                        <a:t> </a:t>
                      </a:r>
                      <a:r>
                        <a:rPr lang="en-US" sz="1400" dirty="0" err="1">
                          <a:solidFill>
                            <a:schemeClr val="tx2"/>
                          </a:solidFill>
                          <a:latin typeface="+mn-lt"/>
                          <a:ea typeface="Verdana" pitchFamily="34" charset="0"/>
                          <a:cs typeface="Verdana" pitchFamily="34" charset="0"/>
                        </a:rPr>
                        <a:t>Penyelenggaraan</a:t>
                      </a:r>
                      <a:r>
                        <a:rPr lang="en-US" sz="1400" baseline="0" dirty="0">
                          <a:solidFill>
                            <a:schemeClr val="tx2"/>
                          </a:solidFill>
                          <a:latin typeface="+mn-lt"/>
                          <a:ea typeface="Verdana" pitchFamily="34" charset="0"/>
                          <a:cs typeface="Verdana" pitchFamily="34" charset="0"/>
                        </a:rPr>
                        <a:t> </a:t>
                      </a:r>
                      <a:r>
                        <a:rPr lang="en-US" sz="1400" baseline="0" dirty="0" err="1">
                          <a:solidFill>
                            <a:schemeClr val="tx2"/>
                          </a:solidFill>
                          <a:latin typeface="+mn-lt"/>
                          <a:ea typeface="Verdana" pitchFamily="34" charset="0"/>
                          <a:cs typeface="Verdana" pitchFamily="34" charset="0"/>
                        </a:rPr>
                        <a:t>Promosi</a:t>
                      </a:r>
                      <a:r>
                        <a:rPr lang="en-US" sz="1400" baseline="0" dirty="0">
                          <a:solidFill>
                            <a:schemeClr val="tx2"/>
                          </a:solidFill>
                          <a:latin typeface="+mn-lt"/>
                          <a:ea typeface="Verdana" pitchFamily="34" charset="0"/>
                          <a:cs typeface="Verdana" pitchFamily="34" charset="0"/>
                        </a:rPr>
                        <a:t> </a:t>
                      </a:r>
                      <a:r>
                        <a:rPr lang="en-US" sz="1400" baseline="0" dirty="0" err="1">
                          <a:solidFill>
                            <a:schemeClr val="tx2"/>
                          </a:solidFill>
                          <a:latin typeface="+mn-lt"/>
                          <a:ea typeface="Verdana" pitchFamily="34" charset="0"/>
                          <a:cs typeface="Verdana" pitchFamily="34" charset="0"/>
                        </a:rPr>
                        <a:t>dan</a:t>
                      </a:r>
                      <a:r>
                        <a:rPr lang="en-US" sz="1400" baseline="0" dirty="0">
                          <a:solidFill>
                            <a:schemeClr val="tx2"/>
                          </a:solidFill>
                          <a:latin typeface="+mn-lt"/>
                          <a:ea typeface="Verdana" pitchFamily="34" charset="0"/>
                          <a:cs typeface="Verdana" pitchFamily="34" charset="0"/>
                        </a:rPr>
                        <a:t> </a:t>
                      </a:r>
                      <a:r>
                        <a:rPr lang="en-US" sz="1400" baseline="0" dirty="0" err="1">
                          <a:solidFill>
                            <a:schemeClr val="tx2"/>
                          </a:solidFill>
                          <a:latin typeface="+mn-lt"/>
                          <a:ea typeface="Verdana" pitchFamily="34" charset="0"/>
                          <a:cs typeface="Verdana" pitchFamily="34" charset="0"/>
                        </a:rPr>
                        <a:t>Pemberdayaan</a:t>
                      </a:r>
                      <a:r>
                        <a:rPr lang="en-US" sz="1400" baseline="0" dirty="0">
                          <a:solidFill>
                            <a:schemeClr val="tx2"/>
                          </a:solidFill>
                          <a:latin typeface="+mn-lt"/>
                          <a:ea typeface="Verdana" pitchFamily="34" charset="0"/>
                          <a:cs typeface="Verdana" pitchFamily="34" charset="0"/>
                        </a:rPr>
                        <a:t> </a:t>
                      </a:r>
                      <a:r>
                        <a:rPr lang="en-US" sz="1400" baseline="0" dirty="0" err="1">
                          <a:solidFill>
                            <a:schemeClr val="tx2"/>
                          </a:solidFill>
                          <a:latin typeface="+mn-lt"/>
                          <a:ea typeface="Verdana" pitchFamily="34" charset="0"/>
                          <a:cs typeface="Verdana" pitchFamily="34" charset="0"/>
                        </a:rPr>
                        <a:t>Masyarakat</a:t>
                      </a:r>
                      <a:r>
                        <a:rPr lang="en-US" sz="1400" baseline="0" dirty="0">
                          <a:solidFill>
                            <a:schemeClr val="tx2"/>
                          </a:solidFill>
                          <a:latin typeface="+mn-lt"/>
                          <a:ea typeface="Verdana" pitchFamily="34" charset="0"/>
                          <a:cs typeface="Verdana" pitchFamily="34" charset="0"/>
                        </a:rPr>
                        <a:t> </a:t>
                      </a: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a:txBody>
                    <a:bodyPr/>
                    <a:lstStyle/>
                    <a:p>
                      <a:pPr algn="r">
                        <a:lnSpc>
                          <a:spcPct val="150000"/>
                        </a:lnSpc>
                      </a:pPr>
                      <a:r>
                        <a:rPr lang="en-US" sz="1400" dirty="0">
                          <a:solidFill>
                            <a:schemeClr val="tx2"/>
                          </a:solidFill>
                          <a:latin typeface="+mn-lt"/>
                          <a:ea typeface="Verdana" pitchFamily="34" charset="0"/>
                          <a:cs typeface="Verdana" pitchFamily="34" charset="0"/>
                        </a:rPr>
                        <a:t>500.000.000</a:t>
                      </a:r>
                    </a:p>
                  </a:txBody>
                  <a:tcPr marL="182740" marR="182740" marT="68874" marB="68874">
                    <a:cell3D prstMaterial="dkEdge">
                      <a:bevel w="25400" h="25400" prst="angle"/>
                      <a:lightRig rig="flood" dir="t"/>
                    </a:cell3D>
                  </a:tcPr>
                </a:tc>
                <a:tc>
                  <a:txBody>
                    <a:bodyPr/>
                    <a:lstStyle/>
                    <a:p>
                      <a:pPr algn="ctr">
                        <a:lnSpc>
                          <a:spcPct val="150000"/>
                        </a:lnSpc>
                      </a:pPr>
                      <a:r>
                        <a:rPr lang="en-US" sz="1400" dirty="0" smtClean="0">
                          <a:solidFill>
                            <a:schemeClr val="tx2"/>
                          </a:solidFill>
                          <a:latin typeface="+mn-lt"/>
                        </a:rPr>
                        <a:t>10,72</a:t>
                      </a:r>
                      <a:endParaRPr lang="en-US" sz="1400" dirty="0">
                        <a:solidFill>
                          <a:schemeClr val="tx2"/>
                        </a:solidFill>
                        <a:latin typeface="+mn-lt"/>
                      </a:endParaRPr>
                    </a:p>
                  </a:txBody>
                  <a:tcPr marL="182740" marR="182740" marT="68874" marB="68874">
                    <a:cell3D prstMaterial="dkEdge">
                      <a:bevel w="25400" h="25400" prst="angle"/>
                      <a:lightRig rig="flood" dir="t"/>
                    </a:cell3D>
                  </a:tcPr>
                </a:tc>
                <a:tc>
                  <a:txBody>
                    <a:bodyPr/>
                    <a:lstStyle/>
                    <a:p>
                      <a:pPr algn="ctr">
                        <a:lnSpc>
                          <a:spcPct val="150000"/>
                        </a:lnSpc>
                      </a:pPr>
                      <a:r>
                        <a:rPr lang="en-US" sz="1400" dirty="0" smtClean="0">
                          <a:solidFill>
                            <a:schemeClr val="tx2"/>
                          </a:solidFill>
                          <a:latin typeface="+mn-lt"/>
                        </a:rPr>
                        <a:t>21,85</a:t>
                      </a:r>
                      <a:endParaRPr lang="en-US" sz="1400" dirty="0">
                        <a:solidFill>
                          <a:schemeClr val="tx2"/>
                        </a:solidFill>
                        <a:latin typeface="+mn-lt"/>
                      </a:endParaRPr>
                    </a:p>
                  </a:txBody>
                  <a:tcPr marL="182740" marR="182740" marT="68874" marB="68874">
                    <a:cell3D prstMaterial="dkEdge">
                      <a:bevel w="25400" h="25400" prst="angle"/>
                      <a:lightRig rig="flood" dir="t"/>
                    </a:cell3D>
                  </a:tcPr>
                </a:tc>
                <a:extLst>
                  <a:ext uri="{0D108BD9-81ED-4DB2-BD59-A6C34878D82A}">
                    <a16:rowId xmlns="" xmlns:a16="http://schemas.microsoft.com/office/drawing/2014/main" val="10006"/>
                  </a:ext>
                </a:extLst>
              </a:tr>
              <a:tr h="436767">
                <a:tc gridSpan="5">
                  <a:txBody>
                    <a:bodyPr/>
                    <a:lstStyle/>
                    <a:p>
                      <a:pPr marL="0" marR="0" indent="0" algn="l" defTabSz="918240" rtl="0" eaLnBrk="1" fontAlgn="auto" latinLnBrk="0" hangingPunct="1">
                        <a:lnSpc>
                          <a:spcPct val="150000"/>
                        </a:lnSpc>
                        <a:spcBef>
                          <a:spcPts val="0"/>
                        </a:spcBef>
                        <a:spcAft>
                          <a:spcPts val="0"/>
                        </a:spcAft>
                        <a:buClrTx/>
                        <a:buSzTx/>
                        <a:buFontTx/>
                        <a:buNone/>
                        <a:tabLst/>
                        <a:defRPr/>
                      </a:pPr>
                      <a:r>
                        <a:rPr lang="en-US" sz="1400" b="1" dirty="0">
                          <a:solidFill>
                            <a:schemeClr val="tx2"/>
                          </a:solidFill>
                          <a:latin typeface="+mn-lt"/>
                        </a:rPr>
                        <a:t>Program</a:t>
                      </a:r>
                      <a:r>
                        <a:rPr lang="en-US" sz="1400" b="1" baseline="0" dirty="0">
                          <a:solidFill>
                            <a:schemeClr val="tx2"/>
                          </a:solidFill>
                          <a:latin typeface="+mn-lt"/>
                        </a:rPr>
                        <a:t> </a:t>
                      </a:r>
                      <a:r>
                        <a:rPr lang="en-US" sz="1400" b="1" baseline="0" dirty="0" err="1">
                          <a:solidFill>
                            <a:schemeClr val="tx2"/>
                          </a:solidFill>
                          <a:latin typeface="+mn-lt"/>
                        </a:rPr>
                        <a:t>Pelayanan</a:t>
                      </a:r>
                      <a:r>
                        <a:rPr lang="en-US" sz="1400" b="1" baseline="0" dirty="0">
                          <a:solidFill>
                            <a:schemeClr val="tx2"/>
                          </a:solidFill>
                          <a:latin typeface="+mn-lt"/>
                        </a:rPr>
                        <a:t> </a:t>
                      </a:r>
                      <a:r>
                        <a:rPr lang="en-US" sz="1400" b="1" baseline="0" dirty="0" err="1">
                          <a:solidFill>
                            <a:schemeClr val="tx2"/>
                          </a:solidFill>
                          <a:latin typeface="+mn-lt"/>
                        </a:rPr>
                        <a:t>dan</a:t>
                      </a:r>
                      <a:r>
                        <a:rPr lang="en-US" sz="1400" b="1" baseline="0" dirty="0">
                          <a:solidFill>
                            <a:schemeClr val="tx2"/>
                          </a:solidFill>
                          <a:latin typeface="+mn-lt"/>
                        </a:rPr>
                        <a:t> </a:t>
                      </a:r>
                      <a:r>
                        <a:rPr lang="en-US" sz="1400" b="1" baseline="0" dirty="0" err="1">
                          <a:solidFill>
                            <a:schemeClr val="tx2"/>
                          </a:solidFill>
                          <a:latin typeface="+mn-lt"/>
                        </a:rPr>
                        <a:t>Pendukung</a:t>
                      </a:r>
                      <a:r>
                        <a:rPr lang="en-US" sz="1400" b="1" baseline="0" dirty="0">
                          <a:solidFill>
                            <a:schemeClr val="tx2"/>
                          </a:solidFill>
                          <a:latin typeface="+mn-lt"/>
                        </a:rPr>
                        <a:t> </a:t>
                      </a:r>
                      <a:r>
                        <a:rPr lang="en-US" sz="1400" b="1" baseline="0" dirty="0" err="1">
                          <a:solidFill>
                            <a:schemeClr val="tx2"/>
                          </a:solidFill>
                          <a:latin typeface="+mn-lt"/>
                        </a:rPr>
                        <a:t>Pelayanan</a:t>
                      </a:r>
                      <a:r>
                        <a:rPr lang="en-US" sz="1400" b="1" baseline="0" dirty="0">
                          <a:solidFill>
                            <a:schemeClr val="tx2"/>
                          </a:solidFill>
                          <a:latin typeface="+mn-lt"/>
                        </a:rPr>
                        <a:t> (BLUD)</a:t>
                      </a:r>
                      <a:endParaRPr lang="en-US" sz="1400" b="1" dirty="0">
                        <a:solidFill>
                          <a:schemeClr val="tx2"/>
                        </a:solidFill>
                        <a:latin typeface="+mn-lt"/>
                      </a:endParaRPr>
                    </a:p>
                  </a:txBody>
                  <a:tcPr marL="182740" marR="182740" marT="68874" marB="68874">
                    <a:cell3D prstMaterial="dkEdge">
                      <a:bevel w="25400" h="25400" prst="angle"/>
                      <a:lightRig rig="flood" dir="t"/>
                    </a:cell3D>
                  </a:tcPr>
                </a:tc>
                <a:tc hMerge="1">
                  <a:txBody>
                    <a:bodyPr/>
                    <a:lstStyle/>
                    <a:p>
                      <a:pPr algn="just">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pPr algn="r">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pPr algn="ctr">
                        <a:lnSpc>
                          <a:spcPct val="150000"/>
                        </a:lnSpc>
                      </a:pPr>
                      <a:endParaRPr lang="en-US" sz="1400" dirty="0">
                        <a:solidFill>
                          <a:schemeClr val="tx2"/>
                        </a:solidFill>
                        <a:latin typeface="+mn-lt"/>
                      </a:endParaRPr>
                    </a:p>
                  </a:txBody>
                  <a:tcPr marL="182740" marR="182740" marT="68874" marB="68874">
                    <a:cell3D prstMaterial="dkEdge">
                      <a:bevel w="25400" h="25400" prst="angle"/>
                      <a:lightRig rig="flood" dir="t"/>
                    </a:cell3D>
                  </a:tcPr>
                </a:tc>
                <a:tc hMerge="1">
                  <a:txBody>
                    <a:bodyPr/>
                    <a:lstStyle/>
                    <a:p>
                      <a:pPr algn="ctr">
                        <a:lnSpc>
                          <a:spcPct val="150000"/>
                        </a:lnSpc>
                      </a:pPr>
                      <a:endParaRPr lang="en-US" sz="1400" dirty="0">
                        <a:solidFill>
                          <a:schemeClr val="tx2"/>
                        </a:solidFill>
                        <a:latin typeface="+mn-lt"/>
                      </a:endParaRPr>
                    </a:p>
                  </a:txBody>
                  <a:tcPr marL="182740" marR="182740" marT="68874" marB="68874">
                    <a:cell3D prstMaterial="dkEdge">
                      <a:bevel w="25400" h="25400" prst="angle"/>
                      <a:lightRig rig="flood" dir="t"/>
                    </a:cell3D>
                  </a:tcPr>
                </a:tc>
                <a:extLst>
                  <a:ext uri="{0D108BD9-81ED-4DB2-BD59-A6C34878D82A}">
                    <a16:rowId xmlns="" xmlns:a16="http://schemas.microsoft.com/office/drawing/2014/main" val="10007"/>
                  </a:ext>
                </a:extLst>
              </a:tr>
              <a:tr h="720080">
                <a:tc>
                  <a:txBody>
                    <a:bodyPr/>
                    <a:lstStyle/>
                    <a:p>
                      <a:pPr algn="ctr">
                        <a:lnSpc>
                          <a:spcPct val="150000"/>
                        </a:lnSpc>
                      </a:pPr>
                      <a:r>
                        <a:rPr lang="en-US" sz="1400" dirty="0">
                          <a:solidFill>
                            <a:schemeClr val="tx2"/>
                          </a:solidFill>
                          <a:latin typeface="+mn-lt"/>
                          <a:ea typeface="Verdana" pitchFamily="34" charset="0"/>
                          <a:cs typeface="Verdana" pitchFamily="34" charset="0"/>
                        </a:rPr>
                        <a:t>1.</a:t>
                      </a:r>
                    </a:p>
                  </a:txBody>
                  <a:tcPr marL="182740" marR="182740" marT="68874" marB="68874">
                    <a:cell3D prstMaterial="dkEdge">
                      <a:bevel w="25400" h="25400" prst="angle"/>
                      <a:lightRig rig="flood" dir="t"/>
                    </a:cell3D>
                  </a:tcPr>
                </a:tc>
                <a:tc>
                  <a:txBody>
                    <a:bodyPr/>
                    <a:lstStyle/>
                    <a:p>
                      <a:pPr marL="0" marR="0" indent="0" algn="just" defTabSz="918240" rtl="0" eaLnBrk="1" fontAlgn="auto" latinLnBrk="0" hangingPunct="1">
                        <a:lnSpc>
                          <a:spcPct val="150000"/>
                        </a:lnSpc>
                        <a:spcBef>
                          <a:spcPts val="0"/>
                        </a:spcBef>
                        <a:spcAft>
                          <a:spcPts val="0"/>
                        </a:spcAft>
                        <a:buClrTx/>
                        <a:buSzTx/>
                        <a:buFontTx/>
                        <a:buNone/>
                        <a:tabLst/>
                        <a:defRPr/>
                      </a:pPr>
                      <a:r>
                        <a:rPr lang="en-US" sz="1400" dirty="0" err="1">
                          <a:solidFill>
                            <a:schemeClr val="tx2"/>
                          </a:solidFill>
                          <a:latin typeface="+mn-lt"/>
                          <a:ea typeface="Verdana" pitchFamily="34" charset="0"/>
                          <a:cs typeface="Verdana" pitchFamily="34" charset="0"/>
                        </a:rPr>
                        <a:t>Kegiatan</a:t>
                      </a:r>
                      <a:r>
                        <a:rPr lang="en-US" sz="1400" dirty="0">
                          <a:solidFill>
                            <a:schemeClr val="tx2"/>
                          </a:solidFill>
                          <a:latin typeface="+mn-lt"/>
                          <a:ea typeface="Verdana" pitchFamily="34" charset="0"/>
                          <a:cs typeface="Verdana" pitchFamily="34" charset="0"/>
                        </a:rPr>
                        <a:t>  </a:t>
                      </a:r>
                      <a:r>
                        <a:rPr lang="en-US" sz="1400" b="0" baseline="0" dirty="0" err="1">
                          <a:solidFill>
                            <a:schemeClr val="tx2"/>
                          </a:solidFill>
                          <a:latin typeface="+mn-lt"/>
                        </a:rPr>
                        <a:t>Pelayanan</a:t>
                      </a:r>
                      <a:r>
                        <a:rPr lang="en-US" sz="1400" b="0" baseline="0" dirty="0">
                          <a:solidFill>
                            <a:schemeClr val="tx2"/>
                          </a:solidFill>
                          <a:latin typeface="+mn-lt"/>
                        </a:rPr>
                        <a:t> </a:t>
                      </a:r>
                      <a:r>
                        <a:rPr lang="en-US" sz="1400" b="0" baseline="0" dirty="0" err="1">
                          <a:solidFill>
                            <a:schemeClr val="tx2"/>
                          </a:solidFill>
                          <a:latin typeface="+mn-lt"/>
                        </a:rPr>
                        <a:t>dan</a:t>
                      </a:r>
                      <a:r>
                        <a:rPr lang="en-US" sz="1400" b="0" baseline="0" dirty="0">
                          <a:solidFill>
                            <a:schemeClr val="tx2"/>
                          </a:solidFill>
                          <a:latin typeface="+mn-lt"/>
                        </a:rPr>
                        <a:t> </a:t>
                      </a:r>
                      <a:r>
                        <a:rPr lang="en-US" sz="1400" b="0" baseline="0" dirty="0" err="1">
                          <a:solidFill>
                            <a:schemeClr val="tx2"/>
                          </a:solidFill>
                          <a:latin typeface="+mn-lt"/>
                        </a:rPr>
                        <a:t>Pendukung</a:t>
                      </a:r>
                      <a:r>
                        <a:rPr lang="en-US" sz="1400" b="0" baseline="0" dirty="0">
                          <a:solidFill>
                            <a:schemeClr val="tx2"/>
                          </a:solidFill>
                          <a:latin typeface="+mn-lt"/>
                        </a:rPr>
                        <a:t> </a:t>
                      </a:r>
                      <a:r>
                        <a:rPr lang="en-US" sz="1400" b="0" baseline="0" dirty="0" err="1">
                          <a:solidFill>
                            <a:schemeClr val="tx2"/>
                          </a:solidFill>
                          <a:latin typeface="+mn-lt"/>
                        </a:rPr>
                        <a:t>Pelayanan</a:t>
                      </a:r>
                      <a:r>
                        <a:rPr lang="en-US" sz="1400" b="0" baseline="0" dirty="0">
                          <a:solidFill>
                            <a:schemeClr val="tx2"/>
                          </a:solidFill>
                          <a:latin typeface="+mn-lt"/>
                        </a:rPr>
                        <a:t> (BLUD)</a:t>
                      </a:r>
                      <a:endParaRPr lang="en-US" sz="1400" b="0" dirty="0">
                        <a:solidFill>
                          <a:schemeClr val="tx2"/>
                        </a:solidFill>
                        <a:latin typeface="+mn-lt"/>
                      </a:endParaRPr>
                    </a:p>
                  </a:txBody>
                  <a:tcPr marL="182740" marR="182740" marT="68874" marB="68874">
                    <a:cell3D prstMaterial="dkEdge">
                      <a:bevel w="25400" h="25400" prst="angle"/>
                      <a:lightRig rig="flood" dir="t"/>
                    </a:cell3D>
                  </a:tcPr>
                </a:tc>
                <a:tc>
                  <a:txBody>
                    <a:bodyPr/>
                    <a:lstStyle/>
                    <a:p>
                      <a:pPr algn="r">
                        <a:lnSpc>
                          <a:spcPct val="150000"/>
                        </a:lnSpc>
                      </a:pPr>
                      <a:r>
                        <a:rPr lang="en-US" sz="1400" dirty="0">
                          <a:solidFill>
                            <a:schemeClr val="tx2"/>
                          </a:solidFill>
                          <a:latin typeface="+mn-lt"/>
                          <a:ea typeface="Verdana" pitchFamily="34" charset="0"/>
                          <a:cs typeface="Verdana" pitchFamily="34" charset="0"/>
                        </a:rPr>
                        <a:t>36.500.000.000</a:t>
                      </a:r>
                    </a:p>
                  </a:txBody>
                  <a:tcPr marL="182740" marR="182740" marT="68874" marB="68874">
                    <a:cell3D prstMaterial="dkEdge">
                      <a:bevel w="25400" h="25400" prst="angle"/>
                      <a:lightRig rig="flood" dir="t"/>
                    </a:cell3D>
                  </a:tcPr>
                </a:tc>
                <a:tc>
                  <a:txBody>
                    <a:bodyPr/>
                    <a:lstStyle/>
                    <a:p>
                      <a:pPr algn="ctr">
                        <a:lnSpc>
                          <a:spcPct val="150000"/>
                        </a:lnSpc>
                      </a:pPr>
                      <a:r>
                        <a:rPr lang="en-US" sz="1400" dirty="0" smtClean="0">
                          <a:solidFill>
                            <a:schemeClr val="tx2"/>
                          </a:solidFill>
                          <a:latin typeface="+mn-lt"/>
                        </a:rPr>
                        <a:t>13,41</a:t>
                      </a:r>
                      <a:endParaRPr lang="en-US" sz="1400" dirty="0">
                        <a:solidFill>
                          <a:schemeClr val="tx2"/>
                        </a:solidFill>
                        <a:latin typeface="+mn-lt"/>
                      </a:endParaRPr>
                    </a:p>
                  </a:txBody>
                  <a:tcPr marL="182740" marR="182740" marT="68874" marB="68874">
                    <a:cell3D prstMaterial="dkEdge">
                      <a:bevel w="25400" h="25400" prst="angle"/>
                      <a:lightRig rig="flood" dir="t"/>
                    </a:cell3D>
                  </a:tcPr>
                </a:tc>
                <a:tc>
                  <a:txBody>
                    <a:bodyPr/>
                    <a:lstStyle/>
                    <a:p>
                      <a:pPr algn="ctr">
                        <a:lnSpc>
                          <a:spcPct val="150000"/>
                        </a:lnSpc>
                      </a:pPr>
                      <a:r>
                        <a:rPr lang="en-US" sz="1400" dirty="0" smtClean="0">
                          <a:solidFill>
                            <a:schemeClr val="tx2"/>
                          </a:solidFill>
                          <a:latin typeface="+mn-lt"/>
                        </a:rPr>
                        <a:t>32,35</a:t>
                      </a:r>
                      <a:endParaRPr lang="en-US" sz="1400" dirty="0">
                        <a:solidFill>
                          <a:schemeClr val="tx2"/>
                        </a:solidFill>
                        <a:latin typeface="+mn-lt"/>
                      </a:endParaRPr>
                    </a:p>
                  </a:txBody>
                  <a:tcPr marL="182740" marR="182740" marT="68874" marB="68874">
                    <a:cell3D prstMaterial="dkEdge">
                      <a:bevel w="25400" h="25400" prst="angle"/>
                      <a:lightRig rig="flood" dir="t"/>
                    </a:cell3D>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853791505"/>
      </p:ext>
    </p:extLst>
  </p:cSld>
  <p:clrMapOvr>
    <a:masterClrMapping/>
  </p:clrMapOvr>
  <p:transition advTm="1000">
    <p:wipe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2300832627"/>
              </p:ext>
            </p:extLst>
          </p:nvPr>
        </p:nvGraphicFramePr>
        <p:xfrm>
          <a:off x="143148" y="548680"/>
          <a:ext cx="10243400" cy="3068229"/>
        </p:xfrm>
        <a:graphic>
          <a:graphicData uri="http://schemas.openxmlformats.org/drawingml/2006/table">
            <a:tbl>
              <a:tblPr>
                <a:tableStyleId>{E8B1032C-EA38-4F05-BA0D-38AFFFC7BED3}</a:tableStyleId>
              </a:tblPr>
              <a:tblGrid>
                <a:gridCol w="362929">
                  <a:extLst>
                    <a:ext uri="{9D8B030D-6E8A-4147-A177-3AD203B41FA5}">
                      <a16:colId xmlns:a16="http://schemas.microsoft.com/office/drawing/2014/main" xmlns="" val="20000"/>
                    </a:ext>
                  </a:extLst>
                </a:gridCol>
                <a:gridCol w="1693667">
                  <a:extLst>
                    <a:ext uri="{9D8B030D-6E8A-4147-A177-3AD203B41FA5}">
                      <a16:colId xmlns:a16="http://schemas.microsoft.com/office/drawing/2014/main" xmlns="" val="20001"/>
                    </a:ext>
                  </a:extLst>
                </a:gridCol>
                <a:gridCol w="1115645">
                  <a:extLst>
                    <a:ext uri="{9D8B030D-6E8A-4147-A177-3AD203B41FA5}">
                      <a16:colId xmlns:a16="http://schemas.microsoft.com/office/drawing/2014/main" xmlns="" val="20002"/>
                    </a:ext>
                  </a:extLst>
                </a:gridCol>
                <a:gridCol w="1984586">
                  <a:extLst>
                    <a:ext uri="{9D8B030D-6E8A-4147-A177-3AD203B41FA5}">
                      <a16:colId xmlns:a16="http://schemas.microsoft.com/office/drawing/2014/main" xmlns="" val="20003"/>
                    </a:ext>
                  </a:extLst>
                </a:gridCol>
                <a:gridCol w="1809079">
                  <a:extLst>
                    <a:ext uri="{9D8B030D-6E8A-4147-A177-3AD203B41FA5}">
                      <a16:colId xmlns:a16="http://schemas.microsoft.com/office/drawing/2014/main" xmlns="" val="55075663"/>
                    </a:ext>
                  </a:extLst>
                </a:gridCol>
                <a:gridCol w="1638747">
                  <a:extLst>
                    <a:ext uri="{9D8B030D-6E8A-4147-A177-3AD203B41FA5}">
                      <a16:colId xmlns:a16="http://schemas.microsoft.com/office/drawing/2014/main" xmlns="" val="4054226262"/>
                    </a:ext>
                  </a:extLst>
                </a:gridCol>
                <a:gridCol w="1638747"/>
              </a:tblGrid>
              <a:tr h="209379">
                <a:tc rowSpan="2" gridSpan="2">
                  <a:txBody>
                    <a:bodyPr/>
                    <a:lstStyle/>
                    <a:p>
                      <a:pPr algn="ctr" fontAlgn="ctr"/>
                      <a:r>
                        <a:rPr lang="en-US" sz="1400" b="1" u="none" strike="noStrike" dirty="0">
                          <a:solidFill>
                            <a:schemeClr val="tx2"/>
                          </a:solidFill>
                          <a:effectLst/>
                          <a:latin typeface="+mn-lt"/>
                        </a:rPr>
                        <a:t>INDIKATOR</a:t>
                      </a:r>
                      <a:endParaRPr lang="en-US" sz="1400" b="1" i="0" u="none" strike="noStrike" dirty="0">
                        <a:solidFill>
                          <a:schemeClr val="tx2"/>
                        </a:solidFill>
                        <a:effectLst/>
                        <a:latin typeface="+mn-lt"/>
                      </a:endParaRPr>
                    </a:p>
                  </a:txBody>
                  <a:tcPr marL="0" marR="0" marT="0" marB="0" anchor="ctr">
                    <a:solidFill>
                      <a:srgbClr val="FF6600"/>
                    </a:solidFill>
                  </a:tcPr>
                </a:tc>
                <a:tc rowSpan="2" hMerge="1">
                  <a:txBody>
                    <a:bodyPr/>
                    <a:lstStyle/>
                    <a:p>
                      <a:endParaRPr lang="en-US"/>
                    </a:p>
                  </a:txBody>
                  <a:tcPr/>
                </a:tc>
                <a:tc rowSpan="2">
                  <a:txBody>
                    <a:bodyPr/>
                    <a:lstStyle/>
                    <a:p>
                      <a:pPr algn="ctr" fontAlgn="ctr"/>
                      <a:r>
                        <a:rPr lang="en-US" sz="1400" b="1" u="none" strike="noStrike" dirty="0">
                          <a:solidFill>
                            <a:schemeClr val="tx2"/>
                          </a:solidFill>
                          <a:effectLst/>
                          <a:latin typeface="+mn-lt"/>
                        </a:rPr>
                        <a:t>STANDAR</a:t>
                      </a:r>
                      <a:endParaRPr lang="en-US" sz="1400" b="1" i="0" u="none" strike="noStrike" dirty="0">
                        <a:solidFill>
                          <a:schemeClr val="tx2"/>
                        </a:solidFill>
                        <a:effectLst/>
                        <a:latin typeface="+mn-lt"/>
                      </a:endParaRPr>
                    </a:p>
                  </a:txBody>
                  <a:tcPr marL="0" marR="0" marT="0" marB="0" anchor="ctr">
                    <a:solidFill>
                      <a:srgbClr val="FF6600"/>
                    </a:solidFill>
                  </a:tcPr>
                </a:tc>
                <a:tc gridSpan="4">
                  <a:txBody>
                    <a:bodyPr/>
                    <a:lstStyle/>
                    <a:p>
                      <a:pPr algn="ctr" fontAlgn="ctr"/>
                      <a:r>
                        <a:rPr lang="en-US" sz="1400" b="1" i="0" u="none" strike="noStrike" dirty="0">
                          <a:solidFill>
                            <a:schemeClr val="tx2"/>
                          </a:solidFill>
                          <a:effectLst/>
                          <a:latin typeface="+mn-lt"/>
                        </a:rPr>
                        <a:t>BULAN</a:t>
                      </a: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0"/>
                  </a:ext>
                </a:extLst>
              </a:tr>
              <a:tr h="209379">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2"/>
                          </a:solidFill>
                          <a:effectLst/>
                          <a:latin typeface="+mn-lt"/>
                        </a:rPr>
                        <a:t>JAN</a:t>
                      </a: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FEB</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MAR</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APR</a:t>
                      </a: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1"/>
                  </a:ext>
                </a:extLst>
              </a:tr>
              <a:tr h="275950">
                <a:tc>
                  <a:txBody>
                    <a:bodyPr/>
                    <a:lstStyle/>
                    <a:p>
                      <a:pPr algn="ctr" fontAlgn="ctr"/>
                      <a:r>
                        <a:rPr lang="en-US" sz="1100" b="0" i="0" u="none" strike="noStrike" dirty="0">
                          <a:solidFill>
                            <a:srgbClr val="000000"/>
                          </a:solidFill>
                          <a:effectLst/>
                          <a:latin typeface="Tahoma"/>
                        </a:rPr>
                        <a:t>7.</a:t>
                      </a:r>
                    </a:p>
                  </a:txBody>
                  <a:tcPr marL="0" marR="0" marT="0" marB="0" anchor="ctr"/>
                </a:tc>
                <a:tc>
                  <a:txBody>
                    <a:bodyPr/>
                    <a:lstStyle/>
                    <a:p>
                      <a:pPr algn="just" fontAlgn="ctr"/>
                      <a:r>
                        <a:rPr lang="en-US" sz="1100" b="0" i="0" u="none" strike="noStrike">
                          <a:solidFill>
                            <a:srgbClr val="000000"/>
                          </a:solidFill>
                          <a:effectLst/>
                          <a:latin typeface="Tahoma"/>
                        </a:rPr>
                        <a:t>Kematian Pasien &gt; 48 Jam</a:t>
                      </a:r>
                    </a:p>
                  </a:txBody>
                  <a:tcPr marL="0" marR="0" marT="0" marB="0" anchor="ctr"/>
                </a:tc>
                <a:tc>
                  <a:txBody>
                    <a:bodyPr/>
                    <a:lstStyle/>
                    <a:p>
                      <a:pPr algn="ctr" fontAlgn="ctr"/>
                      <a:r>
                        <a:rPr lang="en-US" sz="1100" b="0" i="0" u="none" strike="noStrike" dirty="0">
                          <a:solidFill>
                            <a:srgbClr val="000000"/>
                          </a:solidFill>
                          <a:effectLst/>
                          <a:latin typeface="Tahoma"/>
                        </a:rPr>
                        <a:t>≤ 0,24%</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0%</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0%</a:t>
                      </a:r>
                    </a:p>
                  </a:txBody>
                  <a:tcPr marL="0" marR="0" marT="0" marB="0" anchor="ctr"/>
                </a:tc>
                <a:tc>
                  <a:txBody>
                    <a:bodyPr/>
                    <a:lstStyle/>
                    <a:p>
                      <a:pPr algn="ctr" fontAlgn="ctr"/>
                      <a:endParaRPr lang="id-ID" sz="1200" b="0"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9"/>
                  </a:ext>
                </a:extLst>
              </a:tr>
              <a:tr h="329479">
                <a:tc>
                  <a:txBody>
                    <a:bodyPr/>
                    <a:lstStyle/>
                    <a:p>
                      <a:pPr algn="ctr" fontAlgn="ctr"/>
                      <a:r>
                        <a:rPr lang="en-US" sz="1100" b="0" i="0" u="none" strike="noStrike">
                          <a:solidFill>
                            <a:srgbClr val="000000"/>
                          </a:solidFill>
                          <a:effectLst/>
                          <a:latin typeface="Tahoma"/>
                        </a:rPr>
                        <a:t>8.</a:t>
                      </a:r>
                    </a:p>
                  </a:txBody>
                  <a:tcPr marL="0" marR="0" marT="0" marB="0" anchor="ctr"/>
                </a:tc>
                <a:tc>
                  <a:txBody>
                    <a:bodyPr/>
                    <a:lstStyle/>
                    <a:p>
                      <a:pPr algn="just" fontAlgn="ctr"/>
                      <a:r>
                        <a:rPr lang="en-US" sz="1100" b="0" i="0" u="none" strike="noStrike">
                          <a:solidFill>
                            <a:srgbClr val="000000"/>
                          </a:solidFill>
                          <a:effectLst/>
                          <a:latin typeface="Tahoma"/>
                        </a:rPr>
                        <a:t>Kejadian Pulang Paksa</a:t>
                      </a:r>
                    </a:p>
                  </a:txBody>
                  <a:tcPr marL="0" marR="0" marT="0" marB="0" anchor="ctr"/>
                </a:tc>
                <a:tc>
                  <a:txBody>
                    <a:bodyPr/>
                    <a:lstStyle/>
                    <a:p>
                      <a:pPr algn="ctr" fontAlgn="ctr"/>
                      <a:r>
                        <a:rPr lang="en-US" sz="1100" b="0" i="0" u="none" strike="noStrike" dirty="0">
                          <a:solidFill>
                            <a:srgbClr val="000000"/>
                          </a:solidFill>
                          <a:effectLst/>
                          <a:latin typeface="Tahoma"/>
                        </a:rPr>
                        <a:t>≤ 5 %</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2.30%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2%</a:t>
                      </a:r>
                    </a:p>
                  </a:txBody>
                  <a:tcPr marL="0" marR="0" marT="0" marB="0" anchor="ctr"/>
                </a:tc>
                <a:tc>
                  <a:txBody>
                    <a:bodyPr/>
                    <a:lstStyle/>
                    <a:p>
                      <a:pPr algn="ctr" fontAlgn="b"/>
                      <a:r>
                        <a:rPr lang="id-ID" sz="1200" b="0" i="0" u="none" strike="noStrike">
                          <a:solidFill>
                            <a:srgbClr val="000000"/>
                          </a:solidFill>
                          <a:effectLst/>
                          <a:latin typeface="Tahoma" panose="020B0604030504040204" pitchFamily="34" charset="0"/>
                        </a:rPr>
                        <a:t>0.39%</a:t>
                      </a:r>
                    </a:p>
                  </a:txBody>
                  <a:tcPr marL="0" marR="0" marT="0" marB="0" anchor="b"/>
                </a:tc>
                <a:tc>
                  <a:txBody>
                    <a:bodyPr/>
                    <a:lstStyle/>
                    <a:p>
                      <a:pPr algn="ctr" fontAlgn="b"/>
                      <a:endParaRPr lang="id-ID" sz="1200" b="0" i="0" u="none" strike="noStrike">
                        <a:solidFill>
                          <a:srgbClr val="000000"/>
                        </a:solidFill>
                        <a:effectLst/>
                        <a:latin typeface="Tahoma" panose="020B0604030504040204" pitchFamily="34" charset="0"/>
                      </a:endParaRPr>
                    </a:p>
                  </a:txBody>
                  <a:tcPr marL="0" marR="0" marT="0" marB="0" anchor="b"/>
                </a:tc>
                <a:extLst>
                  <a:ext uri="{0D108BD9-81ED-4DB2-BD59-A6C34878D82A}">
                    <a16:rowId xmlns:a16="http://schemas.microsoft.com/office/drawing/2014/main" xmlns="" val="10010"/>
                  </a:ext>
                </a:extLst>
              </a:tr>
              <a:tr h="289718">
                <a:tc>
                  <a:txBody>
                    <a:bodyPr/>
                    <a:lstStyle/>
                    <a:p>
                      <a:pPr algn="ctr" fontAlgn="ctr"/>
                      <a:r>
                        <a:rPr lang="en-US" sz="1100" b="0" i="0" u="none" strike="noStrike">
                          <a:solidFill>
                            <a:srgbClr val="000000"/>
                          </a:solidFill>
                          <a:effectLst/>
                          <a:latin typeface="Tahoma"/>
                        </a:rPr>
                        <a:t>9.</a:t>
                      </a:r>
                    </a:p>
                  </a:txBody>
                  <a:tcPr marL="0" marR="0" marT="0" marB="0" anchor="ctr"/>
                </a:tc>
                <a:tc>
                  <a:txBody>
                    <a:bodyPr/>
                    <a:lstStyle/>
                    <a:p>
                      <a:pPr algn="just" fontAlgn="ctr"/>
                      <a:r>
                        <a:rPr lang="en-US" sz="1100" b="0" i="0" u="none" strike="noStrike">
                          <a:solidFill>
                            <a:srgbClr val="000000"/>
                          </a:solidFill>
                          <a:effectLst/>
                          <a:latin typeface="Tahoma"/>
                        </a:rPr>
                        <a:t>Kepuasan Pelanggan</a:t>
                      </a:r>
                    </a:p>
                  </a:txBody>
                  <a:tcPr marL="0" marR="0" marT="0" marB="0" anchor="ctr"/>
                </a:tc>
                <a:tc>
                  <a:txBody>
                    <a:bodyPr/>
                    <a:lstStyle/>
                    <a:p>
                      <a:pPr algn="ctr" fontAlgn="ctr"/>
                      <a:r>
                        <a:rPr lang="en-US" sz="1100" b="0" i="0" u="none" strike="noStrike" dirty="0">
                          <a:solidFill>
                            <a:srgbClr val="000000"/>
                          </a:solidFill>
                          <a:effectLst/>
                          <a:latin typeface="Tahoma"/>
                        </a:rPr>
                        <a:t>≥ 90%</a:t>
                      </a:r>
                    </a:p>
                  </a:txBody>
                  <a:tcPr marL="0" marR="0" marT="0" marB="0" anchor="ctr"/>
                </a:tc>
                <a:tc>
                  <a:txBody>
                    <a:bodyPr/>
                    <a:lstStyle/>
                    <a:p>
                      <a:pPr algn="ctr" fontAlgn="t"/>
                      <a:r>
                        <a:rPr lang="id-ID" sz="1200" b="0" i="0" u="none" strike="noStrike">
                          <a:solidFill>
                            <a:srgbClr val="000000"/>
                          </a:solidFill>
                          <a:effectLst/>
                          <a:latin typeface="Tahoma" panose="020B0604030504040204" pitchFamily="34" charset="0"/>
                        </a:rPr>
                        <a:t>-</a:t>
                      </a:r>
                    </a:p>
                  </a:txBody>
                  <a:tcPr marL="0" marR="0" marT="0" marB="0"/>
                </a:tc>
                <a:tc>
                  <a:txBody>
                    <a:bodyPr/>
                    <a:lstStyle/>
                    <a:p>
                      <a:pPr algn="ctr" fontAlgn="ctr"/>
                      <a:r>
                        <a:rPr lang="id-ID" sz="1200" b="0" i="0" u="none" strike="noStrike">
                          <a:solidFill>
                            <a:srgbClr val="000000"/>
                          </a:solidFill>
                          <a:effectLst/>
                          <a:latin typeface="Tahoma" panose="020B0604030504040204" pitchFamily="34" charset="0"/>
                        </a:rPr>
                        <a:t>-</a:t>
                      </a:r>
                    </a:p>
                  </a:txBody>
                  <a:tcPr marL="0" marR="0" marT="0" marB="0" anchor="ctr"/>
                </a:tc>
                <a:tc>
                  <a:txBody>
                    <a:bodyPr/>
                    <a:lstStyle/>
                    <a:p>
                      <a:pPr algn="l" fontAlgn="t"/>
                      <a:r>
                        <a:rPr lang="id-ID" sz="1200" b="0" i="0" u="none" strike="noStrike">
                          <a:solidFill>
                            <a:srgbClr val="000000"/>
                          </a:solidFill>
                          <a:effectLst/>
                          <a:latin typeface="Tahoma" panose="020B0604030504040204" pitchFamily="34" charset="0"/>
                        </a:rPr>
                        <a:t>92.205%</a:t>
                      </a:r>
                    </a:p>
                  </a:txBody>
                  <a:tcPr marL="0" marR="0" marT="0" marB="0"/>
                </a:tc>
                <a:tc>
                  <a:txBody>
                    <a:bodyPr/>
                    <a:lstStyle/>
                    <a:p>
                      <a:pPr algn="l" fontAlgn="t"/>
                      <a:endParaRPr lang="id-ID" sz="1200" b="0" i="0" u="none" strike="noStrike">
                        <a:solidFill>
                          <a:srgbClr val="000000"/>
                        </a:solidFill>
                        <a:effectLst/>
                        <a:latin typeface="Tahoma" panose="020B0604030504040204" pitchFamily="34" charset="0"/>
                      </a:endParaRPr>
                    </a:p>
                  </a:txBody>
                  <a:tcPr marL="0" marR="0" marT="0" marB="0"/>
                </a:tc>
                <a:extLst>
                  <a:ext uri="{0D108BD9-81ED-4DB2-BD59-A6C34878D82A}">
                    <a16:rowId xmlns:a16="http://schemas.microsoft.com/office/drawing/2014/main" xmlns="" val="10011"/>
                  </a:ext>
                </a:extLst>
              </a:tr>
              <a:tr h="660698">
                <a:tc>
                  <a:txBody>
                    <a:bodyPr/>
                    <a:lstStyle/>
                    <a:p>
                      <a:pPr algn="ctr" fontAlgn="t"/>
                      <a:r>
                        <a:rPr lang="en-US" sz="1100" b="0" i="0" u="none" strike="noStrike">
                          <a:solidFill>
                            <a:srgbClr val="000000"/>
                          </a:solidFill>
                          <a:effectLst/>
                          <a:latin typeface="Tahoma"/>
                        </a:rPr>
                        <a:t>10.</a:t>
                      </a:r>
                    </a:p>
                  </a:txBody>
                  <a:tcPr marL="0" marR="0" marT="0" marB="0"/>
                </a:tc>
                <a:tc>
                  <a:txBody>
                    <a:bodyPr/>
                    <a:lstStyle/>
                    <a:p>
                      <a:pPr algn="just" fontAlgn="t"/>
                      <a:r>
                        <a:rPr lang="en-US" sz="1100" b="0" i="0" u="none" strike="noStrike">
                          <a:solidFill>
                            <a:srgbClr val="000000"/>
                          </a:solidFill>
                          <a:effectLst/>
                          <a:latin typeface="Tahoma"/>
                        </a:rPr>
                        <a:t>Tidak adanya kejadian kematian pasien gangguan jiwa karena bunuh diri</a:t>
                      </a:r>
                    </a:p>
                  </a:txBody>
                  <a:tcPr marL="0" marR="0" marT="0" marB="0"/>
                </a:tc>
                <a:tc>
                  <a:txBody>
                    <a:bodyPr/>
                    <a:lstStyle/>
                    <a:p>
                      <a:pPr algn="ctr" fontAlgn="ctr"/>
                      <a:r>
                        <a:rPr lang="en-US" sz="1100" b="0" i="0" u="none" strike="noStrike">
                          <a:solidFill>
                            <a:srgbClr val="000000"/>
                          </a:solidFill>
                          <a:effectLst/>
                          <a:latin typeface="Tahoma"/>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endParaRPr lang="id-ID" sz="1200" b="0" i="0" u="none" strike="noStrike">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12"/>
                  </a:ext>
                </a:extLst>
              </a:tr>
              <a:tr h="717870">
                <a:tc>
                  <a:txBody>
                    <a:bodyPr/>
                    <a:lstStyle/>
                    <a:p>
                      <a:pPr algn="ctr" fontAlgn="t"/>
                      <a:r>
                        <a:rPr lang="en-US" sz="1100" b="0" i="0" u="none" strike="noStrike">
                          <a:solidFill>
                            <a:srgbClr val="000000"/>
                          </a:solidFill>
                          <a:effectLst/>
                          <a:latin typeface="Tahoma"/>
                        </a:rPr>
                        <a:t>11.</a:t>
                      </a:r>
                    </a:p>
                  </a:txBody>
                  <a:tcPr marL="0" marR="0" marT="0" marB="0"/>
                </a:tc>
                <a:tc>
                  <a:txBody>
                    <a:bodyPr/>
                    <a:lstStyle/>
                    <a:p>
                      <a:pPr algn="just" fontAlgn="t"/>
                      <a:r>
                        <a:rPr lang="en-US" sz="1100" b="0" i="0" u="none" strike="noStrike">
                          <a:solidFill>
                            <a:srgbClr val="000000"/>
                          </a:solidFill>
                          <a:effectLst/>
                          <a:latin typeface="Tahoma"/>
                        </a:rPr>
                        <a:t>Kejadian re-admission pasien gangguan jiwa tidak kembali dalam perawatan dalam  waktu ≤ 1 bulan</a:t>
                      </a:r>
                    </a:p>
                  </a:txBody>
                  <a:tcPr marL="0" marR="0" marT="0" marB="0"/>
                </a:tc>
                <a:tc>
                  <a:txBody>
                    <a:bodyPr/>
                    <a:lstStyle/>
                    <a:p>
                      <a:pPr algn="ctr" fontAlgn="ctr"/>
                      <a:r>
                        <a:rPr lang="en-US" sz="1100" b="0" i="0" u="none" strike="noStrike" dirty="0">
                          <a:solidFill>
                            <a:srgbClr val="000000"/>
                          </a:solidFill>
                          <a:effectLst/>
                          <a:latin typeface="Tahoma"/>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97.50%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97.88%</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98%</a:t>
                      </a:r>
                    </a:p>
                  </a:txBody>
                  <a:tcPr marL="0" marR="0" marT="0" marB="0" anchor="ctr"/>
                </a:tc>
                <a:tc>
                  <a:txBody>
                    <a:bodyPr/>
                    <a:lstStyle/>
                    <a:p>
                      <a:pPr algn="ctr" fontAlgn="ctr"/>
                      <a:endParaRPr lang="id-ID" sz="1200" b="0" i="0" u="none" strike="noStrike">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13"/>
                  </a:ext>
                </a:extLst>
              </a:tr>
              <a:tr h="367794">
                <a:tc>
                  <a:txBody>
                    <a:bodyPr/>
                    <a:lstStyle/>
                    <a:p>
                      <a:pPr algn="ctr" fontAlgn="ctr"/>
                      <a:r>
                        <a:rPr lang="en-US" sz="1100" b="0" i="0" u="none" strike="noStrike">
                          <a:solidFill>
                            <a:srgbClr val="000000"/>
                          </a:solidFill>
                          <a:effectLst/>
                          <a:latin typeface="Tahoma"/>
                        </a:rPr>
                        <a:t>12.</a:t>
                      </a:r>
                    </a:p>
                  </a:txBody>
                  <a:tcPr marL="0" marR="0" marT="0" marB="0" anchor="ctr"/>
                </a:tc>
                <a:tc>
                  <a:txBody>
                    <a:bodyPr/>
                    <a:lstStyle/>
                    <a:p>
                      <a:pPr algn="just" fontAlgn="ctr"/>
                      <a:r>
                        <a:rPr lang="fi-FI" sz="1100" b="0" i="0" u="none" strike="noStrike">
                          <a:solidFill>
                            <a:srgbClr val="000000"/>
                          </a:solidFill>
                          <a:effectLst/>
                          <a:latin typeface="Tahoma"/>
                        </a:rPr>
                        <a:t>Lama hari perawatan pasien gangguan jiwa </a:t>
                      </a:r>
                    </a:p>
                  </a:txBody>
                  <a:tcPr marL="0" marR="0" marT="0" marB="0" anchor="ctr"/>
                </a:tc>
                <a:tc>
                  <a:txBody>
                    <a:bodyPr/>
                    <a:lstStyle/>
                    <a:p>
                      <a:pPr algn="ctr" fontAlgn="ctr"/>
                      <a:r>
                        <a:rPr lang="en-US" sz="1100" b="0" i="0" u="none" strike="noStrike">
                          <a:solidFill>
                            <a:srgbClr val="000000"/>
                          </a:solidFill>
                          <a:effectLst/>
                          <a:latin typeface="Tahoma"/>
                        </a:rPr>
                        <a:t>≤ 6 minggu</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3,9 minggu</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4 minggu</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3,4 Minggu</a:t>
                      </a:r>
                    </a:p>
                  </a:txBody>
                  <a:tcPr marL="0" marR="0" marT="0" marB="0" anchor="ctr"/>
                </a:tc>
                <a:tc>
                  <a:txBody>
                    <a:bodyPr/>
                    <a:lstStyle/>
                    <a:p>
                      <a:pPr algn="ctr" fontAlgn="ctr"/>
                      <a:endParaRPr lang="id-ID" sz="1200" b="0"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67512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6647AB-53FC-4FC4-B329-DC0E1CCA4575}" type="slidenum">
              <a:rPr lang="en-US" smtClean="0"/>
              <a:pPr/>
              <a:t>51</a:t>
            </a:fld>
            <a:endParaRPr lang="en-US"/>
          </a:p>
        </p:txBody>
      </p:sp>
      <p:sp>
        <p:nvSpPr>
          <p:cNvPr id="3" name="Rectangle 2"/>
          <p:cNvSpPr/>
          <p:nvPr/>
        </p:nvSpPr>
        <p:spPr>
          <a:xfrm>
            <a:off x="575196" y="260648"/>
            <a:ext cx="1245214" cy="328616"/>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Radiologi</a:t>
            </a:r>
            <a:endPar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575196" y="3528676"/>
            <a:ext cx="3822431" cy="328616"/>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Laboratorium</a:t>
            </a:r>
            <a:r>
              <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Patologi</a:t>
            </a:r>
            <a:r>
              <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Klinik</a:t>
            </a:r>
            <a:endPar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85241827"/>
              </p:ext>
            </p:extLst>
          </p:nvPr>
        </p:nvGraphicFramePr>
        <p:xfrm>
          <a:off x="575196" y="764704"/>
          <a:ext cx="7992887" cy="2232247"/>
        </p:xfrm>
        <a:graphic>
          <a:graphicData uri="http://schemas.openxmlformats.org/drawingml/2006/table">
            <a:tbl>
              <a:tblPr>
                <a:tableStyleId>{E8B1032C-EA38-4F05-BA0D-38AFFFC7BED3}</a:tableStyleId>
              </a:tblPr>
              <a:tblGrid>
                <a:gridCol w="330741">
                  <a:extLst>
                    <a:ext uri="{9D8B030D-6E8A-4147-A177-3AD203B41FA5}">
                      <a16:colId xmlns:a16="http://schemas.microsoft.com/office/drawing/2014/main" xmlns="" val="20000"/>
                    </a:ext>
                  </a:extLst>
                </a:gridCol>
                <a:gridCol w="1653700">
                  <a:extLst>
                    <a:ext uri="{9D8B030D-6E8A-4147-A177-3AD203B41FA5}">
                      <a16:colId xmlns:a16="http://schemas.microsoft.com/office/drawing/2014/main" xmlns="" val="20001"/>
                    </a:ext>
                  </a:extLst>
                </a:gridCol>
                <a:gridCol w="1819070">
                  <a:extLst>
                    <a:ext uri="{9D8B030D-6E8A-4147-A177-3AD203B41FA5}">
                      <a16:colId xmlns:a16="http://schemas.microsoft.com/office/drawing/2014/main" xmlns="" val="20002"/>
                    </a:ext>
                  </a:extLst>
                </a:gridCol>
                <a:gridCol w="1047344">
                  <a:extLst>
                    <a:ext uri="{9D8B030D-6E8A-4147-A177-3AD203B41FA5}">
                      <a16:colId xmlns:a16="http://schemas.microsoft.com/office/drawing/2014/main" xmlns="" val="20003"/>
                    </a:ext>
                  </a:extLst>
                </a:gridCol>
                <a:gridCol w="1047344">
                  <a:extLst>
                    <a:ext uri="{9D8B030D-6E8A-4147-A177-3AD203B41FA5}">
                      <a16:colId xmlns:a16="http://schemas.microsoft.com/office/drawing/2014/main" xmlns="" val="704341674"/>
                    </a:ext>
                  </a:extLst>
                </a:gridCol>
                <a:gridCol w="1047344">
                  <a:extLst>
                    <a:ext uri="{9D8B030D-6E8A-4147-A177-3AD203B41FA5}">
                      <a16:colId xmlns:a16="http://schemas.microsoft.com/office/drawing/2014/main" xmlns="" val="652597421"/>
                    </a:ext>
                  </a:extLst>
                </a:gridCol>
                <a:gridCol w="1047344"/>
              </a:tblGrid>
              <a:tr h="223373">
                <a:tc rowSpan="2" gridSpan="2">
                  <a:txBody>
                    <a:bodyPr/>
                    <a:lstStyle/>
                    <a:p>
                      <a:pPr algn="ctr" fontAlgn="ctr"/>
                      <a:r>
                        <a:rPr lang="en-US" sz="1400" b="1" u="none" strike="noStrike" dirty="0">
                          <a:solidFill>
                            <a:schemeClr val="tx2"/>
                          </a:solidFill>
                          <a:effectLst/>
                          <a:latin typeface="+mn-lt"/>
                        </a:rPr>
                        <a:t>INDIKATOR</a:t>
                      </a:r>
                      <a:endParaRPr lang="en-US" sz="1400" b="1" i="0" u="none" strike="noStrike" dirty="0">
                        <a:solidFill>
                          <a:schemeClr val="tx2"/>
                        </a:solidFill>
                        <a:effectLst/>
                        <a:latin typeface="+mn-lt"/>
                      </a:endParaRPr>
                    </a:p>
                  </a:txBody>
                  <a:tcPr marL="0" marR="0" marT="0" marB="0" anchor="ctr">
                    <a:solidFill>
                      <a:srgbClr val="FF6600"/>
                    </a:solidFill>
                  </a:tcPr>
                </a:tc>
                <a:tc rowSpan="2" hMerge="1">
                  <a:txBody>
                    <a:bodyPr/>
                    <a:lstStyle/>
                    <a:p>
                      <a:endParaRPr lang="en-US"/>
                    </a:p>
                  </a:txBody>
                  <a:tcPr/>
                </a:tc>
                <a:tc rowSpan="2">
                  <a:txBody>
                    <a:bodyPr/>
                    <a:lstStyle/>
                    <a:p>
                      <a:pPr algn="ctr" fontAlgn="ctr"/>
                      <a:r>
                        <a:rPr lang="en-US" sz="1400" b="1" u="none" strike="noStrike" dirty="0">
                          <a:solidFill>
                            <a:schemeClr val="tx2"/>
                          </a:solidFill>
                          <a:effectLst/>
                          <a:latin typeface="+mn-lt"/>
                        </a:rPr>
                        <a:t>STANDAR</a:t>
                      </a:r>
                      <a:endParaRPr lang="en-US" sz="1400" b="1" i="0" u="none" strike="noStrike" dirty="0">
                        <a:solidFill>
                          <a:schemeClr val="tx2"/>
                        </a:solidFill>
                        <a:effectLst/>
                        <a:latin typeface="+mn-lt"/>
                      </a:endParaRPr>
                    </a:p>
                  </a:txBody>
                  <a:tcPr marL="0" marR="0" marT="0" marB="0" anchor="ctr">
                    <a:solidFill>
                      <a:srgbClr val="FF6600"/>
                    </a:solidFill>
                  </a:tcPr>
                </a:tc>
                <a:tc gridSpan="4">
                  <a:txBody>
                    <a:bodyPr/>
                    <a:lstStyle/>
                    <a:p>
                      <a:pPr algn="ctr" fontAlgn="ctr"/>
                      <a:r>
                        <a:rPr lang="en-US" sz="1400" b="1" i="0" u="none" strike="noStrike" dirty="0">
                          <a:solidFill>
                            <a:schemeClr val="tx2"/>
                          </a:solidFill>
                          <a:effectLst/>
                          <a:latin typeface="+mn-lt"/>
                        </a:rPr>
                        <a:t>BULAN</a:t>
                      </a: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0"/>
                  </a:ext>
                </a:extLst>
              </a:tr>
              <a:tr h="22337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2"/>
                          </a:solidFill>
                          <a:effectLst/>
                          <a:latin typeface="+mn-lt"/>
                        </a:rPr>
                        <a:t>JAN</a:t>
                      </a: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FEB</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MAR</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APR</a:t>
                      </a: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1"/>
                  </a:ext>
                </a:extLst>
              </a:tr>
              <a:tr h="546368">
                <a:tc>
                  <a:txBody>
                    <a:bodyPr/>
                    <a:lstStyle/>
                    <a:p>
                      <a:pPr algn="ctr" fontAlgn="ctr"/>
                      <a:r>
                        <a:rPr lang="en-US" sz="1200" b="0" i="0" u="none" strike="noStrike" dirty="0">
                          <a:solidFill>
                            <a:srgbClr val="000000"/>
                          </a:solidFill>
                          <a:effectLst/>
                          <a:latin typeface="Tahoma"/>
                        </a:rPr>
                        <a:t>1.</a:t>
                      </a:r>
                    </a:p>
                  </a:txBody>
                  <a:tcPr marL="0" marR="0" marT="0" marB="0" anchor="ctr"/>
                </a:tc>
                <a:tc>
                  <a:txBody>
                    <a:bodyPr/>
                    <a:lstStyle/>
                    <a:p>
                      <a:pPr algn="just" fontAlgn="ctr"/>
                      <a:r>
                        <a:rPr lang="en-US" sz="1200" b="0" i="0" u="none" strike="noStrike">
                          <a:solidFill>
                            <a:srgbClr val="000000"/>
                          </a:solidFill>
                          <a:effectLst/>
                          <a:latin typeface="Tahoma"/>
                        </a:rPr>
                        <a:t>Waktu Tunggu Hasil Pelayanan Thorax Foto</a:t>
                      </a:r>
                    </a:p>
                  </a:txBody>
                  <a:tcPr marL="0" marR="0" marT="0" marB="0" anchor="ctr"/>
                </a:tc>
                <a:tc>
                  <a:txBody>
                    <a:bodyPr/>
                    <a:lstStyle/>
                    <a:p>
                      <a:pPr algn="ctr" fontAlgn="ctr"/>
                      <a:r>
                        <a:rPr lang="en-US" sz="1200" b="0" i="0" u="none" strike="noStrike" dirty="0">
                          <a:solidFill>
                            <a:srgbClr val="000000"/>
                          </a:solidFill>
                          <a:effectLst/>
                          <a:latin typeface="Tahoma"/>
                        </a:rPr>
                        <a:t>≤ 3 Jam</a:t>
                      </a:r>
                    </a:p>
                  </a:txBody>
                  <a:tcPr marL="0" marR="0" marT="0" marB="0" anchor="ctr"/>
                </a:tc>
                <a:tc>
                  <a:txBody>
                    <a:bodyPr/>
                    <a:lstStyle/>
                    <a:p>
                      <a:pPr algn="l" fontAlgn="ctr"/>
                      <a:r>
                        <a:rPr lang="id-ID" sz="1200" b="0" i="0" u="none" strike="noStrike" dirty="0">
                          <a:solidFill>
                            <a:srgbClr val="000000"/>
                          </a:solidFill>
                          <a:effectLst/>
                          <a:latin typeface="Tahoma" panose="020B0604030504040204" pitchFamily="34" charset="0"/>
                        </a:rPr>
                        <a:t>           0.50 </a:t>
                      </a:r>
                    </a:p>
                  </a:txBody>
                  <a:tcPr marL="0" marR="0" marT="0" marB="0" anchor="ctr" anchorCtr="1"/>
                </a:tc>
                <a:tc>
                  <a:txBody>
                    <a:bodyPr/>
                    <a:lstStyle/>
                    <a:p>
                      <a:pPr algn="ctr" fontAlgn="ctr"/>
                      <a:r>
                        <a:rPr lang="id-ID" sz="1200" b="0" i="0" u="none" strike="noStrike">
                          <a:solidFill>
                            <a:srgbClr val="000000"/>
                          </a:solidFill>
                          <a:effectLst/>
                          <a:latin typeface="Tahoma" panose="020B0604030504040204" pitchFamily="34" charset="0"/>
                        </a:rPr>
                        <a:t>0.5</a:t>
                      </a:r>
                    </a:p>
                  </a:txBody>
                  <a:tcPr marL="0" marR="0" marT="0" marB="0" anchor="ctr" anchorCtr="1"/>
                </a:tc>
                <a:tc>
                  <a:txBody>
                    <a:bodyPr/>
                    <a:lstStyle/>
                    <a:p>
                      <a:pPr algn="ctr" fontAlgn="ctr"/>
                      <a:r>
                        <a:rPr lang="id-ID" sz="1200" b="0" i="0" u="none" strike="noStrike" dirty="0">
                          <a:solidFill>
                            <a:srgbClr val="000000"/>
                          </a:solidFill>
                          <a:effectLst/>
                          <a:latin typeface="Tahoma" panose="020B0604030504040204" pitchFamily="34" charset="0"/>
                        </a:rPr>
                        <a:t>0.5</a:t>
                      </a:r>
                    </a:p>
                  </a:txBody>
                  <a:tcPr marL="0" marR="0" marT="0" marB="0" anchor="ctr" anchorCtr="1"/>
                </a:tc>
                <a:tc>
                  <a:txBody>
                    <a:bodyPr/>
                    <a:lstStyle/>
                    <a:p>
                      <a:pPr algn="ctr" fontAlgn="ctr"/>
                      <a:r>
                        <a:rPr lang="id-ID" sz="1200" b="0" i="0" u="none" strike="noStrike" dirty="0">
                          <a:solidFill>
                            <a:srgbClr val="000000"/>
                          </a:solidFill>
                          <a:effectLst/>
                          <a:latin typeface="Tahoma" panose="020B0604030504040204" pitchFamily="34" charset="0"/>
                        </a:rPr>
                        <a:t>0.5</a:t>
                      </a:r>
                    </a:p>
                  </a:txBody>
                  <a:tcPr marL="0" marR="0" marT="0" marB="0" anchor="ctr" anchorCtr="1"/>
                </a:tc>
                <a:extLst>
                  <a:ext uri="{0D108BD9-81ED-4DB2-BD59-A6C34878D82A}">
                    <a16:rowId xmlns:a16="http://schemas.microsoft.com/office/drawing/2014/main" xmlns="" val="10002"/>
                  </a:ext>
                </a:extLst>
              </a:tr>
              <a:tr h="364245">
                <a:tc>
                  <a:txBody>
                    <a:bodyPr/>
                    <a:lstStyle/>
                    <a:p>
                      <a:pPr algn="ctr" fontAlgn="ctr"/>
                      <a:r>
                        <a:rPr lang="en-US" sz="1200" b="0" i="0" u="none" strike="noStrike">
                          <a:solidFill>
                            <a:srgbClr val="000000"/>
                          </a:solidFill>
                          <a:effectLst/>
                          <a:latin typeface="Tahoma"/>
                        </a:rPr>
                        <a:t>2.</a:t>
                      </a:r>
                    </a:p>
                  </a:txBody>
                  <a:tcPr marL="0" marR="0" marT="0" marB="0" anchor="ctr"/>
                </a:tc>
                <a:tc>
                  <a:txBody>
                    <a:bodyPr/>
                    <a:lstStyle/>
                    <a:p>
                      <a:pPr algn="just" fontAlgn="ctr"/>
                      <a:r>
                        <a:rPr lang="en-US" sz="1200" b="0" i="0" u="none" strike="noStrike">
                          <a:solidFill>
                            <a:srgbClr val="000000"/>
                          </a:solidFill>
                          <a:effectLst/>
                          <a:latin typeface="Tahoma"/>
                        </a:rPr>
                        <a:t>Pelaksana Ekspertisi</a:t>
                      </a:r>
                    </a:p>
                  </a:txBody>
                  <a:tcPr marL="0" marR="0" marT="0" marB="0" anchor="ctr"/>
                </a:tc>
                <a:tc>
                  <a:txBody>
                    <a:bodyPr/>
                    <a:lstStyle/>
                    <a:p>
                      <a:pPr algn="ctr" fontAlgn="ctr"/>
                      <a:r>
                        <a:rPr lang="en-US" sz="1200" b="0" i="0" u="none" strike="noStrike">
                          <a:solidFill>
                            <a:srgbClr val="000000"/>
                          </a:solidFill>
                          <a:effectLst/>
                          <a:latin typeface="Tahoma"/>
                        </a:rPr>
                        <a:t>Dokter Spesialis Radiologi</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nchorCtr="1"/>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nchorCtr="1"/>
                </a:tc>
                <a:tc>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nchorCtr="1"/>
                </a:tc>
                <a:tc>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nchorCtr="1"/>
                </a:tc>
                <a:extLst>
                  <a:ext uri="{0D108BD9-81ED-4DB2-BD59-A6C34878D82A}">
                    <a16:rowId xmlns:a16="http://schemas.microsoft.com/office/drawing/2014/main" xmlns="" val="10003"/>
                  </a:ext>
                </a:extLst>
              </a:tr>
              <a:tr h="382926">
                <a:tc>
                  <a:txBody>
                    <a:bodyPr/>
                    <a:lstStyle/>
                    <a:p>
                      <a:pPr algn="ctr" fontAlgn="ctr"/>
                      <a:r>
                        <a:rPr lang="en-US" sz="1200" b="0" i="0" u="none" strike="noStrike">
                          <a:solidFill>
                            <a:srgbClr val="000000"/>
                          </a:solidFill>
                          <a:effectLst/>
                          <a:latin typeface="Tahoma"/>
                        </a:rPr>
                        <a:t>3.</a:t>
                      </a:r>
                    </a:p>
                  </a:txBody>
                  <a:tcPr marL="0" marR="0" marT="0" marB="0" anchor="ctr"/>
                </a:tc>
                <a:tc>
                  <a:txBody>
                    <a:bodyPr/>
                    <a:lstStyle/>
                    <a:p>
                      <a:pPr algn="just" fontAlgn="ctr"/>
                      <a:r>
                        <a:rPr lang="en-US" sz="1200" b="0" i="0" u="none" strike="noStrike">
                          <a:solidFill>
                            <a:srgbClr val="000000"/>
                          </a:solidFill>
                          <a:effectLst/>
                          <a:latin typeface="Tahoma"/>
                        </a:rPr>
                        <a:t>Kejadian Kegagalan  Pelayanan Rontgen</a:t>
                      </a:r>
                    </a:p>
                  </a:txBody>
                  <a:tcPr marL="0" marR="0" marT="0" marB="0" anchor="ctr"/>
                </a:tc>
                <a:tc>
                  <a:txBody>
                    <a:bodyPr/>
                    <a:lstStyle/>
                    <a:p>
                      <a:pPr algn="l" fontAlgn="ctr"/>
                      <a:r>
                        <a:rPr lang="en-US" sz="1200" b="0" i="0" u="none" strike="noStrike">
                          <a:solidFill>
                            <a:srgbClr val="000000"/>
                          </a:solidFill>
                          <a:effectLst/>
                          <a:latin typeface="Tahoma"/>
                        </a:rPr>
                        <a:t> Kerusakan foto ≤ 2 %</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0%</a:t>
                      </a:r>
                    </a:p>
                  </a:txBody>
                  <a:tcPr marL="0" marR="0" marT="0" marB="0" anchor="ctr" anchorCtr="1"/>
                </a:tc>
                <a:tc>
                  <a:txBody>
                    <a:bodyPr/>
                    <a:lstStyle/>
                    <a:p>
                      <a:pPr algn="ctr" fontAlgn="ctr"/>
                      <a:r>
                        <a:rPr lang="id-ID" sz="1200" b="0" i="0" u="none" strike="noStrike">
                          <a:solidFill>
                            <a:srgbClr val="000000"/>
                          </a:solidFill>
                          <a:effectLst/>
                          <a:latin typeface="Tahoma" panose="020B0604030504040204" pitchFamily="34" charset="0"/>
                        </a:rPr>
                        <a:t>0%</a:t>
                      </a:r>
                    </a:p>
                  </a:txBody>
                  <a:tcPr marL="0" marR="0" marT="0" marB="0" anchor="ctr" anchorCtr="1"/>
                </a:tc>
                <a:tc>
                  <a:txBody>
                    <a:bodyPr/>
                    <a:lstStyle/>
                    <a:p>
                      <a:pPr algn="ctr" fontAlgn="ctr"/>
                      <a:r>
                        <a:rPr lang="id-ID" sz="1200" b="0" i="0" u="none" strike="noStrike" dirty="0">
                          <a:solidFill>
                            <a:srgbClr val="000000"/>
                          </a:solidFill>
                          <a:effectLst/>
                          <a:latin typeface="Tahoma" panose="020B0604030504040204" pitchFamily="34" charset="0"/>
                        </a:rPr>
                        <a:t>0%</a:t>
                      </a:r>
                    </a:p>
                  </a:txBody>
                  <a:tcPr marL="0" marR="0" marT="0" marB="0" anchor="ctr" anchorCtr="1"/>
                </a:tc>
                <a:tc>
                  <a:txBody>
                    <a:bodyPr/>
                    <a:lstStyle/>
                    <a:p>
                      <a:pPr algn="ctr" fontAlgn="ctr"/>
                      <a:r>
                        <a:rPr lang="id-ID" sz="1200" b="0" i="0" u="none" strike="noStrike" dirty="0">
                          <a:solidFill>
                            <a:srgbClr val="000000"/>
                          </a:solidFill>
                          <a:effectLst/>
                          <a:latin typeface="Tahoma" panose="020B0604030504040204" pitchFamily="34" charset="0"/>
                        </a:rPr>
                        <a:t>0%</a:t>
                      </a:r>
                    </a:p>
                  </a:txBody>
                  <a:tcPr marL="0" marR="0" marT="0" marB="0" anchor="ctr" anchorCtr="1"/>
                </a:tc>
                <a:extLst>
                  <a:ext uri="{0D108BD9-81ED-4DB2-BD59-A6C34878D82A}">
                    <a16:rowId xmlns:a16="http://schemas.microsoft.com/office/drawing/2014/main" xmlns="" val="10004"/>
                  </a:ext>
                </a:extLst>
              </a:tr>
              <a:tr h="491962">
                <a:tc>
                  <a:txBody>
                    <a:bodyPr/>
                    <a:lstStyle/>
                    <a:p>
                      <a:pPr algn="ctr" fontAlgn="ctr"/>
                      <a:r>
                        <a:rPr lang="en-US" sz="1200" b="0" i="0" u="none" strike="noStrike">
                          <a:solidFill>
                            <a:srgbClr val="000000"/>
                          </a:solidFill>
                          <a:effectLst/>
                          <a:latin typeface="Tahoma"/>
                        </a:rPr>
                        <a:t>4.</a:t>
                      </a:r>
                    </a:p>
                  </a:txBody>
                  <a:tcPr marL="0" marR="0" marT="0" marB="0" anchor="ctr"/>
                </a:tc>
                <a:tc>
                  <a:txBody>
                    <a:bodyPr/>
                    <a:lstStyle/>
                    <a:p>
                      <a:pPr algn="just" fontAlgn="ctr"/>
                      <a:r>
                        <a:rPr lang="en-US" sz="1200" b="0" i="0" u="none" strike="noStrike">
                          <a:solidFill>
                            <a:srgbClr val="000000"/>
                          </a:solidFill>
                          <a:effectLst/>
                          <a:latin typeface="Tahoma"/>
                        </a:rPr>
                        <a:t>Kepuasan Pelanggan</a:t>
                      </a:r>
                    </a:p>
                  </a:txBody>
                  <a:tcPr marL="0" marR="0" marT="0" marB="0" anchor="ctr"/>
                </a:tc>
                <a:tc>
                  <a:txBody>
                    <a:bodyPr/>
                    <a:lstStyle/>
                    <a:p>
                      <a:pPr algn="ctr" fontAlgn="ctr"/>
                      <a:r>
                        <a:rPr lang="en-US" sz="1200" b="0" i="0" u="none" strike="noStrike">
                          <a:solidFill>
                            <a:srgbClr val="000000"/>
                          </a:solidFill>
                          <a:effectLst/>
                          <a:latin typeface="Tahoma"/>
                        </a:rPr>
                        <a:t>≥ 80 %</a:t>
                      </a:r>
                    </a:p>
                  </a:txBody>
                  <a:tcPr marL="0" marR="0" marT="0" marB="0" anchor="ctr"/>
                </a:tc>
                <a:tc>
                  <a:txBody>
                    <a:bodyPr/>
                    <a:lstStyle/>
                    <a:p>
                      <a:pPr algn="ctr" fontAlgn="t"/>
                      <a:r>
                        <a:rPr lang="id-ID" sz="1200" b="0" i="0" u="none" strike="noStrike" dirty="0">
                          <a:solidFill>
                            <a:srgbClr val="000000"/>
                          </a:solidFill>
                          <a:effectLst/>
                          <a:latin typeface="Tahoma" panose="020B0604030504040204" pitchFamily="34" charset="0"/>
                        </a:rPr>
                        <a:t>-</a:t>
                      </a:r>
                    </a:p>
                  </a:txBody>
                  <a:tcPr marL="0" marR="0" marT="0" marB="0" anchor="ctr" anchorCtr="1"/>
                </a:tc>
                <a:tc>
                  <a:txBody>
                    <a:bodyPr/>
                    <a:lstStyle/>
                    <a:p>
                      <a:pPr algn="ctr" fontAlgn="b"/>
                      <a:r>
                        <a:rPr lang="id-ID" sz="1200" b="0" i="0" u="none" strike="noStrike">
                          <a:solidFill>
                            <a:srgbClr val="000000"/>
                          </a:solidFill>
                          <a:effectLst/>
                          <a:latin typeface="Tahoma" panose="020B0604030504040204" pitchFamily="34" charset="0"/>
                        </a:rPr>
                        <a:t>-</a:t>
                      </a:r>
                    </a:p>
                  </a:txBody>
                  <a:tcPr marL="0" marR="0" marT="0" marB="0" anchor="ctr" anchorCtr="1"/>
                </a:tc>
                <a:tc>
                  <a:txBody>
                    <a:bodyPr/>
                    <a:lstStyle/>
                    <a:p>
                      <a:pPr algn="ctr" fontAlgn="b"/>
                      <a:r>
                        <a:rPr lang="id-ID" sz="1200" b="0" i="0" u="none" strike="noStrike" dirty="0">
                          <a:solidFill>
                            <a:srgbClr val="000000"/>
                          </a:solidFill>
                          <a:effectLst/>
                          <a:latin typeface="Tahoma" panose="020B0604030504040204" pitchFamily="34" charset="0"/>
                        </a:rPr>
                        <a:t>88.87%</a:t>
                      </a:r>
                    </a:p>
                  </a:txBody>
                  <a:tcPr marL="0" marR="0" marT="0" marB="0" anchor="ctr" anchorCtr="1"/>
                </a:tc>
                <a:tc>
                  <a:txBody>
                    <a:bodyPr/>
                    <a:lstStyle/>
                    <a:p>
                      <a:pPr algn="ctr" fontAlgn="b"/>
                      <a:r>
                        <a:rPr lang="en-US" sz="1200" b="0" i="0" u="none" strike="noStrike" dirty="0" smtClean="0">
                          <a:solidFill>
                            <a:srgbClr val="000000"/>
                          </a:solidFill>
                          <a:effectLst/>
                          <a:latin typeface="Tahoma" panose="020B0604030504040204" pitchFamily="34" charset="0"/>
                        </a:rPr>
                        <a:t>-</a:t>
                      </a:r>
                      <a:endParaRPr lang="id-ID" sz="1200" b="0" i="0" u="none" strike="noStrike" dirty="0">
                        <a:solidFill>
                          <a:srgbClr val="000000"/>
                        </a:solidFill>
                        <a:effectLst/>
                        <a:latin typeface="Tahoma" panose="020B0604030504040204" pitchFamily="34" charset="0"/>
                      </a:endParaRPr>
                    </a:p>
                  </a:txBody>
                  <a:tcPr marL="0" marR="0" marT="0" marB="0" anchor="ctr" anchorCtr="1"/>
                </a:tc>
                <a:extLst>
                  <a:ext uri="{0D108BD9-81ED-4DB2-BD59-A6C34878D82A}">
                    <a16:rowId xmlns:a16="http://schemas.microsoft.com/office/drawing/2014/main" xmlns="" val="1000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25206689"/>
              </p:ext>
            </p:extLst>
          </p:nvPr>
        </p:nvGraphicFramePr>
        <p:xfrm>
          <a:off x="552000" y="3933056"/>
          <a:ext cx="9528252" cy="2376264"/>
        </p:xfrm>
        <a:graphic>
          <a:graphicData uri="http://schemas.openxmlformats.org/drawingml/2006/table">
            <a:tbl>
              <a:tblPr>
                <a:tableStyleId>{E8B1032C-EA38-4F05-BA0D-38AFFFC7BED3}</a:tableStyleId>
              </a:tblPr>
              <a:tblGrid>
                <a:gridCol w="407653">
                  <a:extLst>
                    <a:ext uri="{9D8B030D-6E8A-4147-A177-3AD203B41FA5}">
                      <a16:colId xmlns:a16="http://schemas.microsoft.com/office/drawing/2014/main" xmlns="" val="20000"/>
                    </a:ext>
                  </a:extLst>
                </a:gridCol>
                <a:gridCol w="2798525">
                  <a:extLst>
                    <a:ext uri="{9D8B030D-6E8A-4147-A177-3AD203B41FA5}">
                      <a16:colId xmlns:a16="http://schemas.microsoft.com/office/drawing/2014/main" xmlns="" val="20001"/>
                    </a:ext>
                  </a:extLst>
                </a:gridCol>
                <a:gridCol w="1923964">
                  <a:extLst>
                    <a:ext uri="{9D8B030D-6E8A-4147-A177-3AD203B41FA5}">
                      <a16:colId xmlns:a16="http://schemas.microsoft.com/office/drawing/2014/main" xmlns="" val="20002"/>
                    </a:ext>
                  </a:extLst>
                </a:gridCol>
                <a:gridCol w="1171600">
                  <a:extLst>
                    <a:ext uri="{9D8B030D-6E8A-4147-A177-3AD203B41FA5}">
                      <a16:colId xmlns:a16="http://schemas.microsoft.com/office/drawing/2014/main" xmlns="" val="20003"/>
                    </a:ext>
                  </a:extLst>
                </a:gridCol>
                <a:gridCol w="1291342">
                  <a:extLst>
                    <a:ext uri="{9D8B030D-6E8A-4147-A177-3AD203B41FA5}">
                      <a16:colId xmlns:a16="http://schemas.microsoft.com/office/drawing/2014/main" xmlns="" val="4036339703"/>
                    </a:ext>
                  </a:extLst>
                </a:gridCol>
                <a:gridCol w="967584">
                  <a:extLst>
                    <a:ext uri="{9D8B030D-6E8A-4147-A177-3AD203B41FA5}">
                      <a16:colId xmlns:a16="http://schemas.microsoft.com/office/drawing/2014/main" xmlns="" val="2539284910"/>
                    </a:ext>
                  </a:extLst>
                </a:gridCol>
                <a:gridCol w="967584"/>
              </a:tblGrid>
              <a:tr h="228370">
                <a:tc rowSpan="2" gridSpan="2">
                  <a:txBody>
                    <a:bodyPr/>
                    <a:lstStyle/>
                    <a:p>
                      <a:pPr algn="ctr" fontAlgn="ctr"/>
                      <a:r>
                        <a:rPr lang="en-US" sz="1400" b="1" u="none" strike="noStrike" dirty="0">
                          <a:solidFill>
                            <a:schemeClr val="tx2"/>
                          </a:solidFill>
                          <a:effectLst/>
                          <a:latin typeface="Verdana" pitchFamily="34" charset="0"/>
                          <a:ea typeface="Verdana" pitchFamily="34" charset="0"/>
                        </a:rPr>
                        <a:t>INDIKATOR</a:t>
                      </a:r>
                      <a:endParaRPr lang="en-US" sz="14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rowSpan="2" hMerge="1">
                  <a:txBody>
                    <a:bodyPr/>
                    <a:lstStyle/>
                    <a:p>
                      <a:endParaRPr lang="en-US"/>
                    </a:p>
                  </a:txBody>
                  <a:tcPr/>
                </a:tc>
                <a:tc rowSpan="2">
                  <a:txBody>
                    <a:bodyPr/>
                    <a:lstStyle/>
                    <a:p>
                      <a:pPr algn="ctr" fontAlgn="ctr"/>
                      <a:r>
                        <a:rPr lang="en-US" sz="1400" b="1" u="none" strike="noStrike" dirty="0">
                          <a:solidFill>
                            <a:schemeClr val="tx2"/>
                          </a:solidFill>
                          <a:effectLst/>
                          <a:latin typeface="Verdana" pitchFamily="34" charset="0"/>
                          <a:ea typeface="Verdana" pitchFamily="34" charset="0"/>
                        </a:rPr>
                        <a:t>STANDAR</a:t>
                      </a:r>
                      <a:endParaRPr lang="en-US" sz="14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gridSpan="4">
                  <a:txBody>
                    <a:bodyPr/>
                    <a:lstStyle/>
                    <a:p>
                      <a:pPr algn="ctr" fontAlgn="ctr"/>
                      <a:r>
                        <a:rPr lang="en-US" sz="1400" b="1" i="0" u="none" strike="noStrike" dirty="0">
                          <a:solidFill>
                            <a:schemeClr val="tx2"/>
                          </a:solidFill>
                          <a:effectLst/>
                          <a:latin typeface="Verdana" pitchFamily="34" charset="0"/>
                          <a:ea typeface="Verdana" pitchFamily="34" charset="0"/>
                        </a:rPr>
                        <a:t>BULAN</a:t>
                      </a: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0"/>
                  </a:ext>
                </a:extLst>
              </a:tr>
              <a:tr h="22837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2"/>
                          </a:solidFill>
                          <a:effectLst/>
                          <a:latin typeface="Verdana" pitchFamily="34" charset="0"/>
                          <a:ea typeface="Verdana" pitchFamily="34" charset="0"/>
                        </a:rPr>
                        <a:t>JAN</a:t>
                      </a: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Verdana" pitchFamily="34" charset="0"/>
                          <a:ea typeface="Verdana" pitchFamily="34" charset="0"/>
                        </a:rPr>
                        <a:t>FEB</a:t>
                      </a:r>
                      <a:endParaRPr lang="en-US" sz="14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Verdana" pitchFamily="34" charset="0"/>
                          <a:ea typeface="Verdana" pitchFamily="34" charset="0"/>
                        </a:rPr>
                        <a:t>MAR</a:t>
                      </a:r>
                      <a:endParaRPr lang="en-US" sz="14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Verdana" pitchFamily="34" charset="0"/>
                          <a:ea typeface="Verdana" pitchFamily="34" charset="0"/>
                        </a:rPr>
                        <a:t>APR</a:t>
                      </a:r>
                      <a:endParaRPr lang="en-US" sz="14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extLst>
                  <a:ext uri="{0D108BD9-81ED-4DB2-BD59-A6C34878D82A}">
                    <a16:rowId xmlns:a16="http://schemas.microsoft.com/office/drawing/2014/main" xmlns="" val="10001"/>
                  </a:ext>
                </a:extLst>
              </a:tr>
              <a:tr h="563464">
                <a:tc>
                  <a:txBody>
                    <a:bodyPr/>
                    <a:lstStyle/>
                    <a:p>
                      <a:pPr algn="ctr" fontAlgn="t"/>
                      <a:r>
                        <a:rPr lang="en-US" sz="1200" b="0" i="0" u="none" strike="noStrike" dirty="0">
                          <a:solidFill>
                            <a:srgbClr val="000000"/>
                          </a:solidFill>
                          <a:effectLst/>
                          <a:latin typeface="Verdana" pitchFamily="34" charset="0"/>
                          <a:ea typeface="Verdana" pitchFamily="34" charset="0"/>
                        </a:rPr>
                        <a:t>1.</a:t>
                      </a:r>
                    </a:p>
                  </a:txBody>
                  <a:tcPr marL="0" marR="0" marT="0" marB="0" anchor="ctr"/>
                </a:tc>
                <a:tc>
                  <a:txBody>
                    <a:bodyPr/>
                    <a:lstStyle/>
                    <a:p>
                      <a:pPr algn="l" fontAlgn="t"/>
                      <a:r>
                        <a:rPr lang="en-US" sz="1200" b="0" i="0" u="none" strike="noStrike" dirty="0" err="1">
                          <a:solidFill>
                            <a:srgbClr val="000000"/>
                          </a:solidFill>
                          <a:effectLst/>
                          <a:latin typeface="Verdana" pitchFamily="34" charset="0"/>
                          <a:ea typeface="Verdana" pitchFamily="34" charset="0"/>
                        </a:rPr>
                        <a:t>Waktu</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tunggu</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hasil</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pelayanan</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laboratorium</a:t>
                      </a:r>
                      <a:endParaRPr lang="en-US" sz="1200" b="0" i="0" u="none" strike="noStrike" dirty="0">
                        <a:solidFill>
                          <a:srgbClr val="000000"/>
                        </a:solidFill>
                        <a:effectLst/>
                        <a:latin typeface="Verdana" pitchFamily="34" charset="0"/>
                        <a:ea typeface="Verdana" pitchFamily="34" charset="0"/>
                      </a:endParaRPr>
                    </a:p>
                  </a:txBody>
                  <a:tcPr marL="0" marR="0" marT="0" marB="0" anchor="ctr"/>
                </a:tc>
                <a:tc>
                  <a:txBody>
                    <a:bodyPr/>
                    <a:lstStyle/>
                    <a:p>
                      <a:pPr algn="l" fontAlgn="ctr"/>
                      <a:r>
                        <a:rPr lang="fi-FI" sz="1200" b="0" i="0" u="none" strike="noStrike">
                          <a:solidFill>
                            <a:srgbClr val="000000"/>
                          </a:solidFill>
                          <a:effectLst/>
                          <a:latin typeface="Verdana" pitchFamily="34" charset="0"/>
                          <a:ea typeface="Verdana" pitchFamily="34" charset="0"/>
                        </a:rPr>
                        <a:t> ≥  140 menit          (kimia darah dan darah rutin)</a:t>
                      </a:r>
                    </a:p>
                  </a:txBody>
                  <a:tcPr marL="0" marR="0" marT="0" marB="0" anchor="ctr"/>
                </a:tc>
                <a:tc>
                  <a:txBody>
                    <a:bodyPr/>
                    <a:lstStyle/>
                    <a:p>
                      <a:pPr algn="ctr" fontAlgn="ctr"/>
                      <a:r>
                        <a:rPr lang="id-ID" sz="1200" b="0" i="0" u="none" strike="noStrike" dirty="0">
                          <a:solidFill>
                            <a:srgbClr val="000000"/>
                          </a:solidFill>
                          <a:effectLst/>
                          <a:latin typeface="Verdana" pitchFamily="34" charset="0"/>
                          <a:ea typeface="Verdana" pitchFamily="34" charset="0"/>
                        </a:rPr>
                        <a:t> 47,29 Menit </a:t>
                      </a:r>
                    </a:p>
                  </a:txBody>
                  <a:tcPr marL="0" marR="0" marT="0" marB="0" anchor="ctr" anchorCtr="1"/>
                </a:tc>
                <a:tc>
                  <a:txBody>
                    <a:bodyPr/>
                    <a:lstStyle/>
                    <a:p>
                      <a:pPr algn="ctr" fontAlgn="ctr"/>
                      <a:r>
                        <a:rPr lang="id-ID" sz="1200" b="0" i="0" u="none" strike="noStrike">
                          <a:solidFill>
                            <a:srgbClr val="000000"/>
                          </a:solidFill>
                          <a:effectLst/>
                          <a:latin typeface="Verdana" pitchFamily="34" charset="0"/>
                          <a:ea typeface="Verdana" pitchFamily="34" charset="0"/>
                        </a:rPr>
                        <a:t>105,66 Menit</a:t>
                      </a:r>
                    </a:p>
                  </a:txBody>
                  <a:tcPr marL="0" marR="0" marT="0" marB="0" anchor="ctr" anchorCtr="1"/>
                </a:tc>
                <a:tc>
                  <a:txBody>
                    <a:bodyPr/>
                    <a:lstStyle/>
                    <a:p>
                      <a:pPr algn="ctr" fontAlgn="ctr"/>
                      <a:r>
                        <a:rPr lang="id-ID" sz="1200" b="0" i="0" u="none" strike="noStrike">
                          <a:solidFill>
                            <a:srgbClr val="000000"/>
                          </a:solidFill>
                          <a:effectLst/>
                          <a:latin typeface="Verdana" pitchFamily="34" charset="0"/>
                          <a:ea typeface="Verdana" pitchFamily="34" charset="0"/>
                        </a:rPr>
                        <a:t>68,90 Menit</a:t>
                      </a:r>
                    </a:p>
                  </a:txBody>
                  <a:tcPr marL="0" marR="0" marT="0" marB="0" anchor="ctr" anchorCtr="1"/>
                </a:tc>
                <a:tc>
                  <a:txBody>
                    <a:bodyPr/>
                    <a:lstStyle/>
                    <a:p>
                      <a:pPr algn="ctr" fontAlgn="ctr"/>
                      <a:r>
                        <a:rPr lang="en-US" sz="1200" b="0" i="0" u="none" strike="noStrike" dirty="0">
                          <a:solidFill>
                            <a:srgbClr val="000000"/>
                          </a:solidFill>
                          <a:effectLst/>
                          <a:latin typeface="Verdana" pitchFamily="34" charset="0"/>
                          <a:ea typeface="Verdana" pitchFamily="34" charset="0"/>
                        </a:rPr>
                        <a:t>82,52 </a:t>
                      </a:r>
                      <a:r>
                        <a:rPr lang="en-US" sz="1200" b="0" i="0" u="none" strike="noStrike" dirty="0" err="1">
                          <a:solidFill>
                            <a:srgbClr val="000000"/>
                          </a:solidFill>
                          <a:effectLst/>
                          <a:latin typeface="Verdana" pitchFamily="34" charset="0"/>
                          <a:ea typeface="Verdana" pitchFamily="34" charset="0"/>
                        </a:rPr>
                        <a:t>Menit</a:t>
                      </a:r>
                      <a:r>
                        <a:rPr lang="en-US" sz="1200" b="0" i="0" u="none" strike="noStrike" dirty="0">
                          <a:solidFill>
                            <a:srgbClr val="000000"/>
                          </a:solidFill>
                          <a:effectLst/>
                          <a:latin typeface="Verdana" pitchFamily="34" charset="0"/>
                          <a:ea typeface="Verdana" pitchFamily="34" charset="0"/>
                        </a:rPr>
                        <a:t> </a:t>
                      </a:r>
                    </a:p>
                  </a:txBody>
                  <a:tcPr marL="0" marR="0" marT="0" marB="0" anchor="ctr"/>
                </a:tc>
                <a:extLst>
                  <a:ext uri="{0D108BD9-81ED-4DB2-BD59-A6C34878D82A}">
                    <a16:rowId xmlns:a16="http://schemas.microsoft.com/office/drawing/2014/main" xmlns="" val="10002"/>
                  </a:ext>
                </a:extLst>
              </a:tr>
              <a:tr h="310099">
                <a:tc>
                  <a:txBody>
                    <a:bodyPr/>
                    <a:lstStyle/>
                    <a:p>
                      <a:pPr algn="ctr" fontAlgn="t"/>
                      <a:r>
                        <a:rPr lang="en-US" sz="1200" b="0" i="0" u="none" strike="noStrike">
                          <a:solidFill>
                            <a:srgbClr val="000000"/>
                          </a:solidFill>
                          <a:effectLst/>
                          <a:latin typeface="Verdana" pitchFamily="34" charset="0"/>
                          <a:ea typeface="Verdana" pitchFamily="34" charset="0"/>
                        </a:rPr>
                        <a:t>2.</a:t>
                      </a:r>
                    </a:p>
                  </a:txBody>
                  <a:tcPr marL="0" marR="0" marT="0" marB="0" anchor="ctr"/>
                </a:tc>
                <a:tc>
                  <a:txBody>
                    <a:bodyPr/>
                    <a:lstStyle/>
                    <a:p>
                      <a:pPr algn="just" fontAlgn="t"/>
                      <a:r>
                        <a:rPr lang="en-US" sz="1200" b="0" i="0" u="none" strike="noStrike" dirty="0" err="1">
                          <a:solidFill>
                            <a:srgbClr val="000000"/>
                          </a:solidFill>
                          <a:effectLst/>
                          <a:latin typeface="Verdana" pitchFamily="34" charset="0"/>
                          <a:ea typeface="Verdana" pitchFamily="34" charset="0"/>
                        </a:rPr>
                        <a:t>Pelaksana</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ekspertisi</a:t>
                      </a:r>
                      <a:endParaRPr lang="en-US" sz="1200" b="0" i="0" u="none" strike="noStrike" dirty="0">
                        <a:solidFill>
                          <a:srgbClr val="000000"/>
                        </a:solidFill>
                        <a:effectLst/>
                        <a:latin typeface="Verdana" pitchFamily="34" charset="0"/>
                        <a:ea typeface="Verdana" pitchFamily="34" charset="0"/>
                      </a:endParaRPr>
                    </a:p>
                  </a:txBody>
                  <a:tcPr marL="0" marR="0" marT="0" marB="0" anchor="ctr"/>
                </a:tc>
                <a:tc>
                  <a:txBody>
                    <a:bodyPr/>
                    <a:lstStyle/>
                    <a:p>
                      <a:pPr algn="ctr" fontAlgn="ctr"/>
                      <a:r>
                        <a:rPr lang="en-US" sz="1200" b="0" i="0" u="none" strike="noStrike" dirty="0" err="1">
                          <a:solidFill>
                            <a:srgbClr val="000000"/>
                          </a:solidFill>
                          <a:effectLst/>
                          <a:latin typeface="Verdana" pitchFamily="34" charset="0"/>
                          <a:ea typeface="Verdana" pitchFamily="34" charset="0"/>
                        </a:rPr>
                        <a:t>Dokter</a:t>
                      </a:r>
                      <a:r>
                        <a:rPr lang="en-US" sz="1200" b="0" i="0" u="none" strike="noStrike" dirty="0">
                          <a:solidFill>
                            <a:srgbClr val="000000"/>
                          </a:solidFill>
                          <a:effectLst/>
                          <a:latin typeface="Verdana" pitchFamily="34" charset="0"/>
                          <a:ea typeface="Verdana" pitchFamily="34" charset="0"/>
                        </a:rPr>
                        <a:t> Sp. PK</a:t>
                      </a:r>
                    </a:p>
                  </a:txBody>
                  <a:tcPr marL="0" marR="0" marT="0" marB="0" anchor="ctr"/>
                </a:tc>
                <a:tc>
                  <a:txBody>
                    <a:bodyPr/>
                    <a:lstStyle/>
                    <a:p>
                      <a:pPr algn="ctr" fontAlgn="ctr"/>
                      <a:r>
                        <a:rPr lang="id-ID" sz="1200" b="0" i="0" u="none" strike="noStrike">
                          <a:solidFill>
                            <a:srgbClr val="000000"/>
                          </a:solidFill>
                          <a:effectLst/>
                          <a:latin typeface="Verdana" pitchFamily="34" charset="0"/>
                          <a:ea typeface="Verdana" pitchFamily="34" charset="0"/>
                        </a:rPr>
                        <a:t>100%</a:t>
                      </a:r>
                    </a:p>
                  </a:txBody>
                  <a:tcPr marL="0" marR="0" marT="0" marB="0" anchor="ctr" anchorCtr="1"/>
                </a:tc>
                <a:tc>
                  <a:txBody>
                    <a:bodyPr/>
                    <a:lstStyle/>
                    <a:p>
                      <a:pPr algn="ctr" fontAlgn="ctr"/>
                      <a:r>
                        <a:rPr lang="id-ID" sz="1200" b="0" i="0" u="none" strike="noStrike">
                          <a:solidFill>
                            <a:srgbClr val="000000"/>
                          </a:solidFill>
                          <a:effectLst/>
                          <a:latin typeface="Verdana" pitchFamily="34" charset="0"/>
                          <a:ea typeface="Verdana" pitchFamily="34" charset="0"/>
                        </a:rPr>
                        <a:t>100%</a:t>
                      </a:r>
                    </a:p>
                  </a:txBody>
                  <a:tcPr marL="0" marR="0" marT="0" marB="0" anchor="ctr" anchorCtr="1"/>
                </a:tc>
                <a:tc>
                  <a:txBody>
                    <a:bodyPr/>
                    <a:lstStyle/>
                    <a:p>
                      <a:pPr algn="ctr" fontAlgn="ctr"/>
                      <a:r>
                        <a:rPr lang="id-ID" sz="1200" b="0" i="0" u="none" strike="noStrike">
                          <a:solidFill>
                            <a:srgbClr val="000000"/>
                          </a:solidFill>
                          <a:effectLst/>
                          <a:latin typeface="Verdana" pitchFamily="34" charset="0"/>
                          <a:ea typeface="Verdana" pitchFamily="34" charset="0"/>
                        </a:rPr>
                        <a:t>100%</a:t>
                      </a:r>
                    </a:p>
                  </a:txBody>
                  <a:tcPr marL="0" marR="0" marT="0" marB="0" anchor="ctr" anchorCtr="1"/>
                </a:tc>
                <a:tc>
                  <a:txBody>
                    <a:bodyPr/>
                    <a:lstStyle/>
                    <a:p>
                      <a:pPr algn="ctr" fontAlgn="ctr"/>
                      <a:r>
                        <a:rPr lang="en-US" sz="1200" b="0" i="0" u="none" strike="noStrike">
                          <a:solidFill>
                            <a:srgbClr val="000000"/>
                          </a:solidFill>
                          <a:effectLst/>
                          <a:latin typeface="Verdana" pitchFamily="34" charset="0"/>
                          <a:ea typeface="Verdana" pitchFamily="34" charset="0"/>
                        </a:rPr>
                        <a:t>100%</a:t>
                      </a:r>
                    </a:p>
                  </a:txBody>
                  <a:tcPr marL="0" marR="0" marT="0" marB="0" anchor="ctr"/>
                </a:tc>
                <a:extLst>
                  <a:ext uri="{0D108BD9-81ED-4DB2-BD59-A6C34878D82A}">
                    <a16:rowId xmlns:a16="http://schemas.microsoft.com/office/drawing/2014/main" xmlns="" val="10003"/>
                  </a:ext>
                </a:extLst>
              </a:tr>
              <a:tr h="563464">
                <a:tc>
                  <a:txBody>
                    <a:bodyPr/>
                    <a:lstStyle/>
                    <a:p>
                      <a:pPr algn="ctr" fontAlgn="t"/>
                      <a:r>
                        <a:rPr lang="en-US" sz="1200" b="0" i="0" u="none" strike="noStrike">
                          <a:solidFill>
                            <a:srgbClr val="000000"/>
                          </a:solidFill>
                          <a:effectLst/>
                          <a:latin typeface="Verdana" pitchFamily="34" charset="0"/>
                          <a:ea typeface="Verdana" pitchFamily="34" charset="0"/>
                        </a:rPr>
                        <a:t>3.</a:t>
                      </a:r>
                    </a:p>
                  </a:txBody>
                  <a:tcPr marL="0" marR="0" marT="0" marB="0" anchor="ctr"/>
                </a:tc>
                <a:tc>
                  <a:txBody>
                    <a:bodyPr/>
                    <a:lstStyle/>
                    <a:p>
                      <a:pPr algn="just" fontAlgn="t"/>
                      <a:r>
                        <a:rPr lang="en-US" sz="1200" b="0" i="0" u="none" strike="noStrike" dirty="0" err="1">
                          <a:solidFill>
                            <a:srgbClr val="000000"/>
                          </a:solidFill>
                          <a:effectLst/>
                          <a:latin typeface="Verdana" pitchFamily="34" charset="0"/>
                          <a:ea typeface="Verdana" pitchFamily="34" charset="0"/>
                        </a:rPr>
                        <a:t>Tidak</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Adanya</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Kesalahan</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Penyerahan</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Hasil</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Pemeriksaan</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Laboratorium</a:t>
                      </a:r>
                      <a:endParaRPr lang="en-US" sz="1200" b="0" i="0" u="none" strike="noStrike" dirty="0">
                        <a:solidFill>
                          <a:srgbClr val="000000"/>
                        </a:solidFill>
                        <a:effectLst/>
                        <a:latin typeface="Verdana" pitchFamily="34" charset="0"/>
                        <a:ea typeface="Verdana" pitchFamily="34" charset="0"/>
                      </a:endParaRPr>
                    </a:p>
                  </a:txBody>
                  <a:tcPr marL="0" marR="0" marT="0" marB="0" anchor="ctr"/>
                </a:tc>
                <a:tc>
                  <a:txBody>
                    <a:bodyPr/>
                    <a:lstStyle/>
                    <a:p>
                      <a:pPr algn="ctr" fontAlgn="ctr"/>
                      <a:r>
                        <a:rPr lang="en-US" sz="1200" b="0" i="0" u="none" strike="noStrike" dirty="0">
                          <a:solidFill>
                            <a:srgbClr val="000000"/>
                          </a:solidFill>
                          <a:effectLst/>
                          <a:latin typeface="Verdana" pitchFamily="34" charset="0"/>
                          <a:ea typeface="Verdana" pitchFamily="34" charset="0"/>
                        </a:rPr>
                        <a:t>100%</a:t>
                      </a:r>
                    </a:p>
                  </a:txBody>
                  <a:tcPr marL="0" marR="0" marT="0" marB="0" anchor="ctr"/>
                </a:tc>
                <a:tc>
                  <a:txBody>
                    <a:bodyPr/>
                    <a:lstStyle/>
                    <a:p>
                      <a:pPr algn="ctr" fontAlgn="t"/>
                      <a:r>
                        <a:rPr lang="id-ID" sz="1200" b="0" i="0" u="none" strike="noStrike">
                          <a:solidFill>
                            <a:srgbClr val="000000"/>
                          </a:solidFill>
                          <a:effectLst/>
                          <a:latin typeface="Verdana" pitchFamily="34" charset="0"/>
                          <a:ea typeface="Verdana" pitchFamily="34" charset="0"/>
                        </a:rPr>
                        <a:t>100%</a:t>
                      </a:r>
                    </a:p>
                  </a:txBody>
                  <a:tcPr marL="0" marR="0" marT="0" marB="0" anchor="ctr" anchorCtr="1"/>
                </a:tc>
                <a:tc>
                  <a:txBody>
                    <a:bodyPr/>
                    <a:lstStyle/>
                    <a:p>
                      <a:pPr algn="ctr" fontAlgn="ctr"/>
                      <a:r>
                        <a:rPr lang="id-ID" sz="1200" b="0" i="0" u="none" strike="noStrike">
                          <a:solidFill>
                            <a:srgbClr val="000000"/>
                          </a:solidFill>
                          <a:effectLst/>
                          <a:latin typeface="Verdana" pitchFamily="34" charset="0"/>
                          <a:ea typeface="Verdana" pitchFamily="34" charset="0"/>
                        </a:rPr>
                        <a:t>100%</a:t>
                      </a:r>
                    </a:p>
                  </a:txBody>
                  <a:tcPr marL="0" marR="0" marT="0" marB="0" anchor="ctr" anchorCtr="1"/>
                </a:tc>
                <a:tc>
                  <a:txBody>
                    <a:bodyPr/>
                    <a:lstStyle/>
                    <a:p>
                      <a:pPr algn="ctr" fontAlgn="ctr"/>
                      <a:r>
                        <a:rPr lang="id-ID" sz="1200" b="0" i="0" u="none" strike="noStrike">
                          <a:solidFill>
                            <a:srgbClr val="000000"/>
                          </a:solidFill>
                          <a:effectLst/>
                          <a:latin typeface="Verdana" pitchFamily="34" charset="0"/>
                          <a:ea typeface="Verdana" pitchFamily="34" charset="0"/>
                        </a:rPr>
                        <a:t>100%</a:t>
                      </a:r>
                    </a:p>
                  </a:txBody>
                  <a:tcPr marL="0" marR="0" marT="0" marB="0" anchor="ctr" anchorCtr="1"/>
                </a:tc>
                <a:tc>
                  <a:txBody>
                    <a:bodyPr/>
                    <a:lstStyle/>
                    <a:p>
                      <a:pPr algn="ctr" fontAlgn="ctr"/>
                      <a:r>
                        <a:rPr lang="en-US" sz="1200" b="0" i="0" u="none" strike="noStrike">
                          <a:solidFill>
                            <a:srgbClr val="000000"/>
                          </a:solidFill>
                          <a:effectLst/>
                          <a:latin typeface="Verdana" pitchFamily="34" charset="0"/>
                          <a:ea typeface="Verdana" pitchFamily="34" charset="0"/>
                        </a:rPr>
                        <a:t>100%</a:t>
                      </a:r>
                    </a:p>
                  </a:txBody>
                  <a:tcPr marL="0" marR="0" marT="0" marB="0" anchor="ctr"/>
                </a:tc>
                <a:extLst>
                  <a:ext uri="{0D108BD9-81ED-4DB2-BD59-A6C34878D82A}">
                    <a16:rowId xmlns:a16="http://schemas.microsoft.com/office/drawing/2014/main" xmlns="" val="10004"/>
                  </a:ext>
                </a:extLst>
              </a:tr>
              <a:tr h="482497">
                <a:tc>
                  <a:txBody>
                    <a:bodyPr/>
                    <a:lstStyle/>
                    <a:p>
                      <a:pPr algn="ctr" fontAlgn="t"/>
                      <a:r>
                        <a:rPr lang="en-US" sz="1200" b="0" i="0" u="none" strike="noStrike">
                          <a:solidFill>
                            <a:srgbClr val="000000"/>
                          </a:solidFill>
                          <a:effectLst/>
                          <a:latin typeface="Verdana" pitchFamily="34" charset="0"/>
                          <a:ea typeface="Verdana" pitchFamily="34" charset="0"/>
                        </a:rPr>
                        <a:t>4.</a:t>
                      </a:r>
                    </a:p>
                  </a:txBody>
                  <a:tcPr marL="0" marR="0" marT="0" marB="0" anchor="ctr"/>
                </a:tc>
                <a:tc>
                  <a:txBody>
                    <a:bodyPr/>
                    <a:lstStyle/>
                    <a:p>
                      <a:pPr algn="just" fontAlgn="t"/>
                      <a:r>
                        <a:rPr lang="en-US" sz="1200" b="0" i="0" u="none" strike="noStrike" dirty="0" err="1">
                          <a:solidFill>
                            <a:srgbClr val="000000"/>
                          </a:solidFill>
                          <a:effectLst/>
                          <a:latin typeface="Verdana" pitchFamily="34" charset="0"/>
                          <a:ea typeface="Verdana" pitchFamily="34" charset="0"/>
                        </a:rPr>
                        <a:t>Kepuasan</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Pelanggan</a:t>
                      </a:r>
                      <a:endParaRPr lang="en-US" sz="1200" b="0" i="0" u="none" strike="noStrike" dirty="0">
                        <a:solidFill>
                          <a:srgbClr val="000000"/>
                        </a:solidFill>
                        <a:effectLst/>
                        <a:latin typeface="Verdana" pitchFamily="34" charset="0"/>
                        <a:ea typeface="Verdana" pitchFamily="34" charset="0"/>
                      </a:endParaRPr>
                    </a:p>
                  </a:txBody>
                  <a:tcPr marL="0" marR="0" marT="0" marB="0" anchor="ctr"/>
                </a:tc>
                <a:tc>
                  <a:txBody>
                    <a:bodyPr/>
                    <a:lstStyle/>
                    <a:p>
                      <a:pPr algn="ctr" fontAlgn="ctr"/>
                      <a:r>
                        <a:rPr lang="en-US" sz="1200" b="0" i="0" u="none" strike="noStrike" dirty="0">
                          <a:solidFill>
                            <a:srgbClr val="000000"/>
                          </a:solidFill>
                          <a:effectLst/>
                          <a:latin typeface="Verdana" pitchFamily="34" charset="0"/>
                          <a:ea typeface="Verdana" pitchFamily="34" charset="0"/>
                        </a:rPr>
                        <a:t>≥ 80 %</a:t>
                      </a:r>
                    </a:p>
                  </a:txBody>
                  <a:tcPr marL="0" marR="0" marT="0" marB="0" anchor="ctr"/>
                </a:tc>
                <a:tc>
                  <a:txBody>
                    <a:bodyPr/>
                    <a:lstStyle/>
                    <a:p>
                      <a:pPr algn="ctr" fontAlgn="t"/>
                      <a:r>
                        <a:rPr lang="id-ID" sz="1200" b="0" i="0" u="none" strike="noStrike">
                          <a:solidFill>
                            <a:srgbClr val="000000"/>
                          </a:solidFill>
                          <a:effectLst/>
                          <a:latin typeface="Verdana" pitchFamily="34" charset="0"/>
                          <a:ea typeface="Verdana" pitchFamily="34" charset="0"/>
                        </a:rPr>
                        <a:t>-</a:t>
                      </a:r>
                    </a:p>
                  </a:txBody>
                  <a:tcPr marL="0" marR="0" marT="0" marB="0" anchor="ctr" anchorCtr="1"/>
                </a:tc>
                <a:tc>
                  <a:txBody>
                    <a:bodyPr/>
                    <a:lstStyle/>
                    <a:p>
                      <a:pPr algn="ctr" fontAlgn="b"/>
                      <a:r>
                        <a:rPr lang="id-ID" sz="1200" b="0" i="0" u="none" strike="noStrike">
                          <a:solidFill>
                            <a:srgbClr val="000000"/>
                          </a:solidFill>
                          <a:effectLst/>
                          <a:latin typeface="Verdana" pitchFamily="34" charset="0"/>
                          <a:ea typeface="Verdana" pitchFamily="34" charset="0"/>
                        </a:rPr>
                        <a:t>-</a:t>
                      </a:r>
                    </a:p>
                  </a:txBody>
                  <a:tcPr marL="0" marR="0" marT="0" marB="0" anchor="ctr" anchorCtr="1"/>
                </a:tc>
                <a:tc>
                  <a:txBody>
                    <a:bodyPr/>
                    <a:lstStyle/>
                    <a:p>
                      <a:pPr algn="ctr" fontAlgn="ctr"/>
                      <a:r>
                        <a:rPr lang="id-ID" sz="1200" b="0" i="0" u="none" strike="noStrike" dirty="0">
                          <a:solidFill>
                            <a:srgbClr val="000000"/>
                          </a:solidFill>
                          <a:effectLst/>
                          <a:latin typeface="Verdana" pitchFamily="34" charset="0"/>
                          <a:ea typeface="Verdana" pitchFamily="34" charset="0"/>
                        </a:rPr>
                        <a:t>90.25%</a:t>
                      </a:r>
                    </a:p>
                  </a:txBody>
                  <a:tcPr marL="0" marR="0" marT="0" marB="0" anchor="ctr" anchorCtr="1"/>
                </a:tc>
                <a:tc>
                  <a:txBody>
                    <a:bodyPr/>
                    <a:lstStyle/>
                    <a:p>
                      <a:pPr algn="ctr" fontAlgn="ctr"/>
                      <a:r>
                        <a:rPr lang="en-US" sz="1200" b="0" i="0" u="none" strike="noStrike" dirty="0">
                          <a:solidFill>
                            <a:srgbClr val="000000"/>
                          </a:solidFill>
                          <a:effectLst/>
                          <a:latin typeface="Verdana" pitchFamily="34" charset="0"/>
                          <a:ea typeface="Verdana" pitchFamily="34" charset="0"/>
                        </a:rPr>
                        <a:t>-</a:t>
                      </a:r>
                    </a:p>
                  </a:txBody>
                  <a:tcPr marL="0" marR="0"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19380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6647AB-53FC-4FC4-B329-DC0E1CCA4575}" type="slidenum">
              <a:rPr lang="en-US" smtClean="0"/>
              <a:pPr/>
              <a:t>52</a:t>
            </a:fld>
            <a:endParaRPr lang="en-US"/>
          </a:p>
        </p:txBody>
      </p:sp>
      <p:sp>
        <p:nvSpPr>
          <p:cNvPr id="5" name="Rectangle 4"/>
          <p:cNvSpPr/>
          <p:nvPr/>
        </p:nvSpPr>
        <p:spPr>
          <a:xfrm>
            <a:off x="215156" y="100529"/>
            <a:ext cx="2277548" cy="328616"/>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Rehabilitasi</a:t>
            </a:r>
            <a:r>
              <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Medik</a:t>
            </a:r>
            <a:endPar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91680016"/>
              </p:ext>
            </p:extLst>
          </p:nvPr>
        </p:nvGraphicFramePr>
        <p:xfrm>
          <a:off x="215156" y="692698"/>
          <a:ext cx="7920879" cy="2016621"/>
        </p:xfrm>
        <a:graphic>
          <a:graphicData uri="http://schemas.openxmlformats.org/drawingml/2006/table">
            <a:tbl>
              <a:tblPr>
                <a:tableStyleId>{E8B1032C-EA38-4F05-BA0D-38AFFFC7BED3}</a:tableStyleId>
              </a:tblPr>
              <a:tblGrid>
                <a:gridCol w="381510">
                  <a:extLst>
                    <a:ext uri="{9D8B030D-6E8A-4147-A177-3AD203B41FA5}">
                      <a16:colId xmlns:a16="http://schemas.microsoft.com/office/drawing/2014/main" xmlns="" val="20000"/>
                    </a:ext>
                  </a:extLst>
                </a:gridCol>
                <a:gridCol w="3324587">
                  <a:extLst>
                    <a:ext uri="{9D8B030D-6E8A-4147-A177-3AD203B41FA5}">
                      <a16:colId xmlns:a16="http://schemas.microsoft.com/office/drawing/2014/main" xmlns="" val="20001"/>
                    </a:ext>
                  </a:extLst>
                </a:gridCol>
                <a:gridCol w="1453373">
                  <a:extLst>
                    <a:ext uri="{9D8B030D-6E8A-4147-A177-3AD203B41FA5}">
                      <a16:colId xmlns:a16="http://schemas.microsoft.com/office/drawing/2014/main" xmlns="" val="20002"/>
                    </a:ext>
                  </a:extLst>
                </a:gridCol>
                <a:gridCol w="726685">
                  <a:extLst>
                    <a:ext uri="{9D8B030D-6E8A-4147-A177-3AD203B41FA5}">
                      <a16:colId xmlns:a16="http://schemas.microsoft.com/office/drawing/2014/main" xmlns="" val="20003"/>
                    </a:ext>
                  </a:extLst>
                </a:gridCol>
                <a:gridCol w="581350">
                  <a:extLst>
                    <a:ext uri="{9D8B030D-6E8A-4147-A177-3AD203B41FA5}">
                      <a16:colId xmlns:a16="http://schemas.microsoft.com/office/drawing/2014/main" xmlns="" val="2154470126"/>
                    </a:ext>
                  </a:extLst>
                </a:gridCol>
                <a:gridCol w="726687">
                  <a:extLst>
                    <a:ext uri="{9D8B030D-6E8A-4147-A177-3AD203B41FA5}">
                      <a16:colId xmlns:a16="http://schemas.microsoft.com/office/drawing/2014/main" xmlns="" val="1834932678"/>
                    </a:ext>
                  </a:extLst>
                </a:gridCol>
                <a:gridCol w="726687"/>
              </a:tblGrid>
              <a:tr h="228978">
                <a:tc rowSpan="2" gridSpan="2">
                  <a:txBody>
                    <a:bodyPr/>
                    <a:lstStyle/>
                    <a:p>
                      <a:pPr algn="ctr" fontAlgn="ctr"/>
                      <a:r>
                        <a:rPr lang="en-US" sz="1200" b="1" u="none" strike="noStrike" dirty="0">
                          <a:solidFill>
                            <a:schemeClr val="tx2"/>
                          </a:solidFill>
                          <a:effectLst/>
                          <a:latin typeface="Verdana" pitchFamily="34" charset="0"/>
                          <a:ea typeface="Verdana" pitchFamily="34" charset="0"/>
                        </a:rPr>
                        <a:t>INDIKATOR</a:t>
                      </a:r>
                      <a:endParaRPr lang="en-US" sz="12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rowSpan="2" hMerge="1">
                  <a:txBody>
                    <a:bodyPr/>
                    <a:lstStyle/>
                    <a:p>
                      <a:endParaRPr lang="en-US"/>
                    </a:p>
                  </a:txBody>
                  <a:tcPr/>
                </a:tc>
                <a:tc rowSpan="2">
                  <a:txBody>
                    <a:bodyPr/>
                    <a:lstStyle/>
                    <a:p>
                      <a:pPr algn="ctr" fontAlgn="ctr"/>
                      <a:r>
                        <a:rPr lang="en-US" sz="1200" b="1" u="none" strike="noStrike" dirty="0">
                          <a:solidFill>
                            <a:schemeClr val="tx2"/>
                          </a:solidFill>
                          <a:effectLst/>
                          <a:latin typeface="Verdana" pitchFamily="34" charset="0"/>
                          <a:ea typeface="Verdana" pitchFamily="34" charset="0"/>
                        </a:rPr>
                        <a:t>STANDAR</a:t>
                      </a:r>
                      <a:endParaRPr lang="en-US" sz="12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gridSpan="4">
                  <a:txBody>
                    <a:bodyPr/>
                    <a:lstStyle/>
                    <a:p>
                      <a:pPr algn="ctr" fontAlgn="ctr"/>
                      <a:r>
                        <a:rPr lang="en-US" sz="1200" b="1" i="0" u="none" strike="noStrike" dirty="0">
                          <a:solidFill>
                            <a:schemeClr val="tx2"/>
                          </a:solidFill>
                          <a:effectLst/>
                          <a:latin typeface="Verdana" pitchFamily="34" charset="0"/>
                          <a:ea typeface="Verdana" pitchFamily="34" charset="0"/>
                        </a:rPr>
                        <a:t>BULAN</a:t>
                      </a: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0"/>
                  </a:ext>
                </a:extLst>
              </a:tr>
              <a:tr h="22897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200" b="1" i="0" u="none" strike="noStrike" dirty="0">
                          <a:solidFill>
                            <a:schemeClr val="tx2"/>
                          </a:solidFill>
                          <a:effectLst/>
                          <a:latin typeface="Verdana" pitchFamily="34" charset="0"/>
                          <a:ea typeface="Verdana" pitchFamily="34" charset="0"/>
                        </a:rPr>
                        <a:t>JAN</a:t>
                      </a:r>
                    </a:p>
                  </a:txBody>
                  <a:tcPr marL="0" marR="0" marT="0" marB="0" anchor="ctr">
                    <a:solidFill>
                      <a:srgbClr val="FF6600"/>
                    </a:solidFill>
                  </a:tcPr>
                </a:tc>
                <a:tc>
                  <a:txBody>
                    <a:bodyPr/>
                    <a:lstStyle/>
                    <a:p>
                      <a:pPr algn="ctr" fontAlgn="ctr"/>
                      <a:r>
                        <a:rPr lang="en-US" sz="1200" b="1" i="0" u="none" strike="noStrike" dirty="0" smtClean="0">
                          <a:solidFill>
                            <a:schemeClr val="tx2"/>
                          </a:solidFill>
                          <a:effectLst/>
                          <a:latin typeface="Verdana" pitchFamily="34" charset="0"/>
                          <a:ea typeface="Verdana" pitchFamily="34" charset="0"/>
                        </a:rPr>
                        <a:t>FEB</a:t>
                      </a:r>
                      <a:endParaRPr lang="en-US" sz="12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a:txBody>
                    <a:bodyPr/>
                    <a:lstStyle/>
                    <a:p>
                      <a:pPr algn="ctr" fontAlgn="ctr"/>
                      <a:r>
                        <a:rPr lang="en-US" sz="1200" b="1" i="0" u="none" strike="noStrike" dirty="0" smtClean="0">
                          <a:solidFill>
                            <a:schemeClr val="tx2"/>
                          </a:solidFill>
                          <a:effectLst/>
                          <a:latin typeface="Verdana" pitchFamily="34" charset="0"/>
                          <a:ea typeface="Verdana" pitchFamily="34" charset="0"/>
                        </a:rPr>
                        <a:t>MAR</a:t>
                      </a:r>
                      <a:endParaRPr lang="en-US" sz="12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a:txBody>
                    <a:bodyPr/>
                    <a:lstStyle/>
                    <a:p>
                      <a:pPr algn="ctr" fontAlgn="ctr"/>
                      <a:r>
                        <a:rPr lang="en-US" sz="1200" b="1" i="0" u="none" strike="noStrike" dirty="0" smtClean="0">
                          <a:solidFill>
                            <a:schemeClr val="tx2"/>
                          </a:solidFill>
                          <a:effectLst/>
                          <a:latin typeface="Verdana" pitchFamily="34" charset="0"/>
                          <a:ea typeface="Verdana" pitchFamily="34" charset="0"/>
                        </a:rPr>
                        <a:t>APR</a:t>
                      </a:r>
                      <a:endParaRPr lang="en-US" sz="12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extLst>
                  <a:ext uri="{0D108BD9-81ED-4DB2-BD59-A6C34878D82A}">
                    <a16:rowId xmlns:a16="http://schemas.microsoft.com/office/drawing/2014/main" xmlns="" val="10001"/>
                  </a:ext>
                </a:extLst>
              </a:tr>
              <a:tr h="588800">
                <a:tc>
                  <a:txBody>
                    <a:bodyPr/>
                    <a:lstStyle/>
                    <a:p>
                      <a:pPr algn="ctr" fontAlgn="t"/>
                      <a:r>
                        <a:rPr lang="en-US" sz="1200" b="0" i="0" u="none" strike="noStrike" dirty="0">
                          <a:solidFill>
                            <a:srgbClr val="000000"/>
                          </a:solidFill>
                          <a:effectLst/>
                          <a:latin typeface="Verdana" pitchFamily="34" charset="0"/>
                          <a:ea typeface="Verdana" pitchFamily="34" charset="0"/>
                        </a:rPr>
                        <a:t>1.</a:t>
                      </a:r>
                    </a:p>
                  </a:txBody>
                  <a:tcPr marL="0" marR="0" marT="0" marB="0" anchor="ctr"/>
                </a:tc>
                <a:tc>
                  <a:txBody>
                    <a:bodyPr/>
                    <a:lstStyle/>
                    <a:p>
                      <a:pPr algn="just" fontAlgn="t"/>
                      <a:r>
                        <a:rPr lang="en-US" sz="1200" b="0" i="0" u="none" strike="noStrike" dirty="0" err="1">
                          <a:solidFill>
                            <a:srgbClr val="000000"/>
                          </a:solidFill>
                          <a:effectLst/>
                          <a:latin typeface="Verdana" pitchFamily="34" charset="0"/>
                          <a:ea typeface="Verdana" pitchFamily="34" charset="0"/>
                        </a:rPr>
                        <a:t>Kejadian</a:t>
                      </a:r>
                      <a:r>
                        <a:rPr lang="en-US" sz="1200" b="0" i="0" u="none" strike="noStrike" dirty="0">
                          <a:solidFill>
                            <a:srgbClr val="000000"/>
                          </a:solidFill>
                          <a:effectLst/>
                          <a:latin typeface="Verdana" pitchFamily="34" charset="0"/>
                          <a:ea typeface="Verdana" pitchFamily="34" charset="0"/>
                        </a:rPr>
                        <a:t> Drop Out </a:t>
                      </a:r>
                      <a:r>
                        <a:rPr lang="en-US" sz="1200" b="0" i="0" u="none" strike="noStrike" dirty="0" err="1">
                          <a:solidFill>
                            <a:srgbClr val="000000"/>
                          </a:solidFill>
                          <a:effectLst/>
                          <a:latin typeface="Verdana" pitchFamily="34" charset="0"/>
                          <a:ea typeface="Verdana" pitchFamily="34" charset="0"/>
                        </a:rPr>
                        <a:t>Pasien</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Terhadap</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Pelayanan</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Rehabilitasi</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smtClean="0">
                          <a:solidFill>
                            <a:srgbClr val="000000"/>
                          </a:solidFill>
                          <a:effectLst/>
                          <a:latin typeface="Verdana" pitchFamily="34" charset="0"/>
                          <a:ea typeface="Verdana" pitchFamily="34" charset="0"/>
                        </a:rPr>
                        <a:t>Medik</a:t>
                      </a:r>
                      <a:r>
                        <a:rPr lang="en-US" sz="1200" b="0" i="0" u="none" strike="noStrike" dirty="0" smtClean="0">
                          <a:solidFill>
                            <a:srgbClr val="000000"/>
                          </a:solidFill>
                          <a:effectLst/>
                          <a:latin typeface="Verdana" pitchFamily="34" charset="0"/>
                          <a:ea typeface="Verdana" pitchFamily="34" charset="0"/>
                        </a:rPr>
                        <a:t> Yang </a:t>
                      </a:r>
                      <a:r>
                        <a:rPr lang="en-US" sz="1200" b="0" i="0" u="none" strike="noStrike" dirty="0" err="1">
                          <a:solidFill>
                            <a:srgbClr val="000000"/>
                          </a:solidFill>
                          <a:effectLst/>
                          <a:latin typeface="Verdana" pitchFamily="34" charset="0"/>
                          <a:ea typeface="Verdana" pitchFamily="34" charset="0"/>
                        </a:rPr>
                        <a:t>Direncanakan</a:t>
                      </a:r>
                      <a:endParaRPr lang="en-US" sz="1200" b="0" i="0" u="none" strike="noStrike" dirty="0">
                        <a:solidFill>
                          <a:srgbClr val="000000"/>
                        </a:solidFill>
                        <a:effectLst/>
                        <a:latin typeface="Verdana" pitchFamily="34" charset="0"/>
                        <a:ea typeface="Verdana" pitchFamily="34" charset="0"/>
                      </a:endParaRPr>
                    </a:p>
                  </a:txBody>
                  <a:tcPr marL="0" marR="0" marT="0" marB="0" anchor="ctr"/>
                </a:tc>
                <a:tc>
                  <a:txBody>
                    <a:bodyPr/>
                    <a:lstStyle/>
                    <a:p>
                      <a:pPr algn="ctr" fontAlgn="ctr"/>
                      <a:r>
                        <a:rPr lang="en-US" sz="1200" b="0" i="0" u="none" strike="noStrike" dirty="0">
                          <a:solidFill>
                            <a:srgbClr val="000000"/>
                          </a:solidFill>
                          <a:effectLst/>
                          <a:latin typeface="Verdana" pitchFamily="34" charset="0"/>
                          <a:ea typeface="Verdana" pitchFamily="34" charset="0"/>
                        </a:rPr>
                        <a:t>≤ 50%</a:t>
                      </a:r>
                    </a:p>
                  </a:txBody>
                  <a:tcPr marL="0" marR="0" marT="0" marB="0" anchor="ctr"/>
                </a:tc>
                <a:tc>
                  <a:txBody>
                    <a:bodyPr/>
                    <a:lstStyle/>
                    <a:p>
                      <a:pPr algn="ctr" fontAlgn="ctr"/>
                      <a:r>
                        <a:rPr lang="id-ID" sz="1200" b="0" i="0" u="none" strike="noStrike" dirty="0">
                          <a:solidFill>
                            <a:srgbClr val="000000"/>
                          </a:solidFill>
                          <a:effectLst/>
                          <a:latin typeface="Verdana" pitchFamily="34" charset="0"/>
                          <a:ea typeface="Verdana" pitchFamily="34" charset="0"/>
                        </a:rPr>
                        <a:t>11.11%</a:t>
                      </a:r>
                    </a:p>
                  </a:txBody>
                  <a:tcPr marL="0" marR="0" marT="0" marB="0" anchor="ctr"/>
                </a:tc>
                <a:tc>
                  <a:txBody>
                    <a:bodyPr/>
                    <a:lstStyle/>
                    <a:p>
                      <a:pPr algn="ctr" fontAlgn="ctr"/>
                      <a:r>
                        <a:rPr lang="id-ID" sz="1200" b="0" i="0" u="none" strike="noStrike">
                          <a:solidFill>
                            <a:srgbClr val="000000"/>
                          </a:solidFill>
                          <a:effectLst/>
                          <a:latin typeface="Verdana" pitchFamily="34" charset="0"/>
                          <a:ea typeface="Verdana" pitchFamily="34" charset="0"/>
                        </a:rPr>
                        <a:t>0%</a:t>
                      </a:r>
                    </a:p>
                  </a:txBody>
                  <a:tcPr marL="0" marR="0" marT="0" marB="0" anchor="ctr"/>
                </a:tc>
                <a:tc>
                  <a:txBody>
                    <a:bodyPr/>
                    <a:lstStyle/>
                    <a:p>
                      <a:pPr algn="ctr" fontAlgn="ctr"/>
                      <a:r>
                        <a:rPr lang="id-ID" sz="1200" b="0" i="0" u="none" strike="noStrike" dirty="0">
                          <a:solidFill>
                            <a:srgbClr val="000000"/>
                          </a:solidFill>
                          <a:effectLst/>
                          <a:latin typeface="Verdana" pitchFamily="34" charset="0"/>
                          <a:ea typeface="Verdana" pitchFamily="34" charset="0"/>
                        </a:rPr>
                        <a:t>0%</a:t>
                      </a:r>
                    </a:p>
                  </a:txBody>
                  <a:tcPr marL="0" marR="0" marT="0" marB="0" anchor="ctr"/>
                </a:tc>
                <a:tc>
                  <a:txBody>
                    <a:bodyPr/>
                    <a:lstStyle/>
                    <a:p>
                      <a:pPr algn="ctr" fontAlgn="ctr"/>
                      <a:r>
                        <a:rPr lang="en-US" sz="1200" b="0" i="0" u="none" strike="noStrike" dirty="0">
                          <a:solidFill>
                            <a:srgbClr val="000000"/>
                          </a:solidFill>
                          <a:effectLst/>
                          <a:latin typeface="Verdana" pitchFamily="34" charset="0"/>
                          <a:ea typeface="Verdana" pitchFamily="34" charset="0"/>
                        </a:rPr>
                        <a:t>22,22%</a:t>
                      </a:r>
                    </a:p>
                  </a:txBody>
                  <a:tcPr marL="0" marR="0" marT="0" marB="0" anchor="ctr"/>
                </a:tc>
                <a:extLst>
                  <a:ext uri="{0D108BD9-81ED-4DB2-BD59-A6C34878D82A}">
                    <a16:rowId xmlns:a16="http://schemas.microsoft.com/office/drawing/2014/main" xmlns="" val="10002"/>
                  </a:ext>
                </a:extLst>
              </a:tr>
              <a:tr h="586295">
                <a:tc>
                  <a:txBody>
                    <a:bodyPr/>
                    <a:lstStyle/>
                    <a:p>
                      <a:pPr algn="ctr" fontAlgn="t"/>
                      <a:r>
                        <a:rPr lang="en-US" sz="1200" b="0" i="0" u="none" strike="noStrike">
                          <a:solidFill>
                            <a:srgbClr val="000000"/>
                          </a:solidFill>
                          <a:effectLst/>
                          <a:latin typeface="Verdana" pitchFamily="34" charset="0"/>
                          <a:ea typeface="Verdana" pitchFamily="34" charset="0"/>
                        </a:rPr>
                        <a:t>2.</a:t>
                      </a:r>
                    </a:p>
                  </a:txBody>
                  <a:tcPr marL="0" marR="0" marT="0" marB="0" anchor="ctr"/>
                </a:tc>
                <a:tc>
                  <a:txBody>
                    <a:bodyPr/>
                    <a:lstStyle/>
                    <a:p>
                      <a:pPr algn="just" fontAlgn="t"/>
                      <a:r>
                        <a:rPr lang="en-US" sz="1200" b="0" i="0" u="none" strike="noStrike">
                          <a:solidFill>
                            <a:srgbClr val="000000"/>
                          </a:solidFill>
                          <a:effectLst/>
                          <a:latin typeface="Verdana" pitchFamily="34" charset="0"/>
                          <a:ea typeface="Verdana" pitchFamily="34" charset="0"/>
                        </a:rPr>
                        <a:t>Tidak Adanya Kejadian Kesalahan Tindakan Rehabilitasi Medik</a:t>
                      </a:r>
                    </a:p>
                  </a:txBody>
                  <a:tcPr marL="0" marR="0" marT="0" marB="0" anchor="ctr"/>
                </a:tc>
                <a:tc>
                  <a:txBody>
                    <a:bodyPr/>
                    <a:lstStyle/>
                    <a:p>
                      <a:pPr algn="ctr" fontAlgn="ctr"/>
                      <a:r>
                        <a:rPr lang="en-US" sz="1200" b="0" i="0" u="none" strike="noStrike">
                          <a:solidFill>
                            <a:srgbClr val="000000"/>
                          </a:solidFill>
                          <a:effectLst/>
                          <a:latin typeface="Verdana" pitchFamily="34" charset="0"/>
                          <a:ea typeface="Verdana" pitchFamily="34" charset="0"/>
                        </a:rPr>
                        <a:t>100%</a:t>
                      </a:r>
                    </a:p>
                  </a:txBody>
                  <a:tcPr marL="0" marR="0" marT="0" marB="0" anchor="ctr"/>
                </a:tc>
                <a:tc>
                  <a:txBody>
                    <a:bodyPr/>
                    <a:lstStyle/>
                    <a:p>
                      <a:pPr algn="ctr" fontAlgn="ctr"/>
                      <a:r>
                        <a:rPr lang="id-ID" sz="1200" b="0" i="0" u="none" strike="noStrike">
                          <a:solidFill>
                            <a:srgbClr val="000000"/>
                          </a:solidFill>
                          <a:effectLst/>
                          <a:latin typeface="Verdana" pitchFamily="34" charset="0"/>
                          <a:ea typeface="Verdana" pitchFamily="34" charset="0"/>
                        </a:rPr>
                        <a:t>100%</a:t>
                      </a:r>
                    </a:p>
                  </a:txBody>
                  <a:tcPr marL="0" marR="0" marT="0" marB="0" anchor="ctr"/>
                </a:tc>
                <a:tc>
                  <a:txBody>
                    <a:bodyPr/>
                    <a:lstStyle/>
                    <a:p>
                      <a:pPr algn="ctr" fontAlgn="ctr"/>
                      <a:r>
                        <a:rPr lang="id-ID" sz="1200" b="0" i="0" u="none" strike="noStrike">
                          <a:solidFill>
                            <a:srgbClr val="000000"/>
                          </a:solidFill>
                          <a:effectLst/>
                          <a:latin typeface="Verdana" pitchFamily="34" charset="0"/>
                          <a:ea typeface="Verdana" pitchFamily="34" charset="0"/>
                        </a:rPr>
                        <a:t>100%</a:t>
                      </a:r>
                    </a:p>
                  </a:txBody>
                  <a:tcPr marL="0" marR="0" marT="0" marB="0" anchor="ctr"/>
                </a:tc>
                <a:tc>
                  <a:txBody>
                    <a:bodyPr/>
                    <a:lstStyle/>
                    <a:p>
                      <a:pPr algn="ctr" fontAlgn="ctr"/>
                      <a:r>
                        <a:rPr lang="id-ID" sz="1200" b="0" i="0" u="none" strike="noStrike">
                          <a:solidFill>
                            <a:srgbClr val="000000"/>
                          </a:solidFill>
                          <a:effectLst/>
                          <a:latin typeface="Verdana" pitchFamily="34" charset="0"/>
                          <a:ea typeface="Verdana" pitchFamily="34" charset="0"/>
                        </a:rPr>
                        <a:t>100%</a:t>
                      </a:r>
                    </a:p>
                  </a:txBody>
                  <a:tcPr marL="0" marR="0" marT="0" marB="0" anchor="ctr"/>
                </a:tc>
                <a:tc>
                  <a:txBody>
                    <a:bodyPr/>
                    <a:lstStyle/>
                    <a:p>
                      <a:pPr algn="ctr" fontAlgn="ctr"/>
                      <a:r>
                        <a:rPr lang="en-US" sz="1200" b="0" i="0" u="none" strike="noStrike">
                          <a:solidFill>
                            <a:srgbClr val="000000"/>
                          </a:solidFill>
                          <a:effectLst/>
                          <a:latin typeface="Verdana" pitchFamily="34" charset="0"/>
                          <a:ea typeface="Verdana" pitchFamily="34" charset="0"/>
                        </a:rPr>
                        <a:t>100%</a:t>
                      </a:r>
                    </a:p>
                  </a:txBody>
                  <a:tcPr marL="0" marR="0" marT="0" marB="0" anchor="ctr"/>
                </a:tc>
                <a:extLst>
                  <a:ext uri="{0D108BD9-81ED-4DB2-BD59-A6C34878D82A}">
                    <a16:rowId xmlns:a16="http://schemas.microsoft.com/office/drawing/2014/main" xmlns="" val="10003"/>
                  </a:ext>
                </a:extLst>
              </a:tr>
              <a:tr h="383570">
                <a:tc>
                  <a:txBody>
                    <a:bodyPr/>
                    <a:lstStyle/>
                    <a:p>
                      <a:pPr algn="ctr" fontAlgn="t"/>
                      <a:r>
                        <a:rPr lang="en-US" sz="1200" b="0" i="0" u="none" strike="noStrike">
                          <a:solidFill>
                            <a:srgbClr val="000000"/>
                          </a:solidFill>
                          <a:effectLst/>
                          <a:latin typeface="Verdana" pitchFamily="34" charset="0"/>
                          <a:ea typeface="Verdana" pitchFamily="34" charset="0"/>
                        </a:rPr>
                        <a:t>3.</a:t>
                      </a:r>
                    </a:p>
                  </a:txBody>
                  <a:tcPr marL="0" marR="0" marT="0" marB="0" anchor="ctr"/>
                </a:tc>
                <a:tc>
                  <a:txBody>
                    <a:bodyPr/>
                    <a:lstStyle/>
                    <a:p>
                      <a:pPr algn="just" fontAlgn="t"/>
                      <a:r>
                        <a:rPr lang="en-US" sz="1200" b="0" i="0" u="none" strike="noStrike" dirty="0" err="1">
                          <a:solidFill>
                            <a:srgbClr val="000000"/>
                          </a:solidFill>
                          <a:effectLst/>
                          <a:latin typeface="Verdana" pitchFamily="34" charset="0"/>
                          <a:ea typeface="Verdana" pitchFamily="34" charset="0"/>
                        </a:rPr>
                        <a:t>Kepuasan</a:t>
                      </a:r>
                      <a:r>
                        <a:rPr lang="en-US" sz="1200" b="0" i="0" u="none" strike="noStrike" dirty="0">
                          <a:solidFill>
                            <a:srgbClr val="000000"/>
                          </a:solidFill>
                          <a:effectLst/>
                          <a:latin typeface="Verdana" pitchFamily="34" charset="0"/>
                          <a:ea typeface="Verdana" pitchFamily="34" charset="0"/>
                        </a:rPr>
                        <a:t> </a:t>
                      </a:r>
                      <a:r>
                        <a:rPr lang="en-US" sz="1200" b="0" i="0" u="none" strike="noStrike" dirty="0" err="1">
                          <a:solidFill>
                            <a:srgbClr val="000000"/>
                          </a:solidFill>
                          <a:effectLst/>
                          <a:latin typeface="Verdana" pitchFamily="34" charset="0"/>
                          <a:ea typeface="Verdana" pitchFamily="34" charset="0"/>
                        </a:rPr>
                        <a:t>Pelanggan</a:t>
                      </a:r>
                      <a:endParaRPr lang="en-US" sz="1200" b="0" i="0" u="none" strike="noStrike" dirty="0">
                        <a:solidFill>
                          <a:srgbClr val="000000"/>
                        </a:solidFill>
                        <a:effectLst/>
                        <a:latin typeface="Verdana" pitchFamily="34" charset="0"/>
                        <a:ea typeface="Verdana" pitchFamily="34" charset="0"/>
                      </a:endParaRPr>
                    </a:p>
                  </a:txBody>
                  <a:tcPr marL="0" marR="0" marT="0" marB="0" anchor="ctr"/>
                </a:tc>
                <a:tc>
                  <a:txBody>
                    <a:bodyPr/>
                    <a:lstStyle/>
                    <a:p>
                      <a:pPr algn="ctr" fontAlgn="ctr"/>
                      <a:r>
                        <a:rPr lang="en-US" sz="1200" b="0" i="0" u="none" strike="noStrike" dirty="0">
                          <a:solidFill>
                            <a:srgbClr val="000000"/>
                          </a:solidFill>
                          <a:effectLst/>
                          <a:latin typeface="Verdana" pitchFamily="34" charset="0"/>
                          <a:ea typeface="Verdana" pitchFamily="34" charset="0"/>
                        </a:rPr>
                        <a:t>≥ 80 %</a:t>
                      </a:r>
                    </a:p>
                  </a:txBody>
                  <a:tcPr marL="0" marR="0" marT="0" marB="0" anchor="ctr"/>
                </a:tc>
                <a:tc>
                  <a:txBody>
                    <a:bodyPr/>
                    <a:lstStyle/>
                    <a:p>
                      <a:pPr algn="ctr" fontAlgn="ctr"/>
                      <a:r>
                        <a:rPr lang="id-ID" sz="1200" b="0" i="0" u="none" strike="noStrike">
                          <a:solidFill>
                            <a:srgbClr val="000000"/>
                          </a:solidFill>
                          <a:effectLst/>
                          <a:latin typeface="Verdana" pitchFamily="34" charset="0"/>
                          <a:ea typeface="Verdana" pitchFamily="34" charset="0"/>
                        </a:rPr>
                        <a:t>-</a:t>
                      </a:r>
                    </a:p>
                  </a:txBody>
                  <a:tcPr marL="0" marR="0" marT="0" marB="0" anchor="ctr"/>
                </a:tc>
                <a:tc>
                  <a:txBody>
                    <a:bodyPr/>
                    <a:lstStyle/>
                    <a:p>
                      <a:pPr algn="ctr" fontAlgn="ctr"/>
                      <a:r>
                        <a:rPr lang="id-ID" sz="1200" b="0" i="0" u="none" strike="noStrike">
                          <a:solidFill>
                            <a:srgbClr val="000000"/>
                          </a:solidFill>
                          <a:effectLst/>
                          <a:latin typeface="Verdana" pitchFamily="34" charset="0"/>
                          <a:ea typeface="Verdana" pitchFamily="34" charset="0"/>
                        </a:rPr>
                        <a:t>-</a:t>
                      </a:r>
                    </a:p>
                  </a:txBody>
                  <a:tcPr marL="0" marR="0" marT="0" marB="0" anchor="ctr"/>
                </a:tc>
                <a:tc>
                  <a:txBody>
                    <a:bodyPr/>
                    <a:lstStyle/>
                    <a:p>
                      <a:pPr algn="ctr" fontAlgn="ctr"/>
                      <a:r>
                        <a:rPr lang="id-ID" sz="1200" b="0" i="0" u="none" strike="noStrike" dirty="0">
                          <a:solidFill>
                            <a:srgbClr val="000000"/>
                          </a:solidFill>
                          <a:effectLst/>
                          <a:latin typeface="Verdana" pitchFamily="34" charset="0"/>
                          <a:ea typeface="Verdana" pitchFamily="34" charset="0"/>
                        </a:rPr>
                        <a:t>88%</a:t>
                      </a:r>
                    </a:p>
                  </a:txBody>
                  <a:tcPr marL="0" marR="0" marT="0" marB="0" anchor="ctr"/>
                </a:tc>
                <a:tc>
                  <a:txBody>
                    <a:bodyPr/>
                    <a:lstStyle/>
                    <a:p>
                      <a:pPr algn="ctr" fontAlgn="ctr"/>
                      <a:r>
                        <a:rPr lang="en-US" sz="1200" b="0" i="0" u="none" strike="noStrike" dirty="0">
                          <a:solidFill>
                            <a:srgbClr val="000000"/>
                          </a:solidFill>
                          <a:effectLst/>
                          <a:latin typeface="Verdana" pitchFamily="34" charset="0"/>
                          <a:ea typeface="Verdana" pitchFamily="34" charset="0"/>
                        </a:rPr>
                        <a:t>-</a:t>
                      </a:r>
                    </a:p>
                  </a:txBody>
                  <a:tcPr marL="0" marR="0" marT="0" marB="0" anchor="ctr"/>
                </a:tc>
                <a:extLst>
                  <a:ext uri="{0D108BD9-81ED-4DB2-BD59-A6C34878D82A}">
                    <a16:rowId xmlns:a16="http://schemas.microsoft.com/office/drawing/2014/main" xmlns=""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45801560"/>
              </p:ext>
            </p:extLst>
          </p:nvPr>
        </p:nvGraphicFramePr>
        <p:xfrm>
          <a:off x="215156" y="3212976"/>
          <a:ext cx="8784977" cy="2376265"/>
        </p:xfrm>
        <a:graphic>
          <a:graphicData uri="http://schemas.openxmlformats.org/drawingml/2006/table">
            <a:tbl>
              <a:tblPr>
                <a:tableStyleId>{E8B1032C-EA38-4F05-BA0D-38AFFFC7BED3}</a:tableStyleId>
              </a:tblPr>
              <a:tblGrid>
                <a:gridCol w="423129">
                  <a:extLst>
                    <a:ext uri="{9D8B030D-6E8A-4147-A177-3AD203B41FA5}">
                      <a16:colId xmlns:a16="http://schemas.microsoft.com/office/drawing/2014/main" xmlns="" val="20000"/>
                    </a:ext>
                  </a:extLst>
                </a:gridCol>
                <a:gridCol w="3848462">
                  <a:extLst>
                    <a:ext uri="{9D8B030D-6E8A-4147-A177-3AD203B41FA5}">
                      <a16:colId xmlns:a16="http://schemas.microsoft.com/office/drawing/2014/main" xmlns="" val="20001"/>
                    </a:ext>
                  </a:extLst>
                </a:gridCol>
                <a:gridCol w="1450731">
                  <a:extLst>
                    <a:ext uri="{9D8B030D-6E8A-4147-A177-3AD203B41FA5}">
                      <a16:colId xmlns:a16="http://schemas.microsoft.com/office/drawing/2014/main" xmlns="" val="20002"/>
                    </a:ext>
                  </a:extLst>
                </a:gridCol>
                <a:gridCol w="805964">
                  <a:extLst>
                    <a:ext uri="{9D8B030D-6E8A-4147-A177-3AD203B41FA5}">
                      <a16:colId xmlns:a16="http://schemas.microsoft.com/office/drawing/2014/main" xmlns="" val="20003"/>
                    </a:ext>
                  </a:extLst>
                </a:gridCol>
                <a:gridCol w="644769">
                  <a:extLst>
                    <a:ext uri="{9D8B030D-6E8A-4147-A177-3AD203B41FA5}">
                      <a16:colId xmlns:a16="http://schemas.microsoft.com/office/drawing/2014/main" xmlns="" val="1450426753"/>
                    </a:ext>
                  </a:extLst>
                </a:gridCol>
                <a:gridCol w="805961">
                  <a:extLst>
                    <a:ext uri="{9D8B030D-6E8A-4147-A177-3AD203B41FA5}">
                      <a16:colId xmlns:a16="http://schemas.microsoft.com/office/drawing/2014/main" xmlns="" val="199251761"/>
                    </a:ext>
                  </a:extLst>
                </a:gridCol>
                <a:gridCol w="805961"/>
              </a:tblGrid>
              <a:tr h="228298">
                <a:tc rowSpan="2" gridSpan="2">
                  <a:txBody>
                    <a:bodyPr/>
                    <a:lstStyle/>
                    <a:p>
                      <a:pPr algn="ctr" fontAlgn="ctr"/>
                      <a:r>
                        <a:rPr lang="en-US" sz="1400" b="1" u="none" strike="noStrike" dirty="0">
                          <a:solidFill>
                            <a:schemeClr val="tx2"/>
                          </a:solidFill>
                          <a:effectLst/>
                          <a:latin typeface="+mn-lt"/>
                        </a:rPr>
                        <a:t>INDIKATOR</a:t>
                      </a:r>
                      <a:endParaRPr lang="en-US" sz="1400" b="1" i="0" u="none" strike="noStrike" dirty="0">
                        <a:solidFill>
                          <a:schemeClr val="tx2"/>
                        </a:solidFill>
                        <a:effectLst/>
                        <a:latin typeface="+mn-lt"/>
                      </a:endParaRPr>
                    </a:p>
                  </a:txBody>
                  <a:tcPr marL="0" marR="0" marT="0" marB="0" anchor="ctr">
                    <a:solidFill>
                      <a:srgbClr val="FF6600"/>
                    </a:solidFill>
                  </a:tcPr>
                </a:tc>
                <a:tc rowSpan="2" hMerge="1">
                  <a:txBody>
                    <a:bodyPr/>
                    <a:lstStyle/>
                    <a:p>
                      <a:endParaRPr lang="en-US"/>
                    </a:p>
                  </a:txBody>
                  <a:tcPr/>
                </a:tc>
                <a:tc rowSpan="2">
                  <a:txBody>
                    <a:bodyPr/>
                    <a:lstStyle/>
                    <a:p>
                      <a:pPr algn="ctr" fontAlgn="ctr"/>
                      <a:r>
                        <a:rPr lang="en-US" sz="1400" b="1" u="none" strike="noStrike" dirty="0">
                          <a:solidFill>
                            <a:schemeClr val="tx2"/>
                          </a:solidFill>
                          <a:effectLst/>
                          <a:latin typeface="+mn-lt"/>
                        </a:rPr>
                        <a:t>STANDAR</a:t>
                      </a:r>
                      <a:endParaRPr lang="en-US" sz="1400" b="1" i="0" u="none" strike="noStrike" dirty="0">
                        <a:solidFill>
                          <a:schemeClr val="tx2"/>
                        </a:solidFill>
                        <a:effectLst/>
                        <a:latin typeface="+mn-lt"/>
                      </a:endParaRPr>
                    </a:p>
                  </a:txBody>
                  <a:tcPr marL="0" marR="0" marT="0" marB="0" anchor="ctr">
                    <a:solidFill>
                      <a:srgbClr val="FF6600"/>
                    </a:solidFill>
                  </a:tcPr>
                </a:tc>
                <a:tc gridSpan="4">
                  <a:txBody>
                    <a:bodyPr/>
                    <a:lstStyle/>
                    <a:p>
                      <a:pPr algn="ctr" fontAlgn="ctr"/>
                      <a:r>
                        <a:rPr lang="en-US" sz="1400" b="1" i="0" u="none" strike="noStrike" dirty="0">
                          <a:solidFill>
                            <a:schemeClr val="tx2"/>
                          </a:solidFill>
                          <a:effectLst/>
                          <a:latin typeface="+mn-lt"/>
                        </a:rPr>
                        <a:t>BULAN</a:t>
                      </a: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0"/>
                  </a:ext>
                </a:extLst>
              </a:tr>
              <a:tr h="22829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2"/>
                          </a:solidFill>
                          <a:effectLst/>
                          <a:latin typeface="+mn-lt"/>
                        </a:rPr>
                        <a:t>JAN</a:t>
                      </a: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FEB</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MAR</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APR</a:t>
                      </a: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1"/>
                  </a:ext>
                </a:extLst>
              </a:tr>
              <a:tr h="435556">
                <a:tc>
                  <a:txBody>
                    <a:bodyPr/>
                    <a:lstStyle/>
                    <a:p>
                      <a:pPr algn="ctr" fontAlgn="ctr"/>
                      <a:r>
                        <a:rPr lang="en-US" sz="1200" b="0" i="0" u="none" strike="noStrike" dirty="0">
                          <a:solidFill>
                            <a:srgbClr val="000000"/>
                          </a:solidFill>
                          <a:effectLst/>
                          <a:latin typeface="Tahoma"/>
                        </a:rPr>
                        <a:t>1.</a:t>
                      </a:r>
                    </a:p>
                  </a:txBody>
                  <a:tcPr marL="0" marR="0" marT="0" marB="0" anchor="ctr"/>
                </a:tc>
                <a:tc>
                  <a:txBody>
                    <a:bodyPr/>
                    <a:lstStyle/>
                    <a:p>
                      <a:pPr marL="339725" marR="0" indent="-222250" algn="just" defTabSz="918240" rtl="0" eaLnBrk="1" fontAlgn="t"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ahoma"/>
                        </a:rPr>
                        <a:t>a.</a:t>
                      </a:r>
                      <a:r>
                        <a:rPr lang="en-US" sz="1200" b="0" i="0" u="none" strike="noStrike" baseline="0" dirty="0">
                          <a:solidFill>
                            <a:srgbClr val="000000"/>
                          </a:solidFill>
                          <a:effectLst/>
                          <a:latin typeface="Tahoma"/>
                        </a:rPr>
                        <a:t> </a:t>
                      </a:r>
                      <a:r>
                        <a:rPr lang="en-US" sz="1200" b="0" i="0" u="none" strike="noStrike" dirty="0" err="1">
                          <a:solidFill>
                            <a:srgbClr val="000000"/>
                          </a:solidFill>
                          <a:effectLst/>
                          <a:latin typeface="Tahoma"/>
                        </a:rPr>
                        <a:t>Waktu</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Tunggu</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Pelayanan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Obat</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Jadi</a:t>
                      </a:r>
                      <a:r>
                        <a:rPr lang="en-US" sz="1200" b="0" i="0" u="none" strike="noStrike" dirty="0">
                          <a:solidFill>
                            <a:srgbClr val="000000"/>
                          </a:solidFill>
                          <a:effectLst/>
                          <a:latin typeface="Tahoma"/>
                        </a:rPr>
                        <a:t>                </a:t>
                      </a:r>
                    </a:p>
                  </a:txBody>
                  <a:tcPr marL="0" marR="0" marT="0" marB="0" anchor="ctr"/>
                </a:tc>
                <a:tc rowSpan="2">
                  <a:txBody>
                    <a:bodyPr/>
                    <a:lstStyle/>
                    <a:p>
                      <a:pPr algn="ctr" fontAlgn="ctr"/>
                      <a:r>
                        <a:rPr lang="en-US" sz="1200" b="0" i="0" u="none" strike="noStrike" dirty="0">
                          <a:solidFill>
                            <a:srgbClr val="000000"/>
                          </a:solidFill>
                          <a:effectLst/>
                          <a:latin typeface="Tahoma"/>
                        </a:rPr>
                        <a:t>≤ 30 </a:t>
                      </a:r>
                      <a:r>
                        <a:rPr lang="en-US" sz="1200" b="0" i="0" u="none" strike="noStrike" dirty="0" err="1">
                          <a:solidFill>
                            <a:srgbClr val="000000"/>
                          </a:solidFill>
                          <a:effectLst/>
                          <a:latin typeface="Tahoma"/>
                        </a:rPr>
                        <a:t>menit</a:t>
                      </a:r>
                      <a:endParaRPr lang="en-US" sz="1200" b="0" i="0" u="none" strike="noStrike" dirty="0">
                        <a:solidFill>
                          <a:srgbClr val="000000"/>
                        </a:solidFill>
                        <a:effectLst/>
                        <a:latin typeface="Tahoma"/>
                      </a:endParaRPr>
                    </a:p>
                  </a:txBody>
                  <a:tcPr marL="0" marR="0" marT="0" marB="0" anchor="ctr"/>
                </a:tc>
                <a:tc>
                  <a:txBody>
                    <a:bodyPr/>
                    <a:lstStyle/>
                    <a:p>
                      <a:pPr algn="ctr" fontAlgn="t"/>
                      <a:r>
                        <a:rPr lang="id-ID" sz="1200" b="0" i="0" u="none" strike="noStrike" dirty="0">
                          <a:solidFill>
                            <a:srgbClr val="000000"/>
                          </a:solidFill>
                          <a:effectLst/>
                          <a:latin typeface="Tahoma" panose="020B0604030504040204" pitchFamily="34" charset="0"/>
                        </a:rPr>
                        <a:t> 14 Menit </a:t>
                      </a:r>
                    </a:p>
                  </a:txBody>
                  <a:tcPr marL="0" marR="0" marT="0" marB="0" anchor="ctr"/>
                </a:tc>
                <a:tc>
                  <a:txBody>
                    <a:bodyPr/>
                    <a:lstStyle/>
                    <a:p>
                      <a:pPr algn="ctr" fontAlgn="t"/>
                      <a:r>
                        <a:rPr lang="id-ID" sz="1200" b="0" i="0" u="none" strike="noStrike" dirty="0">
                          <a:solidFill>
                            <a:srgbClr val="000000"/>
                          </a:solidFill>
                          <a:effectLst/>
                          <a:latin typeface="Tahoma" panose="020B0604030504040204" pitchFamily="34" charset="0"/>
                        </a:rPr>
                        <a:t> 14 Menit </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14 Menit</a:t>
                      </a:r>
                    </a:p>
                  </a:txBody>
                  <a:tcPr marL="0" marR="0" marT="0" marB="0" anchor="ctr"/>
                </a:tc>
                <a:tc>
                  <a:txBody>
                    <a:bodyPr/>
                    <a:lstStyle/>
                    <a:p>
                      <a:pPr algn="ctr" fontAlgn="ctr"/>
                      <a:r>
                        <a:rPr lang="en-US" sz="1200" b="0" i="0" u="none" strike="noStrike" dirty="0">
                          <a:solidFill>
                            <a:srgbClr val="000000"/>
                          </a:solidFill>
                          <a:effectLst/>
                          <a:latin typeface="Tahoma"/>
                        </a:rPr>
                        <a:t>14 </a:t>
                      </a:r>
                      <a:r>
                        <a:rPr lang="en-US" sz="1200" b="0" i="0" u="none" strike="noStrike" dirty="0" err="1">
                          <a:solidFill>
                            <a:srgbClr val="000000"/>
                          </a:solidFill>
                          <a:effectLst/>
                          <a:latin typeface="Tahoma"/>
                        </a:rPr>
                        <a:t>Menit</a:t>
                      </a:r>
                      <a:endParaRPr lang="en-US" sz="1200" b="0" i="0" u="none" strike="noStrike" dirty="0">
                        <a:solidFill>
                          <a:srgbClr val="000000"/>
                        </a:solidFill>
                        <a:effectLst/>
                        <a:latin typeface="Tahoma"/>
                      </a:endParaRPr>
                    </a:p>
                  </a:txBody>
                  <a:tcPr marL="0" marR="0" marT="0" marB="0" anchor="ctr"/>
                </a:tc>
                <a:extLst>
                  <a:ext uri="{0D108BD9-81ED-4DB2-BD59-A6C34878D82A}">
                    <a16:rowId xmlns:a16="http://schemas.microsoft.com/office/drawing/2014/main" xmlns="" val="10002"/>
                  </a:ext>
                </a:extLst>
              </a:tr>
              <a:tr h="391370">
                <a:tc>
                  <a:txBody>
                    <a:bodyPr/>
                    <a:lstStyle/>
                    <a:p>
                      <a:endParaRPr lang="en-US" dirty="0"/>
                    </a:p>
                  </a:txBody>
                  <a:tcPr marL="0" marR="0" marT="0" marB="0" anchor="ctr"/>
                </a:tc>
                <a:tc>
                  <a:txBody>
                    <a:bodyPr/>
                    <a:lstStyle/>
                    <a:p>
                      <a:pPr marL="280988" indent="-163513" algn="l" fontAlgn="ctr"/>
                      <a:r>
                        <a:rPr lang="en-US" sz="1200" b="0" i="0" u="none" strike="noStrike" dirty="0">
                          <a:solidFill>
                            <a:srgbClr val="000000"/>
                          </a:solidFill>
                          <a:effectLst/>
                          <a:latin typeface="Tahoma"/>
                        </a:rPr>
                        <a:t>b. </a:t>
                      </a:r>
                      <a:r>
                        <a:rPr lang="en-US" sz="1200" b="0" i="0" u="none" strike="noStrike" dirty="0" err="1">
                          <a:solidFill>
                            <a:srgbClr val="000000"/>
                          </a:solidFill>
                          <a:effectLst/>
                          <a:latin typeface="Tahoma"/>
                        </a:rPr>
                        <a:t>Waktu</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Tunggu</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Pelayanan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Obat</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Racikan</a:t>
                      </a:r>
                      <a:endParaRPr lang="en-US" sz="1200" b="0" i="0" u="none" strike="noStrike" dirty="0">
                        <a:solidFill>
                          <a:srgbClr val="000000"/>
                        </a:solidFill>
                        <a:effectLst/>
                        <a:latin typeface="Tahoma"/>
                      </a:endParaRPr>
                    </a:p>
                  </a:txBody>
                  <a:tcPr marL="0" marR="0" marT="0" marB="0" anchor="ctr"/>
                </a:tc>
                <a:tc vMerge="1">
                  <a:txBody>
                    <a:bodyPr/>
                    <a:lstStyle/>
                    <a:p>
                      <a:endParaRPr lang="en-US"/>
                    </a:p>
                  </a:txBody>
                  <a:tcPr/>
                </a:tc>
                <a:tc>
                  <a:txBody>
                    <a:bodyPr/>
                    <a:lstStyle/>
                    <a:p>
                      <a:pPr algn="ctr" fontAlgn="t"/>
                      <a:r>
                        <a:rPr lang="id-ID" sz="1200" b="0" i="0" u="none" strike="noStrike" dirty="0">
                          <a:solidFill>
                            <a:srgbClr val="000000"/>
                          </a:solidFill>
                          <a:effectLst/>
                          <a:latin typeface="Tahoma" panose="020B0604030504040204" pitchFamily="34" charset="0"/>
                        </a:rPr>
                        <a:t> 28 Menit </a:t>
                      </a:r>
                    </a:p>
                  </a:txBody>
                  <a:tcPr marL="0" marR="0" marT="0" marB="0" anchor="ctr"/>
                </a:tc>
                <a:tc>
                  <a:txBody>
                    <a:bodyPr/>
                    <a:lstStyle/>
                    <a:p>
                      <a:pPr algn="ctr" fontAlgn="t"/>
                      <a:r>
                        <a:rPr lang="id-ID" sz="1200" b="0" i="0" u="none" strike="noStrike" dirty="0">
                          <a:solidFill>
                            <a:srgbClr val="000000"/>
                          </a:solidFill>
                          <a:effectLst/>
                          <a:latin typeface="Tahoma" panose="020B0604030504040204" pitchFamily="34" charset="0"/>
                        </a:rPr>
                        <a:t> 28 Menit </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28 Menit</a:t>
                      </a:r>
                    </a:p>
                  </a:txBody>
                  <a:tcPr marL="0" marR="0" marT="0" marB="0" anchor="ctr"/>
                </a:tc>
                <a:tc>
                  <a:txBody>
                    <a:bodyPr/>
                    <a:lstStyle/>
                    <a:p>
                      <a:pPr algn="ctr" fontAlgn="ctr"/>
                      <a:r>
                        <a:rPr lang="en-US" sz="1200" b="0" i="0" u="none" strike="noStrike">
                          <a:solidFill>
                            <a:srgbClr val="000000"/>
                          </a:solidFill>
                          <a:effectLst/>
                          <a:latin typeface="Tahoma"/>
                        </a:rPr>
                        <a:t>28 Menit</a:t>
                      </a:r>
                    </a:p>
                  </a:txBody>
                  <a:tcPr marL="0" marR="0" marT="0" marB="0" anchor="ctr"/>
                </a:tc>
                <a:extLst>
                  <a:ext uri="{0D108BD9-81ED-4DB2-BD59-A6C34878D82A}">
                    <a16:rowId xmlns:a16="http://schemas.microsoft.com/office/drawing/2014/main" xmlns="" val="10004"/>
                  </a:ext>
                </a:extLst>
              </a:tr>
              <a:tr h="391370">
                <a:tc>
                  <a:txBody>
                    <a:bodyPr/>
                    <a:lstStyle/>
                    <a:p>
                      <a:pPr algn="ctr" fontAlgn="ctr"/>
                      <a:r>
                        <a:rPr lang="en-US" sz="1200" b="0" i="0" u="none" strike="noStrike" dirty="0">
                          <a:solidFill>
                            <a:srgbClr val="000000"/>
                          </a:solidFill>
                          <a:effectLst/>
                          <a:latin typeface="Tahoma"/>
                        </a:rPr>
                        <a:t>2.</a:t>
                      </a:r>
                    </a:p>
                  </a:txBody>
                  <a:tcPr marL="0" marR="0" marT="0" marB="0" anchor="ctr"/>
                </a:tc>
                <a:tc>
                  <a:txBody>
                    <a:bodyPr/>
                    <a:lstStyle/>
                    <a:p>
                      <a:pPr algn="l" fontAlgn="ctr"/>
                      <a:r>
                        <a:rPr lang="en-US" sz="1200" b="0" i="0" u="none" strike="noStrike">
                          <a:solidFill>
                            <a:srgbClr val="000000"/>
                          </a:solidFill>
                          <a:effectLst/>
                          <a:latin typeface="Tahoma"/>
                        </a:rPr>
                        <a:t>Tidak Adanya Kesalahan Pemberian Obat</a:t>
                      </a:r>
                    </a:p>
                  </a:txBody>
                  <a:tcPr marL="0" marR="0" marT="0" marB="0" anchor="ctr"/>
                </a:tc>
                <a:tc>
                  <a:txBody>
                    <a:bodyPr/>
                    <a:lstStyle/>
                    <a:p>
                      <a:pPr algn="ctr" fontAlgn="ctr"/>
                      <a:r>
                        <a:rPr lang="en-US" sz="1200" b="0" i="0" u="none" strike="noStrike" dirty="0">
                          <a:solidFill>
                            <a:srgbClr val="000000"/>
                          </a:solidFill>
                          <a:effectLst/>
                          <a:latin typeface="Tahoma"/>
                        </a:rPr>
                        <a:t>100%</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99.98%</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tc>
                  <a:txBody>
                    <a:bodyPr/>
                    <a:lstStyle/>
                    <a:p>
                      <a:pPr algn="ctr" fontAlgn="ctr"/>
                      <a:r>
                        <a:rPr lang="en-US" sz="1200" b="0" i="0" u="none" strike="noStrike">
                          <a:solidFill>
                            <a:srgbClr val="000000"/>
                          </a:solidFill>
                          <a:effectLst/>
                          <a:latin typeface="Tahoma"/>
                        </a:rPr>
                        <a:t>100%</a:t>
                      </a:r>
                    </a:p>
                  </a:txBody>
                  <a:tcPr marL="0" marR="0" marT="0" marB="0" anchor="ctr"/>
                </a:tc>
                <a:extLst>
                  <a:ext uri="{0D108BD9-81ED-4DB2-BD59-A6C34878D82A}">
                    <a16:rowId xmlns:a16="http://schemas.microsoft.com/office/drawing/2014/main" xmlns="" val="10005"/>
                  </a:ext>
                </a:extLst>
              </a:tr>
              <a:tr h="310003">
                <a:tc>
                  <a:txBody>
                    <a:bodyPr/>
                    <a:lstStyle/>
                    <a:p>
                      <a:pPr algn="ctr" fontAlgn="ctr"/>
                      <a:r>
                        <a:rPr lang="en-US" sz="1200" b="0" i="0" u="none" strike="noStrike">
                          <a:solidFill>
                            <a:srgbClr val="000000"/>
                          </a:solidFill>
                          <a:effectLst/>
                          <a:latin typeface="Tahoma"/>
                        </a:rPr>
                        <a:t>3.</a:t>
                      </a:r>
                    </a:p>
                  </a:txBody>
                  <a:tcPr marL="0" marR="0" marT="0" marB="0" anchor="ctr"/>
                </a:tc>
                <a:tc>
                  <a:txBody>
                    <a:bodyPr/>
                    <a:lstStyle/>
                    <a:p>
                      <a:pPr algn="l" fontAlgn="ctr"/>
                      <a:r>
                        <a:rPr lang="en-US" sz="1200" b="0" i="0" u="none" strike="noStrike">
                          <a:solidFill>
                            <a:srgbClr val="000000"/>
                          </a:solidFill>
                          <a:effectLst/>
                          <a:latin typeface="Tahoma"/>
                        </a:rPr>
                        <a:t>Kepuasan Pelanggan</a:t>
                      </a:r>
                    </a:p>
                  </a:txBody>
                  <a:tcPr marL="0" marR="0" marT="0" marB="0" anchor="ctr"/>
                </a:tc>
                <a:tc>
                  <a:txBody>
                    <a:bodyPr/>
                    <a:lstStyle/>
                    <a:p>
                      <a:pPr algn="ctr" fontAlgn="ctr"/>
                      <a:r>
                        <a:rPr lang="en-US" sz="1200" b="0" i="0" u="none" strike="noStrike">
                          <a:solidFill>
                            <a:srgbClr val="000000"/>
                          </a:solidFill>
                          <a:effectLst/>
                          <a:latin typeface="Tahoma"/>
                        </a:rPr>
                        <a:t>≥ 80 %</a:t>
                      </a:r>
                    </a:p>
                  </a:txBody>
                  <a:tcPr marL="0" marR="0" marT="0" marB="0" anchor="ctr"/>
                </a:tc>
                <a:tc>
                  <a:txBody>
                    <a:bodyPr/>
                    <a:lstStyle/>
                    <a:p>
                      <a:pPr algn="ctr" fontAlgn="t"/>
                      <a:r>
                        <a:rPr lang="id-ID" sz="1200" b="0" i="0" u="none" strike="noStrike">
                          <a:solidFill>
                            <a:srgbClr val="000000"/>
                          </a:solidFill>
                          <a:effectLst/>
                          <a:latin typeface="Tahoma" panose="020B0604030504040204" pitchFamily="34" charset="0"/>
                        </a:rPr>
                        <a:t>-</a:t>
                      </a:r>
                    </a:p>
                  </a:txBody>
                  <a:tcPr marL="0" marR="0" marT="0" marB="0" anchor="ctr"/>
                </a:tc>
                <a:tc>
                  <a:txBody>
                    <a:bodyPr/>
                    <a:lstStyle/>
                    <a:p>
                      <a:pPr algn="ctr" fontAlgn="b"/>
                      <a:r>
                        <a:rPr lang="id-ID" sz="1200" b="0" i="0" u="none" strike="noStrike">
                          <a:solidFill>
                            <a:srgbClr val="000000"/>
                          </a:solidFill>
                          <a:effectLst/>
                          <a:latin typeface="Tahoma" panose="020B0604030504040204" pitchFamily="34" charset="0"/>
                        </a:rPr>
                        <a:t>-</a:t>
                      </a:r>
                    </a:p>
                  </a:txBody>
                  <a:tcPr marL="0" marR="0" marT="0" marB="0" anchor="ctr"/>
                </a:tc>
                <a:tc>
                  <a:txBody>
                    <a:bodyPr/>
                    <a:lstStyle/>
                    <a:p>
                      <a:pPr algn="ctr" fontAlgn="b"/>
                      <a:r>
                        <a:rPr lang="id-ID" sz="1200" b="0" i="0" u="none" strike="noStrike" dirty="0">
                          <a:solidFill>
                            <a:srgbClr val="000000"/>
                          </a:solidFill>
                          <a:effectLst/>
                          <a:latin typeface="Tahoma" panose="020B0604030504040204" pitchFamily="34" charset="0"/>
                        </a:rPr>
                        <a:t>87.03%</a:t>
                      </a:r>
                    </a:p>
                  </a:txBody>
                  <a:tcPr marL="0" marR="0" marT="0" marB="0" anchor="ctr"/>
                </a:tc>
                <a:tc>
                  <a:txBody>
                    <a:bodyPr/>
                    <a:lstStyle/>
                    <a:p>
                      <a:pPr algn="ctr" fontAlgn="ctr"/>
                      <a:r>
                        <a:rPr lang="en-US" sz="1200" b="0" i="0" u="none" strike="noStrike" dirty="0">
                          <a:solidFill>
                            <a:srgbClr val="000000"/>
                          </a:solidFill>
                          <a:effectLst/>
                          <a:latin typeface="Tahoma"/>
                        </a:rPr>
                        <a:t>-</a:t>
                      </a:r>
                    </a:p>
                  </a:txBody>
                  <a:tcPr marL="0" marR="0" marT="0" marB="0" anchor="ctr"/>
                </a:tc>
                <a:extLst>
                  <a:ext uri="{0D108BD9-81ED-4DB2-BD59-A6C34878D82A}">
                    <a16:rowId xmlns:a16="http://schemas.microsoft.com/office/drawing/2014/main" xmlns="" val="10006"/>
                  </a:ext>
                </a:extLst>
              </a:tr>
              <a:tr h="391370">
                <a:tc>
                  <a:txBody>
                    <a:bodyPr/>
                    <a:lstStyle/>
                    <a:p>
                      <a:pPr algn="ctr" fontAlgn="ctr"/>
                      <a:r>
                        <a:rPr lang="en-US" sz="1200" b="0" i="0" u="none" strike="noStrike">
                          <a:solidFill>
                            <a:srgbClr val="000000"/>
                          </a:solidFill>
                          <a:effectLst/>
                          <a:latin typeface="Tahoma"/>
                        </a:rPr>
                        <a:t>4.</a:t>
                      </a:r>
                    </a:p>
                  </a:txBody>
                  <a:tcPr marL="0" marR="0" marT="0" marB="0" anchor="ctr"/>
                </a:tc>
                <a:tc>
                  <a:txBody>
                    <a:bodyPr/>
                    <a:lstStyle/>
                    <a:p>
                      <a:pPr algn="just" fontAlgn="t"/>
                      <a:r>
                        <a:rPr lang="en-US" sz="1200" b="0" i="0" u="none" strike="noStrike">
                          <a:solidFill>
                            <a:srgbClr val="000000"/>
                          </a:solidFill>
                          <a:effectLst/>
                          <a:latin typeface="Tahoma"/>
                        </a:rPr>
                        <a:t>Penulisan Resep Sesuai Formularium</a:t>
                      </a:r>
                    </a:p>
                  </a:txBody>
                  <a:tcPr marL="0" marR="0" marT="0" marB="0" anchor="ctr"/>
                </a:tc>
                <a:tc>
                  <a:txBody>
                    <a:bodyPr/>
                    <a:lstStyle/>
                    <a:p>
                      <a:pPr algn="ctr" fontAlgn="ctr"/>
                      <a:r>
                        <a:rPr lang="en-US" sz="1200" b="0" i="0" u="none" strike="noStrike">
                          <a:solidFill>
                            <a:srgbClr val="000000"/>
                          </a:solidFill>
                          <a:effectLst/>
                          <a:latin typeface="Tahoma"/>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tc>
                  <a:txBody>
                    <a:bodyPr/>
                    <a:lstStyle/>
                    <a:p>
                      <a:pPr algn="ctr" fontAlgn="ctr"/>
                      <a:r>
                        <a:rPr lang="en-US" sz="1200" b="0" i="0" u="none" strike="noStrike" dirty="0">
                          <a:solidFill>
                            <a:srgbClr val="000000"/>
                          </a:solidFill>
                          <a:effectLst/>
                          <a:latin typeface="Tahoma"/>
                        </a:rPr>
                        <a:t>100%</a:t>
                      </a:r>
                    </a:p>
                  </a:txBody>
                  <a:tcPr marL="0" marR="0" marT="0" marB="0" anchor="ctr"/>
                </a:tc>
                <a:extLst>
                  <a:ext uri="{0D108BD9-81ED-4DB2-BD59-A6C34878D82A}">
                    <a16:rowId xmlns:a16="http://schemas.microsoft.com/office/drawing/2014/main" xmlns="" val="10007"/>
                  </a:ext>
                </a:extLst>
              </a:tr>
            </a:tbl>
          </a:graphicData>
        </a:graphic>
      </p:graphicFrame>
      <p:sp>
        <p:nvSpPr>
          <p:cNvPr id="8" name="Rectangle 7"/>
          <p:cNvSpPr/>
          <p:nvPr/>
        </p:nvSpPr>
        <p:spPr>
          <a:xfrm>
            <a:off x="226983" y="2709318"/>
            <a:ext cx="1084913" cy="328616"/>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Farmasi</a:t>
            </a:r>
            <a:endPar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682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6647AB-53FC-4FC4-B329-DC0E1CCA4575}" type="slidenum">
              <a:rPr lang="en-US" smtClean="0"/>
              <a:pPr/>
              <a:t>53</a:t>
            </a:fld>
            <a:endParaRPr lang="en-US"/>
          </a:p>
        </p:txBody>
      </p:sp>
      <p:sp>
        <p:nvSpPr>
          <p:cNvPr id="3" name="Rectangle 2"/>
          <p:cNvSpPr/>
          <p:nvPr/>
        </p:nvSpPr>
        <p:spPr>
          <a:xfrm>
            <a:off x="503188" y="43382"/>
            <a:ext cx="594394" cy="328616"/>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Gizi</a:t>
            </a:r>
            <a:endPar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485670" y="2149140"/>
            <a:ext cx="2001831" cy="328616"/>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Transfusi</a:t>
            </a:r>
            <a:r>
              <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Darah</a:t>
            </a:r>
            <a:endPar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509661" y="3889199"/>
            <a:ext cx="1706879" cy="328616"/>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Rekam</a:t>
            </a:r>
            <a:r>
              <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Medik</a:t>
            </a:r>
            <a:endPar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40265198"/>
              </p:ext>
            </p:extLst>
          </p:nvPr>
        </p:nvGraphicFramePr>
        <p:xfrm>
          <a:off x="485670" y="478143"/>
          <a:ext cx="9738599" cy="1514421"/>
        </p:xfrm>
        <a:graphic>
          <a:graphicData uri="http://schemas.openxmlformats.org/drawingml/2006/table">
            <a:tbl>
              <a:tblPr>
                <a:tableStyleId>{E8B1032C-EA38-4F05-BA0D-38AFFFC7BED3}</a:tableStyleId>
              </a:tblPr>
              <a:tblGrid>
                <a:gridCol w="467338">
                  <a:extLst>
                    <a:ext uri="{9D8B030D-6E8A-4147-A177-3AD203B41FA5}">
                      <a16:colId xmlns:a16="http://schemas.microsoft.com/office/drawing/2014/main" xmlns="" val="20000"/>
                    </a:ext>
                  </a:extLst>
                </a:gridCol>
                <a:gridCol w="3978696">
                  <a:extLst>
                    <a:ext uri="{9D8B030D-6E8A-4147-A177-3AD203B41FA5}">
                      <a16:colId xmlns:a16="http://schemas.microsoft.com/office/drawing/2014/main" xmlns="" val="20001"/>
                    </a:ext>
                  </a:extLst>
                </a:gridCol>
                <a:gridCol w="867633">
                  <a:extLst>
                    <a:ext uri="{9D8B030D-6E8A-4147-A177-3AD203B41FA5}">
                      <a16:colId xmlns:a16="http://schemas.microsoft.com/office/drawing/2014/main" xmlns="" val="20002"/>
                    </a:ext>
                  </a:extLst>
                </a:gridCol>
                <a:gridCol w="1041159">
                  <a:extLst>
                    <a:ext uri="{9D8B030D-6E8A-4147-A177-3AD203B41FA5}">
                      <a16:colId xmlns:a16="http://schemas.microsoft.com/office/drawing/2014/main" xmlns="" val="20003"/>
                    </a:ext>
                  </a:extLst>
                </a:gridCol>
                <a:gridCol w="1127923">
                  <a:extLst>
                    <a:ext uri="{9D8B030D-6E8A-4147-A177-3AD203B41FA5}">
                      <a16:colId xmlns:a16="http://schemas.microsoft.com/office/drawing/2014/main" xmlns="" val="4033260856"/>
                    </a:ext>
                  </a:extLst>
                </a:gridCol>
                <a:gridCol w="1127925">
                  <a:extLst>
                    <a:ext uri="{9D8B030D-6E8A-4147-A177-3AD203B41FA5}">
                      <a16:colId xmlns:a16="http://schemas.microsoft.com/office/drawing/2014/main" xmlns="" val="2870072829"/>
                    </a:ext>
                  </a:extLst>
                </a:gridCol>
                <a:gridCol w="1127925"/>
              </a:tblGrid>
              <a:tr h="211498">
                <a:tc rowSpan="2" gridSpan="2">
                  <a:txBody>
                    <a:bodyPr/>
                    <a:lstStyle/>
                    <a:p>
                      <a:pPr algn="ctr" fontAlgn="ctr"/>
                      <a:r>
                        <a:rPr lang="en-US" sz="1400" b="1" u="none" strike="noStrike" dirty="0">
                          <a:solidFill>
                            <a:schemeClr val="tx2"/>
                          </a:solidFill>
                          <a:effectLst/>
                          <a:latin typeface="+mn-lt"/>
                        </a:rPr>
                        <a:t>INDIKATOR</a:t>
                      </a:r>
                      <a:endParaRPr lang="en-US" sz="1400" b="1" i="0" u="none" strike="noStrike" dirty="0">
                        <a:solidFill>
                          <a:schemeClr val="tx2"/>
                        </a:solidFill>
                        <a:effectLst/>
                        <a:latin typeface="+mn-lt"/>
                      </a:endParaRPr>
                    </a:p>
                  </a:txBody>
                  <a:tcPr marL="0" marR="0" marT="0" marB="0" anchor="ctr">
                    <a:solidFill>
                      <a:srgbClr val="FF6600"/>
                    </a:solidFill>
                  </a:tcPr>
                </a:tc>
                <a:tc rowSpan="2" hMerge="1">
                  <a:txBody>
                    <a:bodyPr/>
                    <a:lstStyle/>
                    <a:p>
                      <a:endParaRPr lang="en-US"/>
                    </a:p>
                  </a:txBody>
                  <a:tcPr/>
                </a:tc>
                <a:tc rowSpan="2">
                  <a:txBody>
                    <a:bodyPr/>
                    <a:lstStyle/>
                    <a:p>
                      <a:pPr algn="ctr" fontAlgn="ctr"/>
                      <a:r>
                        <a:rPr lang="en-US" sz="1400" b="1" u="none" strike="noStrike" dirty="0">
                          <a:solidFill>
                            <a:schemeClr val="tx2"/>
                          </a:solidFill>
                          <a:effectLst/>
                          <a:latin typeface="+mn-lt"/>
                        </a:rPr>
                        <a:t>STANDAR</a:t>
                      </a:r>
                      <a:endParaRPr lang="en-US" sz="1400" b="1" i="0" u="none" strike="noStrike" dirty="0">
                        <a:solidFill>
                          <a:schemeClr val="tx2"/>
                        </a:solidFill>
                        <a:effectLst/>
                        <a:latin typeface="+mn-lt"/>
                      </a:endParaRPr>
                    </a:p>
                  </a:txBody>
                  <a:tcPr marL="0" marR="0" marT="0" marB="0" anchor="ctr">
                    <a:solidFill>
                      <a:srgbClr val="FF6600"/>
                    </a:solidFill>
                  </a:tcPr>
                </a:tc>
                <a:tc gridSpan="4">
                  <a:txBody>
                    <a:bodyPr/>
                    <a:lstStyle/>
                    <a:p>
                      <a:pPr algn="ctr" fontAlgn="ctr"/>
                      <a:r>
                        <a:rPr lang="en-US" sz="1400" b="1" i="0" u="none" strike="noStrike" dirty="0">
                          <a:solidFill>
                            <a:schemeClr val="tx2"/>
                          </a:solidFill>
                          <a:effectLst/>
                          <a:latin typeface="+mn-lt"/>
                        </a:rPr>
                        <a:t>BULAN</a:t>
                      </a: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0"/>
                  </a:ext>
                </a:extLst>
              </a:tr>
              <a:tr h="21149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2"/>
                          </a:solidFill>
                          <a:effectLst/>
                          <a:latin typeface="+mn-lt"/>
                        </a:rPr>
                        <a:t>JAN</a:t>
                      </a: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FEB</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MAR</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APR</a:t>
                      </a: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1"/>
                  </a:ext>
                </a:extLst>
              </a:tr>
              <a:tr h="362567">
                <a:tc>
                  <a:txBody>
                    <a:bodyPr/>
                    <a:lstStyle/>
                    <a:p>
                      <a:pPr algn="ctr" fontAlgn="t"/>
                      <a:r>
                        <a:rPr lang="en-US" sz="1200" b="0" i="0" u="none" strike="noStrike" dirty="0">
                          <a:solidFill>
                            <a:srgbClr val="000000"/>
                          </a:solidFill>
                          <a:effectLst/>
                          <a:latin typeface="Tahoma"/>
                        </a:rPr>
                        <a:t>1.</a:t>
                      </a:r>
                    </a:p>
                  </a:txBody>
                  <a:tcPr marL="0" marR="0" marT="0" marB="0"/>
                </a:tc>
                <a:tc>
                  <a:txBody>
                    <a:bodyPr/>
                    <a:lstStyle/>
                    <a:p>
                      <a:pPr algn="just" fontAlgn="t"/>
                      <a:r>
                        <a:rPr lang="fi-FI" sz="1200" b="0" i="0" u="none" strike="noStrike">
                          <a:solidFill>
                            <a:srgbClr val="000000"/>
                          </a:solidFill>
                          <a:effectLst/>
                          <a:latin typeface="Tahoma"/>
                        </a:rPr>
                        <a:t>Ketepatan Waktu Pemberian Makanan Kepada Pasien</a:t>
                      </a:r>
                    </a:p>
                  </a:txBody>
                  <a:tcPr marL="0" marR="0" marT="0" marB="0"/>
                </a:tc>
                <a:tc>
                  <a:txBody>
                    <a:bodyPr/>
                    <a:lstStyle/>
                    <a:p>
                      <a:pPr algn="ctr" fontAlgn="ctr"/>
                      <a:r>
                        <a:rPr lang="en-US" sz="1200" b="0" i="0" u="none" strike="noStrike">
                          <a:solidFill>
                            <a:srgbClr val="000000"/>
                          </a:solidFill>
                          <a:effectLst/>
                          <a:latin typeface="Tahoma"/>
                        </a:rPr>
                        <a:t>≥  90%</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en-US" sz="1200" b="0" i="0" u="none" strike="noStrike" dirty="0">
                          <a:solidFill>
                            <a:srgbClr val="000000"/>
                          </a:solidFill>
                          <a:effectLst/>
                          <a:latin typeface="Tahoma"/>
                        </a:rPr>
                        <a:t>100%</a:t>
                      </a:r>
                    </a:p>
                  </a:txBody>
                  <a:tcPr marL="0" marR="0" marT="0" marB="0" anchor="ctr"/>
                </a:tc>
                <a:extLst>
                  <a:ext uri="{0D108BD9-81ED-4DB2-BD59-A6C34878D82A}">
                    <a16:rowId xmlns:a16="http://schemas.microsoft.com/office/drawing/2014/main" xmlns="" val="10002"/>
                  </a:ext>
                </a:extLst>
              </a:tr>
              <a:tr h="362567">
                <a:tc>
                  <a:txBody>
                    <a:bodyPr/>
                    <a:lstStyle/>
                    <a:p>
                      <a:pPr algn="ctr" fontAlgn="ctr"/>
                      <a:r>
                        <a:rPr lang="en-US" sz="1200" b="0" i="0" u="none" strike="noStrike">
                          <a:solidFill>
                            <a:srgbClr val="000000"/>
                          </a:solidFill>
                          <a:effectLst/>
                          <a:latin typeface="Tahoma"/>
                        </a:rPr>
                        <a:t>2.</a:t>
                      </a:r>
                    </a:p>
                  </a:txBody>
                  <a:tcPr marL="0" marR="0" marT="0" marB="0" anchor="ctr"/>
                </a:tc>
                <a:tc>
                  <a:txBody>
                    <a:bodyPr/>
                    <a:lstStyle/>
                    <a:p>
                      <a:pPr algn="l" fontAlgn="ctr"/>
                      <a:r>
                        <a:rPr lang="fi-FI" sz="1200" b="0" i="0" u="none" strike="noStrike">
                          <a:solidFill>
                            <a:srgbClr val="000000"/>
                          </a:solidFill>
                          <a:effectLst/>
                          <a:latin typeface="Tahoma"/>
                        </a:rPr>
                        <a:t>Sisa Makanan Yang Tidak Termakan Oleh Pasien</a:t>
                      </a:r>
                    </a:p>
                  </a:txBody>
                  <a:tcPr marL="0" marR="0" marT="0" marB="0" anchor="ctr"/>
                </a:tc>
                <a:tc>
                  <a:txBody>
                    <a:bodyPr/>
                    <a:lstStyle/>
                    <a:p>
                      <a:pPr algn="ctr" fontAlgn="ctr"/>
                      <a:r>
                        <a:rPr lang="en-US" sz="1200" b="0" i="0" u="none" strike="noStrike">
                          <a:solidFill>
                            <a:srgbClr val="000000"/>
                          </a:solidFill>
                          <a:effectLst/>
                          <a:latin typeface="Tahoma"/>
                        </a:rPr>
                        <a:t>≤ 20%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6.49%</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2.92%</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2.76%</a:t>
                      </a:r>
                    </a:p>
                  </a:txBody>
                  <a:tcPr marL="0" marR="0" marT="0" marB="0" anchor="ctr"/>
                </a:tc>
                <a:tc>
                  <a:txBody>
                    <a:bodyPr/>
                    <a:lstStyle/>
                    <a:p>
                      <a:pPr algn="ctr" fontAlgn="ctr"/>
                      <a:r>
                        <a:rPr lang="en-US" sz="1200" b="0" i="0" u="none" strike="noStrike">
                          <a:solidFill>
                            <a:srgbClr val="000000"/>
                          </a:solidFill>
                          <a:effectLst/>
                          <a:latin typeface="Tahoma"/>
                        </a:rPr>
                        <a:t>2,44%</a:t>
                      </a:r>
                    </a:p>
                  </a:txBody>
                  <a:tcPr marL="0" marR="0" marT="0" marB="0" anchor="ctr"/>
                </a:tc>
                <a:extLst>
                  <a:ext uri="{0D108BD9-81ED-4DB2-BD59-A6C34878D82A}">
                    <a16:rowId xmlns:a16="http://schemas.microsoft.com/office/drawing/2014/main" xmlns="" val="10003"/>
                  </a:ext>
                </a:extLst>
              </a:tr>
              <a:tr h="362567">
                <a:tc>
                  <a:txBody>
                    <a:bodyPr/>
                    <a:lstStyle/>
                    <a:p>
                      <a:pPr algn="ctr" fontAlgn="ctr"/>
                      <a:r>
                        <a:rPr lang="en-US" sz="1200" b="0" i="0" u="none" strike="noStrike">
                          <a:solidFill>
                            <a:srgbClr val="000000"/>
                          </a:solidFill>
                          <a:effectLst/>
                          <a:latin typeface="Tahoma"/>
                        </a:rPr>
                        <a:t>3.</a:t>
                      </a:r>
                    </a:p>
                  </a:txBody>
                  <a:tcPr marL="0" marR="0" marT="0" marB="0" anchor="ctr"/>
                </a:tc>
                <a:tc>
                  <a:txBody>
                    <a:bodyPr/>
                    <a:lstStyle/>
                    <a:p>
                      <a:pPr algn="l" fontAlgn="ctr"/>
                      <a:r>
                        <a:rPr lang="en-US" sz="1200" b="0" i="0" u="none" strike="noStrike">
                          <a:solidFill>
                            <a:srgbClr val="000000"/>
                          </a:solidFill>
                          <a:effectLst/>
                          <a:latin typeface="Tahoma"/>
                        </a:rPr>
                        <a:t>Tidak Adanya Kejadian Kesalahan Pemberian Diet</a:t>
                      </a:r>
                    </a:p>
                  </a:txBody>
                  <a:tcPr marL="0" marR="0" marT="0" marB="0" anchor="ctr"/>
                </a:tc>
                <a:tc>
                  <a:txBody>
                    <a:bodyPr/>
                    <a:lstStyle/>
                    <a:p>
                      <a:pPr algn="ctr" fontAlgn="ctr"/>
                      <a:r>
                        <a:rPr lang="en-US" sz="1200" b="0" i="0" u="none" strike="noStrike">
                          <a:solidFill>
                            <a:srgbClr val="000000"/>
                          </a:solidFill>
                          <a:effectLst/>
                          <a:latin typeface="Tahoma"/>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tc>
                  <a:txBody>
                    <a:bodyPr/>
                    <a:lstStyle/>
                    <a:p>
                      <a:pPr algn="ctr" fontAlgn="ctr"/>
                      <a:r>
                        <a:rPr lang="en-US" sz="1200" b="0" i="0" u="none" strike="noStrike" dirty="0">
                          <a:solidFill>
                            <a:srgbClr val="000000"/>
                          </a:solidFill>
                          <a:effectLst/>
                          <a:latin typeface="Tahoma"/>
                        </a:rPr>
                        <a:t>100%</a:t>
                      </a:r>
                    </a:p>
                  </a:txBody>
                  <a:tcPr marL="0" marR="0" marT="0" marB="0" anchor="ctr"/>
                </a:tc>
                <a:extLst>
                  <a:ext uri="{0D108BD9-81ED-4DB2-BD59-A6C34878D82A}">
                    <a16:rowId xmlns:a16="http://schemas.microsoft.com/office/drawing/2014/main" xmlns=""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67551463"/>
              </p:ext>
            </p:extLst>
          </p:nvPr>
        </p:nvGraphicFramePr>
        <p:xfrm>
          <a:off x="509661" y="2554695"/>
          <a:ext cx="7128795" cy="1183876"/>
        </p:xfrm>
        <a:graphic>
          <a:graphicData uri="http://schemas.openxmlformats.org/drawingml/2006/table">
            <a:tbl>
              <a:tblPr>
                <a:tableStyleId>{E8B1032C-EA38-4F05-BA0D-38AFFFC7BED3}</a:tableStyleId>
              </a:tblPr>
              <a:tblGrid>
                <a:gridCol w="348408">
                  <a:extLst>
                    <a:ext uri="{9D8B030D-6E8A-4147-A177-3AD203B41FA5}">
                      <a16:colId xmlns:a16="http://schemas.microsoft.com/office/drawing/2014/main" xmlns="" val="20000"/>
                    </a:ext>
                  </a:extLst>
                </a:gridCol>
                <a:gridCol w="2261238">
                  <a:extLst>
                    <a:ext uri="{9D8B030D-6E8A-4147-A177-3AD203B41FA5}">
                      <a16:colId xmlns:a16="http://schemas.microsoft.com/office/drawing/2014/main" xmlns="" val="20001"/>
                    </a:ext>
                  </a:extLst>
                </a:gridCol>
                <a:gridCol w="1272998">
                  <a:extLst>
                    <a:ext uri="{9D8B030D-6E8A-4147-A177-3AD203B41FA5}">
                      <a16:colId xmlns:a16="http://schemas.microsoft.com/office/drawing/2014/main" xmlns="" val="20002"/>
                    </a:ext>
                  </a:extLst>
                </a:gridCol>
                <a:gridCol w="827449">
                  <a:extLst>
                    <a:ext uri="{9D8B030D-6E8A-4147-A177-3AD203B41FA5}">
                      <a16:colId xmlns:a16="http://schemas.microsoft.com/office/drawing/2014/main" xmlns="" val="20003"/>
                    </a:ext>
                  </a:extLst>
                </a:gridCol>
                <a:gridCol w="763800">
                  <a:extLst>
                    <a:ext uri="{9D8B030D-6E8A-4147-A177-3AD203B41FA5}">
                      <a16:colId xmlns:a16="http://schemas.microsoft.com/office/drawing/2014/main" xmlns="" val="900328664"/>
                    </a:ext>
                  </a:extLst>
                </a:gridCol>
                <a:gridCol w="827451">
                  <a:extLst>
                    <a:ext uri="{9D8B030D-6E8A-4147-A177-3AD203B41FA5}">
                      <a16:colId xmlns:a16="http://schemas.microsoft.com/office/drawing/2014/main" xmlns="" val="572824590"/>
                    </a:ext>
                  </a:extLst>
                </a:gridCol>
                <a:gridCol w="827451"/>
              </a:tblGrid>
              <a:tr h="233406">
                <a:tc rowSpan="2" gridSpan="2">
                  <a:txBody>
                    <a:bodyPr/>
                    <a:lstStyle/>
                    <a:p>
                      <a:pPr algn="ctr" fontAlgn="ctr"/>
                      <a:r>
                        <a:rPr lang="en-US" sz="1400" b="1" u="none" strike="noStrike" dirty="0">
                          <a:solidFill>
                            <a:schemeClr val="tx2"/>
                          </a:solidFill>
                          <a:effectLst/>
                          <a:latin typeface="+mn-lt"/>
                        </a:rPr>
                        <a:t>INDIKATOR</a:t>
                      </a:r>
                      <a:endParaRPr lang="en-US" sz="1400" b="1" i="0" u="none" strike="noStrike" dirty="0">
                        <a:solidFill>
                          <a:schemeClr val="tx2"/>
                        </a:solidFill>
                        <a:effectLst/>
                        <a:latin typeface="+mn-lt"/>
                      </a:endParaRPr>
                    </a:p>
                  </a:txBody>
                  <a:tcPr marL="0" marR="0" marT="0" marB="0" anchor="ctr">
                    <a:solidFill>
                      <a:srgbClr val="FF6600"/>
                    </a:solidFill>
                  </a:tcPr>
                </a:tc>
                <a:tc rowSpan="2" hMerge="1">
                  <a:txBody>
                    <a:bodyPr/>
                    <a:lstStyle/>
                    <a:p>
                      <a:endParaRPr lang="en-US"/>
                    </a:p>
                  </a:txBody>
                  <a:tcPr/>
                </a:tc>
                <a:tc rowSpan="2">
                  <a:txBody>
                    <a:bodyPr/>
                    <a:lstStyle/>
                    <a:p>
                      <a:pPr algn="ctr" fontAlgn="ctr"/>
                      <a:r>
                        <a:rPr lang="en-US" sz="1400" b="1" u="none" strike="noStrike" dirty="0">
                          <a:solidFill>
                            <a:schemeClr val="tx2"/>
                          </a:solidFill>
                          <a:effectLst/>
                          <a:latin typeface="+mn-lt"/>
                        </a:rPr>
                        <a:t>STANDAR</a:t>
                      </a:r>
                      <a:endParaRPr lang="en-US" sz="1400" b="1" i="0" u="none" strike="noStrike" dirty="0">
                        <a:solidFill>
                          <a:schemeClr val="tx2"/>
                        </a:solidFill>
                        <a:effectLst/>
                        <a:latin typeface="+mn-lt"/>
                      </a:endParaRPr>
                    </a:p>
                  </a:txBody>
                  <a:tcPr marL="0" marR="0" marT="0" marB="0" anchor="ctr">
                    <a:solidFill>
                      <a:srgbClr val="FF6600"/>
                    </a:solidFill>
                  </a:tcPr>
                </a:tc>
                <a:tc gridSpan="4">
                  <a:txBody>
                    <a:bodyPr/>
                    <a:lstStyle/>
                    <a:p>
                      <a:pPr algn="ctr" fontAlgn="ctr"/>
                      <a:r>
                        <a:rPr lang="en-US" sz="1400" b="1" i="0" u="none" strike="noStrike" dirty="0">
                          <a:solidFill>
                            <a:schemeClr val="tx2"/>
                          </a:solidFill>
                          <a:effectLst/>
                          <a:latin typeface="+mn-lt"/>
                        </a:rPr>
                        <a:t>BULAN</a:t>
                      </a: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0"/>
                  </a:ext>
                </a:extLst>
              </a:tr>
              <a:tr h="23340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2"/>
                          </a:solidFill>
                          <a:effectLst/>
                          <a:latin typeface="+mn-lt"/>
                        </a:rPr>
                        <a:t>JAN</a:t>
                      </a: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FEB</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MAR</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APR</a:t>
                      </a: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1"/>
                  </a:ext>
                </a:extLst>
              </a:tr>
              <a:tr h="400125">
                <a:tc>
                  <a:txBody>
                    <a:bodyPr/>
                    <a:lstStyle/>
                    <a:p>
                      <a:pPr algn="ctr" fontAlgn="ctr"/>
                      <a:r>
                        <a:rPr lang="en-US" sz="1200" b="0" i="0" u="none" strike="noStrike" dirty="0">
                          <a:solidFill>
                            <a:srgbClr val="000000"/>
                          </a:solidFill>
                          <a:effectLst/>
                          <a:latin typeface="Tahoma"/>
                        </a:rPr>
                        <a:t>1.</a:t>
                      </a:r>
                    </a:p>
                  </a:txBody>
                  <a:tcPr marL="0" marR="0" marT="0" marB="0" anchor="ctr"/>
                </a:tc>
                <a:tc>
                  <a:txBody>
                    <a:bodyPr/>
                    <a:lstStyle/>
                    <a:p>
                      <a:pPr algn="l" fontAlgn="ctr"/>
                      <a:r>
                        <a:rPr lang="sv-SE" sz="1200" b="0" i="0" u="none" strike="noStrike">
                          <a:solidFill>
                            <a:srgbClr val="000000"/>
                          </a:solidFill>
                          <a:effectLst/>
                          <a:latin typeface="Tahoma"/>
                        </a:rPr>
                        <a:t>Kebutuhan darah bagi setiap pelayanan transfusi</a:t>
                      </a:r>
                    </a:p>
                  </a:txBody>
                  <a:tcPr marL="0" marR="0" marT="0" marB="0" anchor="ctr"/>
                </a:tc>
                <a:tc>
                  <a:txBody>
                    <a:bodyPr/>
                    <a:lstStyle/>
                    <a:p>
                      <a:pPr algn="ctr" fontAlgn="ctr"/>
                      <a:r>
                        <a:rPr lang="en-US" sz="1200" b="0" i="0" u="none" strike="noStrike">
                          <a:solidFill>
                            <a:srgbClr val="000000"/>
                          </a:solidFill>
                          <a:effectLst/>
                          <a:latin typeface="Tahoma"/>
                        </a:rPr>
                        <a:t>100% Terpenuhi</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a:t>
                      </a:r>
                    </a:p>
                  </a:txBody>
                  <a:tcPr marL="0" marR="0" marT="0" marB="0" anchor="ctr"/>
                </a:tc>
                <a:tc>
                  <a:txBody>
                    <a:bodyPr/>
                    <a:lstStyle/>
                    <a:p>
                      <a:pPr algn="ctr" fontAlgn="ctr"/>
                      <a:r>
                        <a:rPr lang="en-US" sz="1200" b="0" i="0" u="none" strike="noStrike" dirty="0" smtClean="0">
                          <a:solidFill>
                            <a:srgbClr val="000000"/>
                          </a:solidFill>
                          <a:effectLst/>
                          <a:latin typeface="Tahoma" panose="020B0604030504040204" pitchFamily="34" charset="0"/>
                        </a:rPr>
                        <a:t>-</a:t>
                      </a:r>
                      <a:endParaRPr lang="id-ID" sz="1200" b="0"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2"/>
                  </a:ext>
                </a:extLst>
              </a:tr>
              <a:tr h="316939">
                <a:tc>
                  <a:txBody>
                    <a:bodyPr/>
                    <a:lstStyle/>
                    <a:p>
                      <a:pPr algn="ctr" fontAlgn="ctr"/>
                      <a:r>
                        <a:rPr lang="en-US" sz="1200" b="0" i="0" u="none" strike="noStrike" dirty="0">
                          <a:solidFill>
                            <a:srgbClr val="000000"/>
                          </a:solidFill>
                          <a:effectLst/>
                          <a:latin typeface="Tahoma"/>
                        </a:rPr>
                        <a:t>2</a:t>
                      </a:r>
                    </a:p>
                  </a:txBody>
                  <a:tcPr marL="0" marR="0" marT="0" marB="0" anchor="ctr"/>
                </a:tc>
                <a:tc>
                  <a:txBody>
                    <a:bodyPr/>
                    <a:lstStyle/>
                    <a:p>
                      <a:pPr algn="l" fontAlgn="ctr"/>
                      <a:r>
                        <a:rPr lang="en-US" sz="1200" b="0" i="0" u="none" strike="noStrike" dirty="0" err="1">
                          <a:solidFill>
                            <a:srgbClr val="000000"/>
                          </a:solidFill>
                          <a:effectLst/>
                          <a:latin typeface="Tahoma"/>
                        </a:rPr>
                        <a:t>Kejadian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reaksi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tranfusi</a:t>
                      </a:r>
                      <a:endParaRPr lang="en-US" sz="1200" b="0" i="0" u="none" strike="noStrike" dirty="0">
                        <a:solidFill>
                          <a:srgbClr val="000000"/>
                        </a:solidFill>
                        <a:effectLst/>
                        <a:latin typeface="Tahoma"/>
                      </a:endParaRPr>
                    </a:p>
                  </a:txBody>
                  <a:tcPr marL="0" marR="0" marT="0" marB="0" anchor="ctr"/>
                </a:tc>
                <a:tc>
                  <a:txBody>
                    <a:bodyPr/>
                    <a:lstStyle/>
                    <a:p>
                      <a:pPr algn="ctr" fontAlgn="ctr"/>
                      <a:r>
                        <a:rPr lang="en-US" sz="1200" b="0" i="0" u="none" strike="noStrike">
                          <a:solidFill>
                            <a:srgbClr val="000000"/>
                          </a:solidFill>
                          <a:effectLst/>
                          <a:latin typeface="Tahoma"/>
                        </a:rPr>
                        <a:t>≤ 0,01%</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a:t>
                      </a:r>
                    </a:p>
                  </a:txBody>
                  <a:tcPr marL="0" marR="0" marT="0" marB="0" anchor="ctr"/>
                </a:tc>
                <a:tc>
                  <a:txBody>
                    <a:bodyPr/>
                    <a:lstStyle/>
                    <a:p>
                      <a:pPr algn="ctr" fontAlgn="ctr"/>
                      <a:r>
                        <a:rPr lang="en-US" sz="1200" b="0" i="0" u="none" strike="noStrike" dirty="0" smtClean="0">
                          <a:solidFill>
                            <a:srgbClr val="000000"/>
                          </a:solidFill>
                          <a:effectLst/>
                          <a:latin typeface="Tahoma" panose="020B0604030504040204" pitchFamily="34" charset="0"/>
                        </a:rPr>
                        <a:t>-</a:t>
                      </a:r>
                      <a:endParaRPr lang="id-ID" sz="1200" b="0"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14889820"/>
              </p:ext>
            </p:extLst>
          </p:nvPr>
        </p:nvGraphicFramePr>
        <p:xfrm>
          <a:off x="501434" y="4363906"/>
          <a:ext cx="9290787" cy="2243360"/>
        </p:xfrm>
        <a:graphic>
          <a:graphicData uri="http://schemas.openxmlformats.org/drawingml/2006/table">
            <a:tbl>
              <a:tblPr>
                <a:tableStyleId>{E8B1032C-EA38-4F05-BA0D-38AFFFC7BED3}</a:tableStyleId>
              </a:tblPr>
              <a:tblGrid>
                <a:gridCol w="454111">
                  <a:extLst>
                    <a:ext uri="{9D8B030D-6E8A-4147-A177-3AD203B41FA5}">
                      <a16:colId xmlns:a16="http://schemas.microsoft.com/office/drawing/2014/main" xmlns="" val="20000"/>
                    </a:ext>
                  </a:extLst>
                </a:gridCol>
                <a:gridCol w="3445871">
                  <a:extLst>
                    <a:ext uri="{9D8B030D-6E8A-4147-A177-3AD203B41FA5}">
                      <a16:colId xmlns:a16="http://schemas.microsoft.com/office/drawing/2014/main" xmlns="" val="20001"/>
                    </a:ext>
                  </a:extLst>
                </a:gridCol>
                <a:gridCol w="1161095">
                  <a:extLst>
                    <a:ext uri="{9D8B030D-6E8A-4147-A177-3AD203B41FA5}">
                      <a16:colId xmlns:a16="http://schemas.microsoft.com/office/drawing/2014/main" xmlns="" val="20002"/>
                    </a:ext>
                  </a:extLst>
                </a:gridCol>
                <a:gridCol w="1078160">
                  <a:extLst>
                    <a:ext uri="{9D8B030D-6E8A-4147-A177-3AD203B41FA5}">
                      <a16:colId xmlns:a16="http://schemas.microsoft.com/office/drawing/2014/main" xmlns="" val="20003"/>
                    </a:ext>
                  </a:extLst>
                </a:gridCol>
                <a:gridCol w="995226">
                  <a:extLst>
                    <a:ext uri="{9D8B030D-6E8A-4147-A177-3AD203B41FA5}">
                      <a16:colId xmlns:a16="http://schemas.microsoft.com/office/drawing/2014/main" xmlns="" val="2955966293"/>
                    </a:ext>
                  </a:extLst>
                </a:gridCol>
                <a:gridCol w="1078162">
                  <a:extLst>
                    <a:ext uri="{9D8B030D-6E8A-4147-A177-3AD203B41FA5}">
                      <a16:colId xmlns:a16="http://schemas.microsoft.com/office/drawing/2014/main" xmlns="" val="3443731962"/>
                    </a:ext>
                  </a:extLst>
                </a:gridCol>
                <a:gridCol w="1078162"/>
              </a:tblGrid>
              <a:tr h="208402">
                <a:tc rowSpan="2" gridSpan="2">
                  <a:txBody>
                    <a:bodyPr/>
                    <a:lstStyle/>
                    <a:p>
                      <a:pPr algn="ctr" fontAlgn="ctr"/>
                      <a:r>
                        <a:rPr lang="en-US" sz="1400" b="1" u="none" strike="noStrike" dirty="0">
                          <a:solidFill>
                            <a:schemeClr val="tx2"/>
                          </a:solidFill>
                          <a:effectLst/>
                          <a:latin typeface="+mn-lt"/>
                        </a:rPr>
                        <a:t>INDIKATOR</a:t>
                      </a:r>
                      <a:endParaRPr lang="en-US" sz="1400" b="1" i="0" u="none" strike="noStrike" dirty="0">
                        <a:solidFill>
                          <a:schemeClr val="tx2"/>
                        </a:solidFill>
                        <a:effectLst/>
                        <a:latin typeface="+mn-lt"/>
                      </a:endParaRPr>
                    </a:p>
                  </a:txBody>
                  <a:tcPr marL="0" marR="0" marT="0" marB="0" anchor="ctr">
                    <a:solidFill>
                      <a:srgbClr val="FF6600"/>
                    </a:solidFill>
                  </a:tcPr>
                </a:tc>
                <a:tc rowSpan="2" hMerge="1">
                  <a:txBody>
                    <a:bodyPr/>
                    <a:lstStyle/>
                    <a:p>
                      <a:endParaRPr lang="en-US"/>
                    </a:p>
                  </a:txBody>
                  <a:tcPr/>
                </a:tc>
                <a:tc rowSpan="2">
                  <a:txBody>
                    <a:bodyPr/>
                    <a:lstStyle/>
                    <a:p>
                      <a:pPr algn="ctr" fontAlgn="ctr"/>
                      <a:r>
                        <a:rPr lang="en-US" sz="1400" b="1" u="none" strike="noStrike" dirty="0">
                          <a:solidFill>
                            <a:schemeClr val="tx2"/>
                          </a:solidFill>
                          <a:effectLst/>
                          <a:latin typeface="+mn-lt"/>
                        </a:rPr>
                        <a:t>STANDAR</a:t>
                      </a:r>
                      <a:endParaRPr lang="en-US" sz="1400" b="1" i="0" u="none" strike="noStrike" dirty="0">
                        <a:solidFill>
                          <a:schemeClr val="tx2"/>
                        </a:solidFill>
                        <a:effectLst/>
                        <a:latin typeface="+mn-lt"/>
                      </a:endParaRPr>
                    </a:p>
                  </a:txBody>
                  <a:tcPr marL="0" marR="0" marT="0" marB="0" anchor="ctr">
                    <a:solidFill>
                      <a:srgbClr val="FF6600"/>
                    </a:solidFill>
                  </a:tcPr>
                </a:tc>
                <a:tc gridSpan="4">
                  <a:txBody>
                    <a:bodyPr/>
                    <a:lstStyle/>
                    <a:p>
                      <a:pPr algn="ctr" fontAlgn="ctr"/>
                      <a:r>
                        <a:rPr lang="en-US" sz="1400" b="1" i="0" u="none" strike="noStrike" dirty="0">
                          <a:solidFill>
                            <a:schemeClr val="tx2"/>
                          </a:solidFill>
                          <a:effectLst/>
                          <a:latin typeface="+mn-lt"/>
                        </a:rPr>
                        <a:t>BULAN</a:t>
                      </a: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0"/>
                  </a:ext>
                </a:extLst>
              </a:tr>
              <a:tr h="20840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2"/>
                          </a:solidFill>
                          <a:effectLst/>
                          <a:latin typeface="+mn-lt"/>
                        </a:rPr>
                        <a:t>JAN</a:t>
                      </a: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FEB</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MAR</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APR</a:t>
                      </a: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1"/>
                  </a:ext>
                </a:extLst>
              </a:tr>
              <a:tr h="426916">
                <a:tc>
                  <a:txBody>
                    <a:bodyPr/>
                    <a:lstStyle/>
                    <a:p>
                      <a:pPr algn="ctr" fontAlgn="t"/>
                      <a:r>
                        <a:rPr lang="en-US" sz="1200" b="0" i="0" u="none" strike="noStrike" dirty="0">
                          <a:solidFill>
                            <a:srgbClr val="000000"/>
                          </a:solidFill>
                          <a:effectLst/>
                          <a:latin typeface="Tahoma"/>
                        </a:rPr>
                        <a:t>1.</a:t>
                      </a:r>
                    </a:p>
                  </a:txBody>
                  <a:tcPr marL="0" marR="0" marT="0" marB="0"/>
                </a:tc>
                <a:tc>
                  <a:txBody>
                    <a:bodyPr/>
                    <a:lstStyle/>
                    <a:p>
                      <a:pPr algn="just" fontAlgn="t"/>
                      <a:r>
                        <a:rPr lang="en-US" sz="1200" b="0" i="0" u="none" strike="noStrike">
                          <a:solidFill>
                            <a:srgbClr val="000000"/>
                          </a:solidFill>
                          <a:effectLst/>
                          <a:latin typeface="Tahoma"/>
                        </a:rPr>
                        <a:t>Kelengkapan Pengisian Rekam Medik 24 Jam Setelah Selesai Pelayanan</a:t>
                      </a:r>
                    </a:p>
                  </a:txBody>
                  <a:tcPr marL="0" marR="0" marT="0" marB="0"/>
                </a:tc>
                <a:tc>
                  <a:txBody>
                    <a:bodyPr/>
                    <a:lstStyle/>
                    <a:p>
                      <a:pPr algn="ctr" fontAlgn="ctr"/>
                      <a:r>
                        <a:rPr lang="en-US" sz="1200" b="0" i="0" u="none" strike="noStrike">
                          <a:solidFill>
                            <a:srgbClr val="000000"/>
                          </a:solidFill>
                          <a:effectLst/>
                          <a:latin typeface="Tahoma"/>
                        </a:rPr>
                        <a:t>100%</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en-US" sz="1200" b="0" i="0" u="none" strike="noStrike" dirty="0">
                          <a:solidFill>
                            <a:srgbClr val="000000"/>
                          </a:solidFill>
                          <a:effectLst/>
                          <a:latin typeface="Tahoma"/>
                        </a:rPr>
                        <a:t>100%</a:t>
                      </a:r>
                    </a:p>
                  </a:txBody>
                  <a:tcPr marL="0" marR="0" marT="0" marB="0" anchor="ctr"/>
                </a:tc>
                <a:extLst>
                  <a:ext uri="{0D108BD9-81ED-4DB2-BD59-A6C34878D82A}">
                    <a16:rowId xmlns:a16="http://schemas.microsoft.com/office/drawing/2014/main" xmlns="" val="10002"/>
                  </a:ext>
                </a:extLst>
              </a:tr>
              <a:tr h="535892">
                <a:tc>
                  <a:txBody>
                    <a:bodyPr/>
                    <a:lstStyle/>
                    <a:p>
                      <a:pPr algn="ctr" fontAlgn="t"/>
                      <a:r>
                        <a:rPr lang="en-US" sz="1200" b="0" i="0" u="none" strike="noStrike">
                          <a:solidFill>
                            <a:srgbClr val="000000"/>
                          </a:solidFill>
                          <a:effectLst/>
                          <a:latin typeface="Tahoma"/>
                        </a:rPr>
                        <a:t>2.</a:t>
                      </a:r>
                    </a:p>
                  </a:txBody>
                  <a:tcPr marL="0" marR="0" marT="0" marB="0"/>
                </a:tc>
                <a:tc>
                  <a:txBody>
                    <a:bodyPr/>
                    <a:lstStyle/>
                    <a:p>
                      <a:pPr algn="just" fontAlgn="t"/>
                      <a:r>
                        <a:rPr lang="en-US" sz="1200" b="0" i="0" u="none" strike="noStrike">
                          <a:solidFill>
                            <a:srgbClr val="000000"/>
                          </a:solidFill>
                          <a:effectLst/>
                          <a:latin typeface="Tahoma"/>
                        </a:rPr>
                        <a:t>Kelengkapan Informed Concent Setelah Mendapatkan Informasi Yang Jelas</a:t>
                      </a:r>
                    </a:p>
                  </a:txBody>
                  <a:tcPr marL="0" marR="0" marT="0" marB="0"/>
                </a:tc>
                <a:tc>
                  <a:txBody>
                    <a:bodyPr/>
                    <a:lstStyle/>
                    <a:p>
                      <a:pPr algn="ctr" fontAlgn="ctr"/>
                      <a:r>
                        <a:rPr lang="en-US" sz="1200" b="0" i="0" u="none" strike="noStrike">
                          <a:solidFill>
                            <a:srgbClr val="000000"/>
                          </a:solidFill>
                          <a:effectLst/>
                          <a:latin typeface="Tahoma"/>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en-US" sz="1200" b="0" i="0" u="none" strike="noStrike">
                          <a:solidFill>
                            <a:srgbClr val="000000"/>
                          </a:solidFill>
                          <a:effectLst/>
                          <a:latin typeface="Tahoma"/>
                        </a:rPr>
                        <a:t>100%</a:t>
                      </a:r>
                    </a:p>
                  </a:txBody>
                  <a:tcPr marL="0" marR="0" marT="0" marB="0" anchor="ctr"/>
                </a:tc>
                <a:extLst>
                  <a:ext uri="{0D108BD9-81ED-4DB2-BD59-A6C34878D82A}">
                    <a16:rowId xmlns:a16="http://schemas.microsoft.com/office/drawing/2014/main" xmlns="" val="10003"/>
                  </a:ext>
                </a:extLst>
              </a:tr>
              <a:tr h="426916">
                <a:tc>
                  <a:txBody>
                    <a:bodyPr/>
                    <a:lstStyle/>
                    <a:p>
                      <a:pPr algn="ctr" fontAlgn="t"/>
                      <a:r>
                        <a:rPr lang="en-US" sz="1200" b="0" i="0" u="none" strike="noStrike">
                          <a:solidFill>
                            <a:srgbClr val="000000"/>
                          </a:solidFill>
                          <a:effectLst/>
                          <a:latin typeface="Tahoma"/>
                        </a:rPr>
                        <a:t>3.</a:t>
                      </a:r>
                    </a:p>
                  </a:txBody>
                  <a:tcPr marL="0" marR="0" marT="0" marB="0"/>
                </a:tc>
                <a:tc>
                  <a:txBody>
                    <a:bodyPr/>
                    <a:lstStyle/>
                    <a:p>
                      <a:pPr algn="just" fontAlgn="t"/>
                      <a:r>
                        <a:rPr lang="en-US" sz="1200" b="0" i="0" u="none" strike="noStrike">
                          <a:solidFill>
                            <a:srgbClr val="000000"/>
                          </a:solidFill>
                          <a:effectLst/>
                          <a:latin typeface="Tahoma"/>
                        </a:rPr>
                        <a:t>Waktu Penyediaan Dokumen Rekam Medik Pelayanan Rawat Jalan</a:t>
                      </a:r>
                    </a:p>
                  </a:txBody>
                  <a:tcPr marL="0" marR="0" marT="0" marB="0"/>
                </a:tc>
                <a:tc>
                  <a:txBody>
                    <a:bodyPr/>
                    <a:lstStyle/>
                    <a:p>
                      <a:pPr algn="ctr" fontAlgn="ctr"/>
                      <a:r>
                        <a:rPr lang="en-US" sz="1200" b="0" i="0" u="none" strike="noStrike">
                          <a:solidFill>
                            <a:srgbClr val="000000"/>
                          </a:solidFill>
                          <a:effectLst/>
                          <a:latin typeface="Tahoma"/>
                        </a:rPr>
                        <a:t>≤ 10 menit</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9,1 menit</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9,07 Menit</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9,075 Menit</a:t>
                      </a:r>
                    </a:p>
                  </a:txBody>
                  <a:tcPr marL="0" marR="0" marT="0" marB="0" anchor="ctr"/>
                </a:tc>
                <a:tc>
                  <a:txBody>
                    <a:bodyPr/>
                    <a:lstStyle/>
                    <a:p>
                      <a:pPr algn="ctr" fontAlgn="ctr"/>
                      <a:r>
                        <a:rPr lang="en-US" sz="1200" b="0" i="0" u="none" strike="noStrike">
                          <a:solidFill>
                            <a:srgbClr val="000000"/>
                          </a:solidFill>
                          <a:effectLst/>
                          <a:latin typeface="Tahoma"/>
                        </a:rPr>
                        <a:t>9,075 Menit </a:t>
                      </a:r>
                    </a:p>
                  </a:txBody>
                  <a:tcPr marL="0" marR="0" marT="0" marB="0" anchor="ctr"/>
                </a:tc>
                <a:extLst>
                  <a:ext uri="{0D108BD9-81ED-4DB2-BD59-A6C34878D82A}">
                    <a16:rowId xmlns:a16="http://schemas.microsoft.com/office/drawing/2014/main" xmlns="" val="10004"/>
                  </a:ext>
                </a:extLst>
              </a:tr>
              <a:tr h="426916">
                <a:tc>
                  <a:txBody>
                    <a:bodyPr/>
                    <a:lstStyle/>
                    <a:p>
                      <a:pPr algn="ctr" fontAlgn="t"/>
                      <a:r>
                        <a:rPr lang="en-US" sz="1200" b="0" i="0" u="none" strike="noStrike">
                          <a:solidFill>
                            <a:srgbClr val="000000"/>
                          </a:solidFill>
                          <a:effectLst/>
                          <a:latin typeface="Tahoma"/>
                        </a:rPr>
                        <a:t>4.</a:t>
                      </a:r>
                    </a:p>
                  </a:txBody>
                  <a:tcPr marL="0" marR="0" marT="0" marB="0"/>
                </a:tc>
                <a:tc>
                  <a:txBody>
                    <a:bodyPr/>
                    <a:lstStyle/>
                    <a:p>
                      <a:pPr algn="just" fontAlgn="t"/>
                      <a:r>
                        <a:rPr lang="en-US" sz="1200" b="0" i="0" u="none" strike="noStrike">
                          <a:solidFill>
                            <a:srgbClr val="000000"/>
                          </a:solidFill>
                          <a:effectLst/>
                          <a:latin typeface="Tahoma"/>
                        </a:rPr>
                        <a:t>Waktu Penyediaan Dokumen Rekam Medik Pelayanan Rawat Inap</a:t>
                      </a:r>
                    </a:p>
                  </a:txBody>
                  <a:tcPr marL="0" marR="0" marT="0" marB="0"/>
                </a:tc>
                <a:tc>
                  <a:txBody>
                    <a:bodyPr/>
                    <a:lstStyle/>
                    <a:p>
                      <a:pPr algn="ctr" fontAlgn="ctr"/>
                      <a:r>
                        <a:rPr lang="en-US" sz="1200" b="0" i="0" u="none" strike="noStrike" dirty="0">
                          <a:solidFill>
                            <a:srgbClr val="000000"/>
                          </a:solidFill>
                          <a:effectLst/>
                          <a:latin typeface="Tahoma"/>
                        </a:rPr>
                        <a:t>≤ 15 </a:t>
                      </a:r>
                      <a:r>
                        <a:rPr lang="en-US" sz="1200" b="0" i="0" u="none" strike="noStrike" dirty="0" err="1">
                          <a:solidFill>
                            <a:srgbClr val="000000"/>
                          </a:solidFill>
                          <a:effectLst/>
                          <a:latin typeface="Tahoma"/>
                        </a:rPr>
                        <a:t>menit</a:t>
                      </a:r>
                      <a:endParaRPr lang="en-US" sz="1200" b="0" i="0" u="none" strike="noStrike" dirty="0">
                        <a:solidFill>
                          <a:srgbClr val="000000"/>
                        </a:solidFill>
                        <a:effectLst/>
                        <a:latin typeface="Tahoma"/>
                      </a:endParaRP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14,62 Menit</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14,67 Menit</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14,65 Menit</a:t>
                      </a:r>
                    </a:p>
                  </a:txBody>
                  <a:tcPr marL="0" marR="0" marT="0" marB="0" anchor="ctr"/>
                </a:tc>
                <a:tc>
                  <a:txBody>
                    <a:bodyPr/>
                    <a:lstStyle/>
                    <a:p>
                      <a:pPr algn="ctr" fontAlgn="ctr"/>
                      <a:r>
                        <a:rPr lang="en-US" sz="1200" b="0" i="0" u="none" strike="noStrike" dirty="0">
                          <a:solidFill>
                            <a:srgbClr val="000000"/>
                          </a:solidFill>
                          <a:effectLst/>
                          <a:latin typeface="Tahoma"/>
                        </a:rPr>
                        <a:t>14,67 </a:t>
                      </a:r>
                      <a:r>
                        <a:rPr lang="en-US" sz="1200" b="0" i="0" u="none" strike="noStrike" dirty="0" err="1">
                          <a:solidFill>
                            <a:srgbClr val="000000"/>
                          </a:solidFill>
                          <a:effectLst/>
                          <a:latin typeface="Tahoma"/>
                        </a:rPr>
                        <a:t>Menit</a:t>
                      </a:r>
                      <a:endParaRPr lang="en-US" sz="1200" b="0" i="0" u="none" strike="noStrike" dirty="0">
                        <a:solidFill>
                          <a:srgbClr val="000000"/>
                        </a:solidFill>
                        <a:effectLst/>
                        <a:latin typeface="Tahoma"/>
                      </a:endParaRPr>
                    </a:p>
                  </a:txBody>
                  <a:tcPr marL="0" marR="0"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78084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6647AB-53FC-4FC4-B329-DC0E1CCA4575}" type="slidenum">
              <a:rPr lang="en-US" smtClean="0"/>
              <a:pPr/>
              <a:t>54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28460352"/>
              </p:ext>
            </p:extLst>
          </p:nvPr>
        </p:nvGraphicFramePr>
        <p:xfrm>
          <a:off x="215156" y="980728"/>
          <a:ext cx="6048672" cy="2890764"/>
        </p:xfrm>
        <a:graphic>
          <a:graphicData uri="http://schemas.openxmlformats.org/drawingml/2006/table">
            <a:tbl>
              <a:tblPr>
                <a:tableStyleId>{E8B1032C-EA38-4F05-BA0D-38AFFFC7BED3}</a:tableStyleId>
              </a:tblPr>
              <a:tblGrid>
                <a:gridCol w="233632">
                  <a:extLst>
                    <a:ext uri="{9D8B030D-6E8A-4147-A177-3AD203B41FA5}">
                      <a16:colId xmlns:a16="http://schemas.microsoft.com/office/drawing/2014/main" xmlns="" val="20000"/>
                    </a:ext>
                  </a:extLst>
                </a:gridCol>
                <a:gridCol w="1464434">
                  <a:extLst>
                    <a:ext uri="{9D8B030D-6E8A-4147-A177-3AD203B41FA5}">
                      <a16:colId xmlns:a16="http://schemas.microsoft.com/office/drawing/2014/main" xmlns="" val="20001"/>
                    </a:ext>
                  </a:extLst>
                </a:gridCol>
                <a:gridCol w="1436826">
                  <a:extLst>
                    <a:ext uri="{9D8B030D-6E8A-4147-A177-3AD203B41FA5}">
                      <a16:colId xmlns:a16="http://schemas.microsoft.com/office/drawing/2014/main" xmlns="" val="20002"/>
                    </a:ext>
                  </a:extLst>
                </a:gridCol>
                <a:gridCol w="653102">
                  <a:extLst>
                    <a:ext uri="{9D8B030D-6E8A-4147-A177-3AD203B41FA5}">
                      <a16:colId xmlns:a16="http://schemas.microsoft.com/office/drawing/2014/main" xmlns="" val="20003"/>
                    </a:ext>
                  </a:extLst>
                </a:gridCol>
                <a:gridCol w="653102">
                  <a:extLst>
                    <a:ext uri="{9D8B030D-6E8A-4147-A177-3AD203B41FA5}">
                      <a16:colId xmlns:a16="http://schemas.microsoft.com/office/drawing/2014/main" xmlns="" val="2082377016"/>
                    </a:ext>
                  </a:extLst>
                </a:gridCol>
                <a:gridCol w="803788">
                  <a:extLst>
                    <a:ext uri="{9D8B030D-6E8A-4147-A177-3AD203B41FA5}">
                      <a16:colId xmlns:a16="http://schemas.microsoft.com/office/drawing/2014/main" xmlns="" val="1083929013"/>
                    </a:ext>
                  </a:extLst>
                </a:gridCol>
                <a:gridCol w="803788"/>
              </a:tblGrid>
              <a:tr h="211436">
                <a:tc rowSpan="2" gridSpan="2">
                  <a:txBody>
                    <a:bodyPr/>
                    <a:lstStyle/>
                    <a:p>
                      <a:pPr algn="ctr" fontAlgn="ctr"/>
                      <a:r>
                        <a:rPr lang="en-US" sz="1400" b="1" u="none" strike="noStrike" dirty="0">
                          <a:solidFill>
                            <a:schemeClr val="tx2"/>
                          </a:solidFill>
                          <a:effectLst/>
                          <a:latin typeface="+mn-lt"/>
                        </a:rPr>
                        <a:t>INDIKATOR</a:t>
                      </a:r>
                      <a:endParaRPr lang="en-US" sz="1400" b="1" i="0" u="none" strike="noStrike" dirty="0">
                        <a:solidFill>
                          <a:schemeClr val="tx2"/>
                        </a:solidFill>
                        <a:effectLst/>
                        <a:latin typeface="+mn-lt"/>
                      </a:endParaRPr>
                    </a:p>
                  </a:txBody>
                  <a:tcPr marL="0" marR="0" marT="0" marB="0" anchor="ctr">
                    <a:solidFill>
                      <a:srgbClr val="FF6600"/>
                    </a:solidFill>
                  </a:tcPr>
                </a:tc>
                <a:tc rowSpan="2" hMerge="1">
                  <a:txBody>
                    <a:bodyPr/>
                    <a:lstStyle/>
                    <a:p>
                      <a:endParaRPr lang="en-US"/>
                    </a:p>
                  </a:txBody>
                  <a:tcPr/>
                </a:tc>
                <a:tc rowSpan="2">
                  <a:txBody>
                    <a:bodyPr/>
                    <a:lstStyle/>
                    <a:p>
                      <a:pPr algn="ctr" fontAlgn="ctr"/>
                      <a:r>
                        <a:rPr lang="en-US" sz="1400" b="1" u="none" strike="noStrike" dirty="0">
                          <a:solidFill>
                            <a:schemeClr val="tx2"/>
                          </a:solidFill>
                          <a:effectLst/>
                          <a:latin typeface="+mn-lt"/>
                        </a:rPr>
                        <a:t>STANDAR</a:t>
                      </a:r>
                      <a:endParaRPr lang="en-US" sz="1400" b="1" i="0" u="none" strike="noStrike" dirty="0">
                        <a:solidFill>
                          <a:schemeClr val="tx2"/>
                        </a:solidFill>
                        <a:effectLst/>
                        <a:latin typeface="+mn-lt"/>
                      </a:endParaRPr>
                    </a:p>
                  </a:txBody>
                  <a:tcPr marL="0" marR="0" marT="0" marB="0" anchor="ctr">
                    <a:solidFill>
                      <a:srgbClr val="FF6600"/>
                    </a:solidFill>
                  </a:tcPr>
                </a:tc>
                <a:tc gridSpan="4">
                  <a:txBody>
                    <a:bodyPr/>
                    <a:lstStyle/>
                    <a:p>
                      <a:pPr algn="ctr" fontAlgn="ctr"/>
                      <a:r>
                        <a:rPr lang="en-US" sz="1400" b="1" i="0" u="none" strike="noStrike" dirty="0">
                          <a:solidFill>
                            <a:schemeClr val="tx2"/>
                          </a:solidFill>
                          <a:effectLst/>
                          <a:latin typeface="+mn-lt"/>
                        </a:rPr>
                        <a:t>BULAN</a:t>
                      </a: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0"/>
                  </a:ext>
                </a:extLst>
              </a:tr>
              <a:tr h="21143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2"/>
                          </a:solidFill>
                          <a:effectLst/>
                          <a:latin typeface="+mn-lt"/>
                        </a:rPr>
                        <a:t>JAN</a:t>
                      </a: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FEB</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MAR</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APR</a:t>
                      </a: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1"/>
                  </a:ext>
                </a:extLst>
              </a:tr>
              <a:tr h="433131">
                <a:tc rowSpan="4">
                  <a:txBody>
                    <a:bodyPr/>
                    <a:lstStyle/>
                    <a:p>
                      <a:pPr algn="ctr" fontAlgn="t"/>
                      <a:r>
                        <a:rPr lang="en-US" sz="1200" b="0" i="0" u="none" strike="noStrike" dirty="0">
                          <a:solidFill>
                            <a:srgbClr val="000000"/>
                          </a:solidFill>
                          <a:effectLst/>
                          <a:latin typeface="Tahoma"/>
                        </a:rPr>
                        <a:t>1.</a:t>
                      </a:r>
                    </a:p>
                  </a:txBody>
                  <a:tcPr marL="0" marR="0" marT="0" marB="0"/>
                </a:tc>
                <a:tc rowSpan="4">
                  <a:txBody>
                    <a:bodyPr/>
                    <a:lstStyle/>
                    <a:p>
                      <a:pPr algn="l" fontAlgn="t"/>
                      <a:r>
                        <a:rPr lang="en-US" sz="1200" b="0" i="0" u="none" strike="noStrike">
                          <a:solidFill>
                            <a:srgbClr val="000000"/>
                          </a:solidFill>
                          <a:effectLst/>
                          <a:latin typeface="Tahoma"/>
                        </a:rPr>
                        <a:t>Baku mutu limbah cair</a:t>
                      </a:r>
                    </a:p>
                  </a:txBody>
                  <a:tcPr marL="0" marR="0" marT="0" marB="0"/>
                </a:tc>
                <a:tc>
                  <a:txBody>
                    <a:bodyPr/>
                    <a:lstStyle/>
                    <a:p>
                      <a:pPr algn="just" fontAlgn="ctr"/>
                      <a:r>
                        <a:rPr lang="en-US" sz="1200" b="0" i="0" u="none" strike="noStrike">
                          <a:solidFill>
                            <a:srgbClr val="000000"/>
                          </a:solidFill>
                          <a:effectLst/>
                          <a:latin typeface="Tahoma"/>
                        </a:rPr>
                        <a:t>a.BOD &lt; 30 mg/l</a:t>
                      </a:r>
                    </a:p>
                  </a:txBody>
                  <a:tcPr marL="0" marR="0" marT="0" marB="0" anchor="ctr"/>
                </a:tc>
                <a:tc rowSpan="4">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tc rowSpan="4">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rowSpan="4">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tc rowSpan="4">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extLst>
                  <a:ext uri="{0D108BD9-81ED-4DB2-BD59-A6C34878D82A}">
                    <a16:rowId xmlns:a16="http://schemas.microsoft.com/office/drawing/2014/main" xmlns="" val="10002"/>
                  </a:ext>
                </a:extLst>
              </a:tr>
              <a:tr h="433131">
                <a:tc vMerge="1">
                  <a:txBody>
                    <a:bodyPr/>
                    <a:lstStyle/>
                    <a:p>
                      <a:endParaRPr lang="en-US"/>
                    </a:p>
                  </a:txBody>
                  <a:tcPr/>
                </a:tc>
                <a:tc vMerge="1">
                  <a:txBody>
                    <a:bodyPr/>
                    <a:lstStyle/>
                    <a:p>
                      <a:endParaRPr lang="en-US"/>
                    </a:p>
                  </a:txBody>
                  <a:tcPr/>
                </a:tc>
                <a:tc>
                  <a:txBody>
                    <a:bodyPr/>
                    <a:lstStyle/>
                    <a:p>
                      <a:pPr algn="just" fontAlgn="ctr"/>
                      <a:r>
                        <a:rPr lang="en-US" sz="1200" b="0" i="0" u="none" strike="noStrike">
                          <a:solidFill>
                            <a:srgbClr val="000000"/>
                          </a:solidFill>
                          <a:effectLst/>
                          <a:latin typeface="Tahoma"/>
                        </a:rPr>
                        <a:t>b.COD &lt; 80 mg/l</a:t>
                      </a:r>
                    </a:p>
                  </a:txBody>
                  <a:tcPr marL="0" marR="0" marT="0" marB="0" anchor="ct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dirty="0"/>
                    </a:p>
                  </a:txBody>
                  <a:tcPr/>
                </a:tc>
                <a:extLst>
                  <a:ext uri="{0D108BD9-81ED-4DB2-BD59-A6C34878D82A}">
                    <a16:rowId xmlns:a16="http://schemas.microsoft.com/office/drawing/2014/main" xmlns="" val="10003"/>
                  </a:ext>
                </a:extLst>
              </a:tr>
              <a:tr h="433131">
                <a:tc vMerge="1">
                  <a:txBody>
                    <a:bodyPr/>
                    <a:lstStyle/>
                    <a:p>
                      <a:endParaRPr lang="en-US"/>
                    </a:p>
                  </a:txBody>
                  <a:tcPr/>
                </a:tc>
                <a:tc vMerge="1">
                  <a:txBody>
                    <a:bodyPr/>
                    <a:lstStyle/>
                    <a:p>
                      <a:endParaRPr lang="en-US"/>
                    </a:p>
                  </a:txBody>
                  <a:tcPr/>
                </a:tc>
                <a:tc>
                  <a:txBody>
                    <a:bodyPr/>
                    <a:lstStyle/>
                    <a:p>
                      <a:pPr algn="just" fontAlgn="ctr"/>
                      <a:r>
                        <a:rPr lang="en-US" sz="1200" b="0" i="0" u="none" strike="noStrike">
                          <a:solidFill>
                            <a:srgbClr val="000000"/>
                          </a:solidFill>
                          <a:effectLst/>
                          <a:latin typeface="Tahoma"/>
                        </a:rPr>
                        <a:t>c.TSS &lt; 30 mg/l</a:t>
                      </a:r>
                    </a:p>
                  </a:txBody>
                  <a:tcPr marL="0" marR="0" marT="0" marB="0" anchor="ct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dirty="0"/>
                    </a:p>
                  </a:txBody>
                  <a:tcPr/>
                </a:tc>
                <a:extLst>
                  <a:ext uri="{0D108BD9-81ED-4DB2-BD59-A6C34878D82A}">
                    <a16:rowId xmlns:a16="http://schemas.microsoft.com/office/drawing/2014/main" xmlns="" val="10004"/>
                  </a:ext>
                </a:extLst>
              </a:tr>
              <a:tr h="433131">
                <a:tc vMerge="1">
                  <a:txBody>
                    <a:bodyPr/>
                    <a:lstStyle/>
                    <a:p>
                      <a:endParaRPr lang="en-US"/>
                    </a:p>
                  </a:txBody>
                  <a:tcPr/>
                </a:tc>
                <a:tc vMerge="1">
                  <a:txBody>
                    <a:bodyPr/>
                    <a:lstStyle/>
                    <a:p>
                      <a:endParaRPr lang="en-US"/>
                    </a:p>
                  </a:txBody>
                  <a:tcPr/>
                </a:tc>
                <a:tc>
                  <a:txBody>
                    <a:bodyPr/>
                    <a:lstStyle/>
                    <a:p>
                      <a:pPr algn="just" fontAlgn="ctr"/>
                      <a:r>
                        <a:rPr lang="en-US" sz="1200" b="0" i="0" u="none" strike="noStrike">
                          <a:solidFill>
                            <a:srgbClr val="000000"/>
                          </a:solidFill>
                          <a:effectLst/>
                          <a:latin typeface="Tahoma"/>
                        </a:rPr>
                        <a:t>d.PH 6-9</a:t>
                      </a:r>
                    </a:p>
                  </a:txBody>
                  <a:tcPr marL="0" marR="0" marT="0" marB="0" anchor="ctr"/>
                </a:tc>
                <a:tc vMerge="1">
                  <a:txBody>
                    <a:bodyPr/>
                    <a:lstStyle/>
                    <a:p>
                      <a:endParaRPr lang="id-ID"/>
                    </a:p>
                  </a:txBody>
                  <a:tcPr/>
                </a:tc>
                <a:tc vMerge="1">
                  <a:txBody>
                    <a:bodyPr/>
                    <a:lstStyle/>
                    <a:p>
                      <a:endParaRPr lang="id-ID"/>
                    </a:p>
                  </a:txBody>
                  <a:tcPr/>
                </a:tc>
                <a:tc vMerge="1">
                  <a:txBody>
                    <a:bodyPr/>
                    <a:lstStyle/>
                    <a:p>
                      <a:endParaRPr lang="id-ID"/>
                    </a:p>
                  </a:txBody>
                  <a:tcPr/>
                </a:tc>
                <a:tc vMerge="1">
                  <a:txBody>
                    <a:bodyPr/>
                    <a:lstStyle/>
                    <a:p>
                      <a:endParaRPr lang="id-ID" dirty="0"/>
                    </a:p>
                  </a:txBody>
                  <a:tcPr/>
                </a:tc>
                <a:extLst>
                  <a:ext uri="{0D108BD9-81ED-4DB2-BD59-A6C34878D82A}">
                    <a16:rowId xmlns:a16="http://schemas.microsoft.com/office/drawing/2014/main" xmlns="" val="10005"/>
                  </a:ext>
                </a:extLst>
              </a:tr>
              <a:tr h="724924">
                <a:tc>
                  <a:txBody>
                    <a:bodyPr/>
                    <a:lstStyle/>
                    <a:p>
                      <a:pPr algn="ctr" fontAlgn="t"/>
                      <a:r>
                        <a:rPr lang="en-US" sz="1200" b="0" i="0" u="none" strike="noStrike">
                          <a:solidFill>
                            <a:srgbClr val="000000"/>
                          </a:solidFill>
                          <a:effectLst/>
                          <a:latin typeface="Tahoma"/>
                        </a:rPr>
                        <a:t>2.</a:t>
                      </a:r>
                    </a:p>
                  </a:txBody>
                  <a:tcPr marL="0" marR="0" marT="0" marB="0"/>
                </a:tc>
                <a:tc>
                  <a:txBody>
                    <a:bodyPr/>
                    <a:lstStyle/>
                    <a:p>
                      <a:pPr algn="just" fontAlgn="t"/>
                      <a:r>
                        <a:rPr lang="en-US" sz="1200" b="0" i="0" u="none" strike="noStrike">
                          <a:solidFill>
                            <a:srgbClr val="000000"/>
                          </a:solidFill>
                          <a:effectLst/>
                          <a:latin typeface="Tahoma"/>
                        </a:rPr>
                        <a:t>Pengelolaan Limbah Padat Infeksius Sesuai dengan Aturan</a:t>
                      </a:r>
                    </a:p>
                  </a:txBody>
                  <a:tcPr marL="0" marR="0" marT="0" marB="0"/>
                </a:tc>
                <a:tc>
                  <a:txBody>
                    <a:bodyPr/>
                    <a:lstStyle/>
                    <a:p>
                      <a:pPr algn="ctr" fontAlgn="ctr"/>
                      <a:r>
                        <a:rPr lang="en-US" sz="1200" b="0" i="0" u="none" strike="noStrike">
                          <a:solidFill>
                            <a:srgbClr val="000000"/>
                          </a:solidFill>
                          <a:effectLst/>
                          <a:latin typeface="Tahoma"/>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extLst>
                  <a:ext uri="{0D108BD9-81ED-4DB2-BD59-A6C34878D82A}">
                    <a16:rowId xmlns:a16="http://schemas.microsoft.com/office/drawing/2014/main" xmlns="" val="10006"/>
                  </a:ext>
                </a:extLst>
              </a:tr>
            </a:tbl>
          </a:graphicData>
        </a:graphic>
      </p:graphicFrame>
      <p:sp>
        <p:nvSpPr>
          <p:cNvPr id="8" name="Rectangle 7"/>
          <p:cNvSpPr/>
          <p:nvPr/>
        </p:nvSpPr>
        <p:spPr>
          <a:xfrm>
            <a:off x="359172" y="342692"/>
            <a:ext cx="2498762" cy="328616"/>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Pengelolaan</a:t>
            </a:r>
            <a:r>
              <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Limbah</a:t>
            </a:r>
            <a:endPar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3498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6647AB-53FC-4FC4-B329-DC0E1CCA4575}" type="slidenum">
              <a:rPr lang="en-US" smtClean="0"/>
              <a:pPr/>
              <a:t>55</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840664840"/>
              </p:ext>
            </p:extLst>
          </p:nvPr>
        </p:nvGraphicFramePr>
        <p:xfrm>
          <a:off x="215156" y="692696"/>
          <a:ext cx="7128790" cy="5400600"/>
        </p:xfrm>
        <a:graphic>
          <a:graphicData uri="http://schemas.openxmlformats.org/drawingml/2006/table">
            <a:tbl>
              <a:tblPr>
                <a:tableStyleId>{E8B1032C-EA38-4F05-BA0D-38AFFFC7BED3}</a:tableStyleId>
              </a:tblPr>
              <a:tblGrid>
                <a:gridCol w="356629">
                  <a:extLst>
                    <a:ext uri="{9D8B030D-6E8A-4147-A177-3AD203B41FA5}">
                      <a16:colId xmlns:a16="http://schemas.microsoft.com/office/drawing/2014/main" xmlns="" val="20000"/>
                    </a:ext>
                  </a:extLst>
                </a:gridCol>
                <a:gridCol w="2209735">
                  <a:extLst>
                    <a:ext uri="{9D8B030D-6E8A-4147-A177-3AD203B41FA5}">
                      <a16:colId xmlns:a16="http://schemas.microsoft.com/office/drawing/2014/main" xmlns="" val="20001"/>
                    </a:ext>
                  </a:extLst>
                </a:gridCol>
                <a:gridCol w="1140606">
                  <a:extLst>
                    <a:ext uri="{9D8B030D-6E8A-4147-A177-3AD203B41FA5}">
                      <a16:colId xmlns:a16="http://schemas.microsoft.com/office/drawing/2014/main" xmlns="" val="20002"/>
                    </a:ext>
                  </a:extLst>
                </a:gridCol>
                <a:gridCol w="855455">
                  <a:extLst>
                    <a:ext uri="{9D8B030D-6E8A-4147-A177-3AD203B41FA5}">
                      <a16:colId xmlns:a16="http://schemas.microsoft.com/office/drawing/2014/main" xmlns="" val="20003"/>
                    </a:ext>
                  </a:extLst>
                </a:gridCol>
                <a:gridCol w="855455">
                  <a:extLst>
                    <a:ext uri="{9D8B030D-6E8A-4147-A177-3AD203B41FA5}">
                      <a16:colId xmlns:a16="http://schemas.microsoft.com/office/drawing/2014/main" xmlns="" val="3161540599"/>
                    </a:ext>
                  </a:extLst>
                </a:gridCol>
                <a:gridCol w="855455">
                  <a:extLst>
                    <a:ext uri="{9D8B030D-6E8A-4147-A177-3AD203B41FA5}">
                      <a16:colId xmlns:a16="http://schemas.microsoft.com/office/drawing/2014/main" xmlns="" val="1757344551"/>
                    </a:ext>
                  </a:extLst>
                </a:gridCol>
                <a:gridCol w="855455"/>
              </a:tblGrid>
              <a:tr h="213560">
                <a:tc rowSpan="2" gridSpan="2">
                  <a:txBody>
                    <a:bodyPr/>
                    <a:lstStyle/>
                    <a:p>
                      <a:pPr algn="ctr" fontAlgn="ctr"/>
                      <a:r>
                        <a:rPr lang="en-US" sz="1400" b="1" u="none" strike="noStrike" dirty="0">
                          <a:solidFill>
                            <a:schemeClr val="tx2"/>
                          </a:solidFill>
                          <a:effectLst/>
                          <a:latin typeface="+mn-lt"/>
                        </a:rPr>
                        <a:t>INDIKATOR</a:t>
                      </a:r>
                      <a:endParaRPr lang="en-US" sz="1400" b="1" i="0" u="none" strike="noStrike" dirty="0">
                        <a:solidFill>
                          <a:schemeClr val="tx2"/>
                        </a:solidFill>
                        <a:effectLst/>
                        <a:latin typeface="+mn-lt"/>
                      </a:endParaRPr>
                    </a:p>
                  </a:txBody>
                  <a:tcPr marL="0" marR="0" marT="0" marB="0" anchor="ctr">
                    <a:solidFill>
                      <a:srgbClr val="FF6600"/>
                    </a:solidFill>
                  </a:tcPr>
                </a:tc>
                <a:tc rowSpan="2" hMerge="1">
                  <a:txBody>
                    <a:bodyPr/>
                    <a:lstStyle/>
                    <a:p>
                      <a:endParaRPr lang="en-US"/>
                    </a:p>
                  </a:txBody>
                  <a:tcPr/>
                </a:tc>
                <a:tc rowSpan="2">
                  <a:txBody>
                    <a:bodyPr/>
                    <a:lstStyle/>
                    <a:p>
                      <a:pPr algn="ctr" fontAlgn="ctr"/>
                      <a:r>
                        <a:rPr lang="en-US" sz="1400" b="1" u="none" strike="noStrike" dirty="0">
                          <a:solidFill>
                            <a:schemeClr val="tx2"/>
                          </a:solidFill>
                          <a:effectLst/>
                          <a:latin typeface="+mn-lt"/>
                        </a:rPr>
                        <a:t>STANDAR</a:t>
                      </a:r>
                      <a:endParaRPr lang="en-US" sz="1400" b="1" i="0" u="none" strike="noStrike" dirty="0">
                        <a:solidFill>
                          <a:schemeClr val="tx2"/>
                        </a:solidFill>
                        <a:effectLst/>
                        <a:latin typeface="+mn-lt"/>
                      </a:endParaRPr>
                    </a:p>
                  </a:txBody>
                  <a:tcPr marL="0" marR="0" marT="0" marB="0" anchor="ctr">
                    <a:solidFill>
                      <a:srgbClr val="FF6600"/>
                    </a:solidFill>
                  </a:tcPr>
                </a:tc>
                <a:tc gridSpan="4">
                  <a:txBody>
                    <a:bodyPr/>
                    <a:lstStyle/>
                    <a:p>
                      <a:pPr algn="ctr" fontAlgn="ctr"/>
                      <a:r>
                        <a:rPr lang="en-US" sz="1400" b="1" i="0" u="none" strike="noStrike" dirty="0">
                          <a:solidFill>
                            <a:schemeClr val="tx2"/>
                          </a:solidFill>
                          <a:effectLst/>
                          <a:latin typeface="+mn-lt"/>
                        </a:rPr>
                        <a:t>BULAN</a:t>
                      </a: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0"/>
                  </a:ext>
                </a:extLst>
              </a:tr>
              <a:tr h="21356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2"/>
                          </a:solidFill>
                          <a:effectLst/>
                          <a:latin typeface="+mn-lt"/>
                        </a:rPr>
                        <a:t>JAN</a:t>
                      </a: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FEB</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MAR</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APR</a:t>
                      </a: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1"/>
                  </a:ext>
                </a:extLst>
              </a:tr>
              <a:tr h="549155">
                <a:tc>
                  <a:txBody>
                    <a:bodyPr/>
                    <a:lstStyle/>
                    <a:p>
                      <a:pPr algn="ctr" fontAlgn="t"/>
                      <a:r>
                        <a:rPr lang="en-US" sz="1200" b="0" i="0" u="none" strike="noStrike" dirty="0">
                          <a:solidFill>
                            <a:srgbClr val="000000"/>
                          </a:solidFill>
                          <a:effectLst/>
                          <a:latin typeface="Tahoma"/>
                        </a:rPr>
                        <a:t>1.</a:t>
                      </a:r>
                    </a:p>
                  </a:txBody>
                  <a:tcPr marL="0" marR="0" marT="0" marB="0" anchor="ctr"/>
                </a:tc>
                <a:tc>
                  <a:txBody>
                    <a:bodyPr/>
                    <a:lstStyle/>
                    <a:p>
                      <a:pPr algn="just" fontAlgn="t"/>
                      <a:r>
                        <a:rPr lang="en-US" sz="1200" b="0" i="0" u="none" strike="noStrike" dirty="0" err="1">
                          <a:solidFill>
                            <a:srgbClr val="000000"/>
                          </a:solidFill>
                          <a:effectLst/>
                          <a:latin typeface="Tahoma"/>
                        </a:rPr>
                        <a:t>Tindak</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Lanjut</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Penyelesaian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Hasil</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Pertemuan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Direksi</a:t>
                      </a:r>
                      <a:endParaRPr lang="en-US" sz="1200" b="0" i="0" u="none" strike="noStrike" dirty="0">
                        <a:solidFill>
                          <a:srgbClr val="000000"/>
                        </a:solidFill>
                        <a:effectLst/>
                        <a:latin typeface="Tahoma"/>
                      </a:endParaRPr>
                    </a:p>
                  </a:txBody>
                  <a:tcPr marL="0" marR="0" marT="0" marB="0" anchor="ctr"/>
                </a:tc>
                <a:tc>
                  <a:txBody>
                    <a:bodyPr/>
                    <a:lstStyle/>
                    <a:p>
                      <a:pPr algn="ctr" fontAlgn="ctr"/>
                      <a:r>
                        <a:rPr lang="en-US" sz="1200" b="0" i="0" u="none" strike="noStrike">
                          <a:solidFill>
                            <a:srgbClr val="000000"/>
                          </a:solidFill>
                          <a:effectLst/>
                          <a:latin typeface="Tahoma"/>
                        </a:rPr>
                        <a:t>100%</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endParaRPr lang="id-ID" sz="1200" b="0" i="0" u="none" strike="noStrike">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2"/>
                  </a:ext>
                </a:extLst>
              </a:tr>
              <a:tr h="437482">
                <a:tc>
                  <a:txBody>
                    <a:bodyPr/>
                    <a:lstStyle/>
                    <a:p>
                      <a:pPr algn="ctr" fontAlgn="ctr"/>
                      <a:r>
                        <a:rPr lang="en-US" sz="1200" b="0" i="0" u="none" strike="noStrike">
                          <a:solidFill>
                            <a:srgbClr val="000000"/>
                          </a:solidFill>
                          <a:effectLst/>
                          <a:latin typeface="Tahoma"/>
                        </a:rPr>
                        <a:t>2.</a:t>
                      </a:r>
                    </a:p>
                  </a:txBody>
                  <a:tcPr marL="0" marR="0" marT="0" marB="0" anchor="ctr"/>
                </a:tc>
                <a:tc>
                  <a:txBody>
                    <a:bodyPr/>
                    <a:lstStyle/>
                    <a:p>
                      <a:pPr algn="just" fontAlgn="ctr"/>
                      <a:r>
                        <a:rPr lang="en-US" sz="1200" b="0" i="0" u="none" strike="noStrike" dirty="0" err="1">
                          <a:solidFill>
                            <a:srgbClr val="000000"/>
                          </a:solidFill>
                          <a:effectLst/>
                          <a:latin typeface="Tahoma"/>
                        </a:rPr>
                        <a:t>Kelengkapan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Laporan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Akuntabilitas</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Kinerja</a:t>
                      </a:r>
                      <a:endParaRPr lang="en-US" sz="1200" b="0" i="0" u="none" strike="noStrike" dirty="0">
                        <a:solidFill>
                          <a:srgbClr val="000000"/>
                        </a:solidFill>
                        <a:effectLst/>
                        <a:latin typeface="Tahoma"/>
                      </a:endParaRPr>
                    </a:p>
                  </a:txBody>
                  <a:tcPr marL="0" marR="0" marT="0" marB="0" anchor="ctr"/>
                </a:tc>
                <a:tc>
                  <a:txBody>
                    <a:bodyPr/>
                    <a:lstStyle/>
                    <a:p>
                      <a:pPr algn="ctr" fontAlgn="b"/>
                      <a:r>
                        <a:rPr lang="en-US" sz="1200" b="0" i="0" u="none" strike="noStrike">
                          <a:solidFill>
                            <a:srgbClr val="000000"/>
                          </a:solidFill>
                          <a:effectLst/>
                          <a:latin typeface="Tahoma"/>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endParaRPr lang="id-ID" sz="1200" b="0" i="0" u="none" strike="noStrike">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3"/>
                  </a:ext>
                </a:extLst>
              </a:tr>
              <a:tr h="549155">
                <a:tc>
                  <a:txBody>
                    <a:bodyPr/>
                    <a:lstStyle/>
                    <a:p>
                      <a:pPr algn="ctr" fontAlgn="ctr"/>
                      <a:r>
                        <a:rPr lang="en-US" sz="1200" b="0" i="0" u="none" strike="noStrike">
                          <a:solidFill>
                            <a:srgbClr val="000000"/>
                          </a:solidFill>
                          <a:effectLst/>
                          <a:latin typeface="Tahoma"/>
                        </a:rPr>
                        <a:t>3.</a:t>
                      </a:r>
                    </a:p>
                  </a:txBody>
                  <a:tcPr marL="0" marR="0" marT="0" marB="0" anchor="ctr"/>
                </a:tc>
                <a:tc>
                  <a:txBody>
                    <a:bodyPr/>
                    <a:lstStyle/>
                    <a:p>
                      <a:pPr algn="just" fontAlgn="ctr"/>
                      <a:r>
                        <a:rPr lang="fi-FI" sz="1200" b="0" i="0" u="none" strike="noStrike" dirty="0">
                          <a:solidFill>
                            <a:srgbClr val="000000"/>
                          </a:solidFill>
                          <a:effectLst/>
                          <a:latin typeface="Tahoma"/>
                        </a:rPr>
                        <a:t>Ketepatan Waktu Pengusulan Kenaikan Pangkat</a:t>
                      </a:r>
                    </a:p>
                  </a:txBody>
                  <a:tcPr marL="0" marR="0" marT="0" marB="0" anchor="ctr"/>
                </a:tc>
                <a:tc>
                  <a:txBody>
                    <a:bodyPr/>
                    <a:lstStyle/>
                    <a:p>
                      <a:pPr algn="ctr" fontAlgn="b"/>
                      <a:r>
                        <a:rPr lang="en-US" sz="1200" b="0" i="0" u="none" strike="noStrike">
                          <a:solidFill>
                            <a:srgbClr val="000000"/>
                          </a:solidFill>
                          <a:effectLst/>
                          <a:latin typeface="Tahoma"/>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endParaRPr lang="id-ID" sz="1200" b="0" i="0" u="none" strike="noStrike">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4"/>
                  </a:ext>
                </a:extLst>
              </a:tr>
              <a:tr h="437482">
                <a:tc>
                  <a:txBody>
                    <a:bodyPr/>
                    <a:lstStyle/>
                    <a:p>
                      <a:pPr algn="ctr" fontAlgn="ctr"/>
                      <a:r>
                        <a:rPr lang="en-US" sz="1200" b="0" i="0" u="none" strike="noStrike">
                          <a:solidFill>
                            <a:srgbClr val="000000"/>
                          </a:solidFill>
                          <a:effectLst/>
                          <a:latin typeface="Tahoma"/>
                        </a:rPr>
                        <a:t>4.</a:t>
                      </a:r>
                    </a:p>
                  </a:txBody>
                  <a:tcPr marL="0" marR="0" marT="0" marB="0" anchor="ctr"/>
                </a:tc>
                <a:tc>
                  <a:txBody>
                    <a:bodyPr/>
                    <a:lstStyle/>
                    <a:p>
                      <a:pPr algn="just" fontAlgn="ctr"/>
                      <a:r>
                        <a:rPr lang="en-US" sz="1200" b="0" i="0" u="none" strike="noStrike" dirty="0" err="1">
                          <a:solidFill>
                            <a:srgbClr val="000000"/>
                          </a:solidFill>
                          <a:effectLst/>
                          <a:latin typeface="Tahoma"/>
                        </a:rPr>
                        <a:t>Ketepatan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Waktu</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Pengurusan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Gaji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Berkala</a:t>
                      </a:r>
                      <a:endParaRPr lang="en-US" sz="1200" b="0" i="0" u="none" strike="noStrike" dirty="0">
                        <a:solidFill>
                          <a:srgbClr val="000000"/>
                        </a:solidFill>
                        <a:effectLst/>
                        <a:latin typeface="Tahoma"/>
                      </a:endParaRPr>
                    </a:p>
                  </a:txBody>
                  <a:tcPr marL="0" marR="0" marT="0" marB="0" anchor="ctr"/>
                </a:tc>
                <a:tc>
                  <a:txBody>
                    <a:bodyPr/>
                    <a:lstStyle/>
                    <a:p>
                      <a:pPr algn="ctr" fontAlgn="b"/>
                      <a:r>
                        <a:rPr lang="en-US" sz="1200" b="0" i="0" u="none" strike="noStrike">
                          <a:solidFill>
                            <a:srgbClr val="000000"/>
                          </a:solidFill>
                          <a:effectLst/>
                          <a:latin typeface="Tahoma"/>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endParaRPr lang="id-ID" sz="1200" b="0" i="0" u="none" strike="noStrike">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5"/>
                  </a:ext>
                </a:extLst>
              </a:tr>
              <a:tr h="549155">
                <a:tc>
                  <a:txBody>
                    <a:bodyPr/>
                    <a:lstStyle/>
                    <a:p>
                      <a:pPr algn="ctr" fontAlgn="t"/>
                      <a:r>
                        <a:rPr lang="en-US" sz="1200" b="0" i="0" u="none" strike="noStrike">
                          <a:solidFill>
                            <a:srgbClr val="000000"/>
                          </a:solidFill>
                          <a:effectLst/>
                          <a:latin typeface="Tahoma"/>
                        </a:rPr>
                        <a:t>5.</a:t>
                      </a:r>
                    </a:p>
                  </a:txBody>
                  <a:tcPr marL="0" marR="0" marT="0" marB="0" anchor="ctr"/>
                </a:tc>
                <a:tc>
                  <a:txBody>
                    <a:bodyPr/>
                    <a:lstStyle/>
                    <a:p>
                      <a:pPr algn="just" fontAlgn="t"/>
                      <a:r>
                        <a:rPr lang="en-US" sz="1200" b="0" i="0" u="none" strike="noStrike" dirty="0" err="1">
                          <a:solidFill>
                            <a:srgbClr val="000000"/>
                          </a:solidFill>
                          <a:effectLst/>
                          <a:latin typeface="Tahoma"/>
                        </a:rPr>
                        <a:t>Karyawan</a:t>
                      </a:r>
                      <a:r>
                        <a:rPr lang="en-US" sz="1200" b="0" i="0" u="none" strike="noStrike" dirty="0">
                          <a:solidFill>
                            <a:srgbClr val="000000"/>
                          </a:solidFill>
                          <a:effectLst/>
                          <a:latin typeface="Tahoma"/>
                        </a:rPr>
                        <a:t> Yang </a:t>
                      </a:r>
                      <a:r>
                        <a:rPr lang="en-US" sz="1200" b="0" i="0" u="none" strike="noStrike" dirty="0" err="1">
                          <a:solidFill>
                            <a:srgbClr val="000000"/>
                          </a:solidFill>
                          <a:effectLst/>
                          <a:latin typeface="Tahoma"/>
                        </a:rPr>
                        <a:t>Mendapat</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Pelatihan</a:t>
                      </a:r>
                      <a:r>
                        <a:rPr lang="en-US" sz="1200" b="0" i="0" u="none" strike="noStrike" dirty="0">
                          <a:solidFill>
                            <a:srgbClr val="000000"/>
                          </a:solidFill>
                          <a:effectLst/>
                          <a:latin typeface="Tahoma"/>
                        </a:rPr>
                        <a:t> Minimal 20 Jam </a:t>
                      </a:r>
                      <a:r>
                        <a:rPr lang="en-US" sz="1200" b="0" i="0" u="none" strike="noStrike" dirty="0" err="1">
                          <a:solidFill>
                            <a:srgbClr val="000000"/>
                          </a:solidFill>
                          <a:effectLst/>
                          <a:latin typeface="Tahoma"/>
                        </a:rPr>
                        <a:t>Setahun</a:t>
                      </a:r>
                      <a:endParaRPr lang="en-US" sz="1200" b="0" i="0" u="none" strike="noStrike" dirty="0">
                        <a:solidFill>
                          <a:srgbClr val="000000"/>
                        </a:solidFill>
                        <a:effectLst/>
                        <a:latin typeface="Tahoma"/>
                      </a:endParaRPr>
                    </a:p>
                  </a:txBody>
                  <a:tcPr marL="0" marR="0" marT="0" marB="0" anchor="ctr"/>
                </a:tc>
                <a:tc>
                  <a:txBody>
                    <a:bodyPr/>
                    <a:lstStyle/>
                    <a:p>
                      <a:pPr algn="ctr" fontAlgn="ctr"/>
                      <a:r>
                        <a:rPr lang="en-US" sz="1200" b="0" i="0" u="none" strike="noStrike">
                          <a:solidFill>
                            <a:srgbClr val="000000"/>
                          </a:solidFill>
                          <a:effectLst/>
                          <a:latin typeface="Tahoma"/>
                        </a:rPr>
                        <a:t>≥ 60 %</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4.50%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7.80%</a:t>
                      </a:r>
                    </a:p>
                  </a:txBody>
                  <a:tcPr marL="0" marR="0" marT="0" marB="0" anchor="ctr"/>
                </a:tc>
                <a:tc>
                  <a:txBody>
                    <a:bodyPr/>
                    <a:lstStyle/>
                    <a:p>
                      <a:pPr algn="ctr" fontAlgn="ctr"/>
                      <a:r>
                        <a:rPr lang="en-US" sz="1200" b="0" i="0" u="none" strike="noStrike" dirty="0" smtClean="0">
                          <a:solidFill>
                            <a:srgbClr val="000000"/>
                          </a:solidFill>
                          <a:effectLst/>
                          <a:latin typeface="Tahoma" panose="020B0604030504040204" pitchFamily="34" charset="0"/>
                        </a:rPr>
                        <a:t>14,08%</a:t>
                      </a:r>
                      <a:endParaRPr lang="id-ID" sz="1200" b="0"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6"/>
                  </a:ext>
                </a:extLst>
              </a:tr>
              <a:tr h="437482">
                <a:tc>
                  <a:txBody>
                    <a:bodyPr/>
                    <a:lstStyle/>
                    <a:p>
                      <a:pPr algn="ctr" fontAlgn="ctr"/>
                      <a:r>
                        <a:rPr lang="en-US" sz="1200" b="0" i="0" u="none" strike="noStrike">
                          <a:solidFill>
                            <a:srgbClr val="000000"/>
                          </a:solidFill>
                          <a:effectLst/>
                          <a:latin typeface="Tahoma"/>
                        </a:rPr>
                        <a:t>6.</a:t>
                      </a:r>
                    </a:p>
                  </a:txBody>
                  <a:tcPr marL="0" marR="0" marT="0" marB="0" anchor="ctr"/>
                </a:tc>
                <a:tc>
                  <a:txBody>
                    <a:bodyPr/>
                    <a:lstStyle/>
                    <a:p>
                      <a:pPr algn="just" fontAlgn="ctr"/>
                      <a:r>
                        <a:rPr lang="en-US" sz="1200" b="0" i="0" u="none" strike="noStrike" dirty="0">
                          <a:solidFill>
                            <a:srgbClr val="000000"/>
                          </a:solidFill>
                          <a:effectLst/>
                          <a:latin typeface="Tahoma"/>
                        </a:rPr>
                        <a:t>Cost Recovery</a:t>
                      </a:r>
                    </a:p>
                  </a:txBody>
                  <a:tcPr marL="0" marR="0" marT="0" marB="0" anchor="ctr"/>
                </a:tc>
                <a:tc>
                  <a:txBody>
                    <a:bodyPr/>
                    <a:lstStyle/>
                    <a:p>
                      <a:pPr algn="ctr" fontAlgn="ctr"/>
                      <a:r>
                        <a:rPr lang="en-US" sz="1200" b="0" i="0" u="none" strike="noStrike" dirty="0">
                          <a:solidFill>
                            <a:srgbClr val="000000"/>
                          </a:solidFill>
                          <a:effectLst/>
                          <a:latin typeface="Tahoma"/>
                        </a:rPr>
                        <a:t>≥ 40 %</a:t>
                      </a:r>
                    </a:p>
                  </a:txBody>
                  <a:tcPr marL="0" marR="0" marT="0" marB="0" anchor="ctr"/>
                </a:tc>
                <a:tc>
                  <a:txBody>
                    <a:bodyPr/>
                    <a:lstStyle/>
                    <a:p>
                      <a:pPr algn="ctr" fontAlgn="t"/>
                      <a:r>
                        <a:rPr lang="id-ID" sz="1200" b="0" i="0" u="none" strike="noStrike" dirty="0">
                          <a:solidFill>
                            <a:srgbClr val="000000"/>
                          </a:solidFill>
                          <a:effectLst/>
                          <a:latin typeface="Tahoma" panose="020B0604030504040204" pitchFamily="34" charset="0"/>
                        </a:rPr>
                        <a:t>72%</a:t>
                      </a:r>
                    </a:p>
                  </a:txBody>
                  <a:tcPr marL="0" marR="0" marT="0" marB="0" anchor="ctr"/>
                </a:tc>
                <a:tc>
                  <a:txBody>
                    <a:bodyPr/>
                    <a:lstStyle/>
                    <a:p>
                      <a:pPr algn="ctr" fontAlgn="b"/>
                      <a:r>
                        <a:rPr lang="id-ID" sz="1200" b="0" i="0" u="none" strike="noStrike" dirty="0">
                          <a:solidFill>
                            <a:srgbClr val="000000"/>
                          </a:solidFill>
                          <a:effectLst/>
                          <a:latin typeface="Tahoma" panose="020B0604030504040204" pitchFamily="34" charset="0"/>
                        </a:rPr>
                        <a:t>325.36%</a:t>
                      </a:r>
                    </a:p>
                  </a:txBody>
                  <a:tcPr marL="0" marR="0" marT="0" marB="0" anchor="ctr"/>
                </a:tc>
                <a:tc>
                  <a:txBody>
                    <a:bodyPr/>
                    <a:lstStyle/>
                    <a:p>
                      <a:pPr algn="ctr" fontAlgn="b"/>
                      <a:r>
                        <a:rPr lang="id-ID" sz="1200" b="0" i="0" u="none" strike="noStrike" dirty="0">
                          <a:solidFill>
                            <a:srgbClr val="000000"/>
                          </a:solidFill>
                          <a:effectLst/>
                          <a:latin typeface="Tahoma" panose="020B0604030504040204" pitchFamily="34" charset="0"/>
                        </a:rPr>
                        <a:t>42.70%</a:t>
                      </a:r>
                    </a:p>
                  </a:txBody>
                  <a:tcPr marL="0" marR="0" marT="0" marB="0" anchor="ctr"/>
                </a:tc>
                <a:tc>
                  <a:txBody>
                    <a:bodyPr/>
                    <a:lstStyle/>
                    <a:p>
                      <a:pPr algn="ctr" fontAlgn="b"/>
                      <a:endParaRPr lang="id-ID" sz="1200" b="0"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7"/>
                  </a:ext>
                </a:extLst>
              </a:tr>
              <a:tr h="549155">
                <a:tc>
                  <a:txBody>
                    <a:bodyPr/>
                    <a:lstStyle/>
                    <a:p>
                      <a:pPr algn="ctr" fontAlgn="ctr"/>
                      <a:r>
                        <a:rPr lang="en-US" sz="1200" b="0" i="0" u="none" strike="noStrike">
                          <a:solidFill>
                            <a:srgbClr val="000000"/>
                          </a:solidFill>
                          <a:effectLst/>
                          <a:latin typeface="Tahoma"/>
                        </a:rPr>
                        <a:t>7.</a:t>
                      </a:r>
                    </a:p>
                  </a:txBody>
                  <a:tcPr marL="0" marR="0" marT="0" marB="0" anchor="ctr"/>
                </a:tc>
                <a:tc>
                  <a:txBody>
                    <a:bodyPr/>
                    <a:lstStyle/>
                    <a:p>
                      <a:pPr algn="just" fontAlgn="ctr"/>
                      <a:r>
                        <a:rPr lang="en-US" sz="1200" b="0" i="0" u="none" strike="noStrike">
                          <a:solidFill>
                            <a:srgbClr val="000000"/>
                          </a:solidFill>
                          <a:effectLst/>
                          <a:latin typeface="Tahoma"/>
                        </a:rPr>
                        <a:t>Ketepatan Waktu Penyusunan Laporan Keuangan</a:t>
                      </a:r>
                    </a:p>
                  </a:txBody>
                  <a:tcPr marL="0" marR="0" marT="0" marB="0" anchor="ctr"/>
                </a:tc>
                <a:tc>
                  <a:txBody>
                    <a:bodyPr/>
                    <a:lstStyle/>
                    <a:p>
                      <a:pPr algn="ctr" fontAlgn="ctr"/>
                      <a:r>
                        <a:rPr lang="en-US" sz="1200" b="0" i="0" u="none" strike="noStrike" dirty="0">
                          <a:solidFill>
                            <a:srgbClr val="000000"/>
                          </a:solidFill>
                          <a:effectLst/>
                          <a:latin typeface="Tahoma"/>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endParaRPr lang="id-ID" sz="1200" b="0"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8"/>
                  </a:ext>
                </a:extLst>
              </a:tr>
              <a:tr h="732207">
                <a:tc>
                  <a:txBody>
                    <a:bodyPr/>
                    <a:lstStyle/>
                    <a:p>
                      <a:pPr algn="ctr" fontAlgn="t"/>
                      <a:r>
                        <a:rPr lang="en-US" sz="1200" b="0" i="0" u="none" strike="noStrike">
                          <a:solidFill>
                            <a:srgbClr val="000000"/>
                          </a:solidFill>
                          <a:effectLst/>
                          <a:latin typeface="Tahoma"/>
                        </a:rPr>
                        <a:t>8.</a:t>
                      </a:r>
                    </a:p>
                  </a:txBody>
                  <a:tcPr marL="0" marR="0" marT="0" marB="0" anchor="ctr"/>
                </a:tc>
                <a:tc>
                  <a:txBody>
                    <a:bodyPr/>
                    <a:lstStyle/>
                    <a:p>
                      <a:pPr algn="just" fontAlgn="ctr"/>
                      <a:r>
                        <a:rPr lang="sv-SE" sz="1200" b="0" i="0" u="none" strike="noStrike">
                          <a:solidFill>
                            <a:srgbClr val="000000"/>
                          </a:solidFill>
                          <a:effectLst/>
                          <a:latin typeface="Tahoma"/>
                        </a:rPr>
                        <a:t>Kecepatan Waktu Pemberian Informasi Tentang Tagihan Pasien Rawat Inap</a:t>
                      </a:r>
                    </a:p>
                  </a:txBody>
                  <a:tcPr marL="0" marR="0" marT="0" marB="0" anchor="ctr"/>
                </a:tc>
                <a:tc>
                  <a:txBody>
                    <a:bodyPr/>
                    <a:lstStyle/>
                    <a:p>
                      <a:pPr algn="ctr" fontAlgn="ctr"/>
                      <a:r>
                        <a:rPr lang="en-US" sz="1200" b="0" i="0" u="none" strike="noStrike" dirty="0">
                          <a:solidFill>
                            <a:srgbClr val="000000"/>
                          </a:solidFill>
                          <a:effectLst/>
                          <a:latin typeface="Tahoma"/>
                        </a:rPr>
                        <a:t>≤  2 Jam</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15 menit</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15 menit</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15 menit</a:t>
                      </a:r>
                    </a:p>
                  </a:txBody>
                  <a:tcPr marL="0" marR="0" marT="0" marB="0" anchor="ctr"/>
                </a:tc>
                <a:tc>
                  <a:txBody>
                    <a:bodyPr/>
                    <a:lstStyle/>
                    <a:p>
                      <a:pPr algn="ctr" fontAlgn="ctr"/>
                      <a:endParaRPr lang="id-ID" sz="1200" b="0" i="0" u="none" strike="noStrike">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9"/>
                  </a:ext>
                </a:extLst>
              </a:tr>
              <a:tr h="732207">
                <a:tc>
                  <a:txBody>
                    <a:bodyPr/>
                    <a:lstStyle/>
                    <a:p>
                      <a:pPr algn="ctr" fontAlgn="t"/>
                      <a:r>
                        <a:rPr lang="en-US" sz="1200" b="0" i="0" u="none" strike="noStrike">
                          <a:solidFill>
                            <a:srgbClr val="000000"/>
                          </a:solidFill>
                          <a:effectLst/>
                          <a:latin typeface="Tahoma"/>
                        </a:rPr>
                        <a:t>9.</a:t>
                      </a:r>
                    </a:p>
                  </a:txBody>
                  <a:tcPr marL="0" marR="0" marT="0" marB="0" anchor="ctr"/>
                </a:tc>
                <a:tc>
                  <a:txBody>
                    <a:bodyPr/>
                    <a:lstStyle/>
                    <a:p>
                      <a:pPr algn="just" fontAlgn="ctr"/>
                      <a:r>
                        <a:rPr lang="en-US" sz="1200" b="0" i="0" u="none" strike="noStrike" dirty="0" err="1">
                          <a:solidFill>
                            <a:srgbClr val="000000"/>
                          </a:solidFill>
                          <a:effectLst/>
                          <a:latin typeface="Tahoma"/>
                        </a:rPr>
                        <a:t>Ketepatan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Waktu</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Pemberian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Imbalan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Insentif</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Sesuai</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Kesepakatan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Waktu</a:t>
                      </a:r>
                      <a:endParaRPr lang="en-US" sz="1200" b="0" i="0" u="none" strike="noStrike" dirty="0">
                        <a:solidFill>
                          <a:srgbClr val="000000"/>
                        </a:solidFill>
                        <a:effectLst/>
                        <a:latin typeface="Tahoma"/>
                      </a:endParaRPr>
                    </a:p>
                  </a:txBody>
                  <a:tcPr marL="0" marR="0" marT="0" marB="0" anchor="ctr"/>
                </a:tc>
                <a:tc>
                  <a:txBody>
                    <a:bodyPr/>
                    <a:lstStyle/>
                    <a:p>
                      <a:pPr algn="ctr" fontAlgn="ctr"/>
                      <a:r>
                        <a:rPr lang="en-US" sz="1200" b="0" i="0" u="none" strike="noStrike">
                          <a:solidFill>
                            <a:srgbClr val="000000"/>
                          </a:solidFill>
                          <a:effectLst/>
                          <a:latin typeface="Tahoma"/>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tc>
                  <a:txBody>
                    <a:bodyPr/>
                    <a:lstStyle/>
                    <a:p>
                      <a:pPr algn="ctr" fontAlgn="ctr"/>
                      <a:endParaRPr lang="id-ID" sz="1200" b="0"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10"/>
                  </a:ext>
                </a:extLst>
              </a:tr>
            </a:tbl>
          </a:graphicData>
        </a:graphic>
      </p:graphicFrame>
      <p:sp>
        <p:nvSpPr>
          <p:cNvPr id="10" name="Rectangle 9"/>
          <p:cNvSpPr/>
          <p:nvPr/>
        </p:nvSpPr>
        <p:spPr>
          <a:xfrm>
            <a:off x="215156" y="178409"/>
            <a:ext cx="3547126" cy="328616"/>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Administrasi</a:t>
            </a:r>
            <a:r>
              <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rPr>
              <a:t> Dan </a:t>
            </a: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Manajemen</a:t>
            </a:r>
            <a:endPar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6777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6647AB-53FC-4FC4-B329-DC0E1CCA4575}" type="slidenum">
              <a:rPr lang="en-US" smtClean="0"/>
              <a:pPr/>
              <a:t>56</a:t>
            </a:fld>
            <a:endParaRPr lang="en-US"/>
          </a:p>
        </p:txBody>
      </p:sp>
      <p:sp>
        <p:nvSpPr>
          <p:cNvPr id="5" name="Rectangle 4"/>
          <p:cNvSpPr/>
          <p:nvPr/>
        </p:nvSpPr>
        <p:spPr>
          <a:xfrm>
            <a:off x="166595" y="194119"/>
            <a:ext cx="3282631" cy="328616"/>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rPr>
              <a:t>Ambulance/ Mobil </a:t>
            </a: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Jenazah</a:t>
            </a:r>
            <a:endPar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91825886"/>
              </p:ext>
            </p:extLst>
          </p:nvPr>
        </p:nvGraphicFramePr>
        <p:xfrm>
          <a:off x="165818" y="616627"/>
          <a:ext cx="8042226" cy="1806714"/>
        </p:xfrm>
        <a:graphic>
          <a:graphicData uri="http://schemas.openxmlformats.org/drawingml/2006/table">
            <a:tbl>
              <a:tblPr>
                <a:tableStyleId>{E8B1032C-EA38-4F05-BA0D-38AFFFC7BED3}</a:tableStyleId>
              </a:tblPr>
              <a:tblGrid>
                <a:gridCol w="418617">
                  <a:extLst>
                    <a:ext uri="{9D8B030D-6E8A-4147-A177-3AD203B41FA5}">
                      <a16:colId xmlns:a16="http://schemas.microsoft.com/office/drawing/2014/main" xmlns="" val="20000"/>
                    </a:ext>
                  </a:extLst>
                </a:gridCol>
                <a:gridCol w="3402168">
                  <a:extLst>
                    <a:ext uri="{9D8B030D-6E8A-4147-A177-3AD203B41FA5}">
                      <a16:colId xmlns:a16="http://schemas.microsoft.com/office/drawing/2014/main" xmlns="" val="20001"/>
                    </a:ext>
                  </a:extLst>
                </a:gridCol>
                <a:gridCol w="1281507">
                  <a:extLst>
                    <a:ext uri="{9D8B030D-6E8A-4147-A177-3AD203B41FA5}">
                      <a16:colId xmlns:a16="http://schemas.microsoft.com/office/drawing/2014/main" xmlns="" val="20002"/>
                    </a:ext>
                  </a:extLst>
                </a:gridCol>
                <a:gridCol w="753827">
                  <a:extLst>
                    <a:ext uri="{9D8B030D-6E8A-4147-A177-3AD203B41FA5}">
                      <a16:colId xmlns:a16="http://schemas.microsoft.com/office/drawing/2014/main" xmlns="" val="20003"/>
                    </a:ext>
                  </a:extLst>
                </a:gridCol>
                <a:gridCol w="829211">
                  <a:extLst>
                    <a:ext uri="{9D8B030D-6E8A-4147-A177-3AD203B41FA5}">
                      <a16:colId xmlns:a16="http://schemas.microsoft.com/office/drawing/2014/main" xmlns="" val="877844154"/>
                    </a:ext>
                  </a:extLst>
                </a:gridCol>
                <a:gridCol w="678448">
                  <a:extLst>
                    <a:ext uri="{9D8B030D-6E8A-4147-A177-3AD203B41FA5}">
                      <a16:colId xmlns:a16="http://schemas.microsoft.com/office/drawing/2014/main" xmlns="" val="3373034094"/>
                    </a:ext>
                  </a:extLst>
                </a:gridCol>
                <a:gridCol w="678448"/>
              </a:tblGrid>
              <a:tr h="212133">
                <a:tc rowSpan="2" gridSpan="2">
                  <a:txBody>
                    <a:bodyPr/>
                    <a:lstStyle/>
                    <a:p>
                      <a:pPr algn="ctr" fontAlgn="ctr"/>
                      <a:r>
                        <a:rPr lang="en-US" sz="1400" b="1" u="none" strike="noStrike" dirty="0">
                          <a:solidFill>
                            <a:schemeClr val="tx2"/>
                          </a:solidFill>
                          <a:effectLst/>
                          <a:latin typeface="+mn-lt"/>
                        </a:rPr>
                        <a:t>INDIKATOR</a:t>
                      </a:r>
                      <a:endParaRPr lang="en-US" sz="1400" b="1" i="0" u="none" strike="noStrike" dirty="0">
                        <a:solidFill>
                          <a:schemeClr val="tx2"/>
                        </a:solidFill>
                        <a:effectLst/>
                        <a:latin typeface="+mn-lt"/>
                      </a:endParaRPr>
                    </a:p>
                  </a:txBody>
                  <a:tcPr marL="0" marR="0" marT="0" marB="0" anchor="ctr">
                    <a:solidFill>
                      <a:srgbClr val="FF6600"/>
                    </a:solidFill>
                  </a:tcPr>
                </a:tc>
                <a:tc rowSpan="2" hMerge="1">
                  <a:txBody>
                    <a:bodyPr/>
                    <a:lstStyle/>
                    <a:p>
                      <a:endParaRPr lang="en-US"/>
                    </a:p>
                  </a:txBody>
                  <a:tcPr/>
                </a:tc>
                <a:tc rowSpan="2">
                  <a:txBody>
                    <a:bodyPr/>
                    <a:lstStyle/>
                    <a:p>
                      <a:pPr algn="ctr" fontAlgn="ctr"/>
                      <a:r>
                        <a:rPr lang="en-US" sz="1400" b="1" u="none" strike="noStrike" dirty="0">
                          <a:solidFill>
                            <a:schemeClr val="tx2"/>
                          </a:solidFill>
                          <a:effectLst/>
                          <a:latin typeface="+mn-lt"/>
                        </a:rPr>
                        <a:t>STANDAR</a:t>
                      </a:r>
                      <a:endParaRPr lang="en-US" sz="1400" b="1" i="0" u="none" strike="noStrike" dirty="0">
                        <a:solidFill>
                          <a:schemeClr val="tx2"/>
                        </a:solidFill>
                        <a:effectLst/>
                        <a:latin typeface="+mn-lt"/>
                      </a:endParaRPr>
                    </a:p>
                  </a:txBody>
                  <a:tcPr marL="0" marR="0" marT="0" marB="0" anchor="ctr">
                    <a:solidFill>
                      <a:srgbClr val="FF6600"/>
                    </a:solidFill>
                  </a:tcPr>
                </a:tc>
                <a:tc gridSpan="4">
                  <a:txBody>
                    <a:bodyPr/>
                    <a:lstStyle/>
                    <a:p>
                      <a:pPr algn="ctr" fontAlgn="ctr"/>
                      <a:r>
                        <a:rPr lang="en-US" sz="1400" b="1" i="0" u="none" strike="noStrike" dirty="0">
                          <a:solidFill>
                            <a:schemeClr val="tx2"/>
                          </a:solidFill>
                          <a:effectLst/>
                          <a:latin typeface="+mn-lt"/>
                        </a:rPr>
                        <a:t>BULAN</a:t>
                      </a: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0"/>
                  </a:ext>
                </a:extLst>
              </a:tr>
              <a:tr h="21213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2"/>
                          </a:solidFill>
                          <a:effectLst/>
                          <a:latin typeface="+mn-lt"/>
                        </a:rPr>
                        <a:t>JAN</a:t>
                      </a: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FEB</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MAR</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APR</a:t>
                      </a: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1"/>
                  </a:ext>
                </a:extLst>
              </a:tr>
              <a:tr h="423927">
                <a:tc>
                  <a:txBody>
                    <a:bodyPr/>
                    <a:lstStyle/>
                    <a:p>
                      <a:pPr algn="ctr" fontAlgn="t"/>
                      <a:r>
                        <a:rPr lang="en-US" sz="1200" b="0" i="0" u="none" strike="noStrike" dirty="0">
                          <a:solidFill>
                            <a:srgbClr val="000000"/>
                          </a:solidFill>
                          <a:effectLst/>
                          <a:latin typeface="Tahoma"/>
                        </a:rPr>
                        <a:t>1.</a:t>
                      </a:r>
                    </a:p>
                  </a:txBody>
                  <a:tcPr marL="0" marR="0" marT="0" marB="0"/>
                </a:tc>
                <a:tc>
                  <a:txBody>
                    <a:bodyPr/>
                    <a:lstStyle/>
                    <a:p>
                      <a:pPr algn="just" fontAlgn="t"/>
                      <a:r>
                        <a:rPr lang="en-US" sz="1200" b="0" i="0" u="none" strike="noStrike">
                          <a:solidFill>
                            <a:srgbClr val="000000"/>
                          </a:solidFill>
                          <a:effectLst/>
                          <a:latin typeface="Tahoma"/>
                        </a:rPr>
                        <a:t>Waktu Pelayanan Ambulance / Kereta Jenazah</a:t>
                      </a:r>
                    </a:p>
                  </a:txBody>
                  <a:tcPr marL="0" marR="0" marT="0" marB="0"/>
                </a:tc>
                <a:tc>
                  <a:txBody>
                    <a:bodyPr/>
                    <a:lstStyle/>
                    <a:p>
                      <a:pPr algn="ctr" fontAlgn="ctr"/>
                      <a:r>
                        <a:rPr lang="en-US" sz="1200" b="0" i="0" u="none" strike="noStrike">
                          <a:solidFill>
                            <a:srgbClr val="000000"/>
                          </a:solidFill>
                          <a:effectLst/>
                          <a:latin typeface="Tahoma"/>
                        </a:rPr>
                        <a:t>24 Jam</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tc>
                  <a:txBody>
                    <a:bodyPr/>
                    <a:lstStyle/>
                    <a:p>
                      <a:pPr algn="ctr" fontAlgn="ctr"/>
                      <a:endParaRPr lang="id-ID" sz="1200" b="0" i="0" u="none" strike="noStrike">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2"/>
                  </a:ext>
                </a:extLst>
              </a:tr>
              <a:tr h="532140">
                <a:tc>
                  <a:txBody>
                    <a:bodyPr/>
                    <a:lstStyle/>
                    <a:p>
                      <a:pPr algn="ctr" fontAlgn="t"/>
                      <a:r>
                        <a:rPr lang="en-US" sz="1200" b="0" i="0" u="none" strike="noStrike">
                          <a:solidFill>
                            <a:srgbClr val="000000"/>
                          </a:solidFill>
                          <a:effectLst/>
                          <a:latin typeface="Tahoma"/>
                        </a:rPr>
                        <a:t>2.</a:t>
                      </a:r>
                    </a:p>
                  </a:txBody>
                  <a:tcPr marL="0" marR="0" marT="0" marB="0"/>
                </a:tc>
                <a:tc>
                  <a:txBody>
                    <a:bodyPr/>
                    <a:lstStyle/>
                    <a:p>
                      <a:pPr algn="just" fontAlgn="t"/>
                      <a:r>
                        <a:rPr lang="en-US" sz="1200" b="0" i="0" u="none" strike="noStrike">
                          <a:solidFill>
                            <a:srgbClr val="000000"/>
                          </a:solidFill>
                          <a:effectLst/>
                          <a:latin typeface="Tahoma"/>
                        </a:rPr>
                        <a:t>Kecepatan Memberikan Pelayanan Ambulance / Kereta Jenazah di Rumah Sakit</a:t>
                      </a:r>
                    </a:p>
                  </a:txBody>
                  <a:tcPr marL="0" marR="0" marT="0" marB="0"/>
                </a:tc>
                <a:tc>
                  <a:txBody>
                    <a:bodyPr/>
                    <a:lstStyle/>
                    <a:p>
                      <a:pPr algn="ctr" fontAlgn="ctr"/>
                      <a:r>
                        <a:rPr lang="en-US" sz="1200" b="0" i="0" u="none" strike="noStrike">
                          <a:solidFill>
                            <a:srgbClr val="000000"/>
                          </a:solidFill>
                          <a:effectLst/>
                          <a:latin typeface="Tahoma"/>
                        </a:rPr>
                        <a:t>Maks.30 menit</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endParaRPr lang="id-ID" sz="1200" b="0" i="0" u="none" strike="noStrike">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3"/>
                  </a:ext>
                </a:extLst>
              </a:tr>
              <a:tr h="423927">
                <a:tc>
                  <a:txBody>
                    <a:bodyPr/>
                    <a:lstStyle/>
                    <a:p>
                      <a:pPr algn="ctr" fontAlgn="t"/>
                      <a:r>
                        <a:rPr lang="en-US" sz="1200" b="0" i="0" u="none" strike="noStrike">
                          <a:solidFill>
                            <a:srgbClr val="000000"/>
                          </a:solidFill>
                          <a:effectLst/>
                          <a:latin typeface="Tahoma"/>
                        </a:rPr>
                        <a:t>3.</a:t>
                      </a:r>
                    </a:p>
                  </a:txBody>
                  <a:tcPr marL="0" marR="0" marT="0" marB="0"/>
                </a:tc>
                <a:tc>
                  <a:txBody>
                    <a:bodyPr/>
                    <a:lstStyle/>
                    <a:p>
                      <a:pPr algn="just" fontAlgn="t"/>
                      <a:r>
                        <a:rPr lang="en-US" sz="1200" b="0" i="0" u="none" strike="noStrike" dirty="0" err="1">
                          <a:solidFill>
                            <a:srgbClr val="000000"/>
                          </a:solidFill>
                          <a:effectLst/>
                          <a:latin typeface="Tahoma"/>
                        </a:rPr>
                        <a:t>Waktu</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Tanggap</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Pelayanan</a:t>
                      </a:r>
                      <a:r>
                        <a:rPr lang="en-US" sz="1200" b="0" i="0" u="none" strike="noStrike" dirty="0">
                          <a:solidFill>
                            <a:srgbClr val="000000"/>
                          </a:solidFill>
                          <a:effectLst/>
                          <a:latin typeface="Tahoma"/>
                        </a:rPr>
                        <a:t> Ambulance </a:t>
                      </a:r>
                      <a:r>
                        <a:rPr lang="en-US" sz="1200" b="0" i="0" u="none" strike="noStrike" dirty="0" err="1">
                          <a:solidFill>
                            <a:srgbClr val="000000"/>
                          </a:solidFill>
                          <a:effectLst/>
                          <a:latin typeface="Tahoma"/>
                        </a:rPr>
                        <a:t>oleh</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Masyarakat</a:t>
                      </a:r>
                      <a:r>
                        <a:rPr lang="en-US" sz="1200" b="0" i="0" u="none" strike="noStrike" dirty="0">
                          <a:solidFill>
                            <a:srgbClr val="000000"/>
                          </a:solidFill>
                          <a:effectLst/>
                          <a:latin typeface="Tahoma"/>
                        </a:rPr>
                        <a:t> Yang </a:t>
                      </a:r>
                      <a:r>
                        <a:rPr lang="en-US" sz="1200" b="0" i="0" u="none" strike="noStrike" dirty="0" err="1">
                          <a:solidFill>
                            <a:srgbClr val="000000"/>
                          </a:solidFill>
                          <a:effectLst/>
                          <a:latin typeface="Tahoma"/>
                        </a:rPr>
                        <a:t>Membutuhkan</a:t>
                      </a:r>
                      <a:endParaRPr lang="en-US" sz="1200" b="0" i="0" u="none" strike="noStrike" dirty="0">
                        <a:solidFill>
                          <a:srgbClr val="000000"/>
                        </a:solidFill>
                        <a:effectLst/>
                        <a:latin typeface="Tahoma"/>
                      </a:endParaRPr>
                    </a:p>
                  </a:txBody>
                  <a:tcPr marL="0" marR="0" marT="0" marB="0"/>
                </a:tc>
                <a:tc>
                  <a:txBody>
                    <a:bodyPr/>
                    <a:lstStyle/>
                    <a:p>
                      <a:pPr algn="ctr" fontAlgn="ctr"/>
                      <a:r>
                        <a:rPr lang="en-US" sz="1200" b="0" i="0" u="none" strike="noStrike">
                          <a:solidFill>
                            <a:srgbClr val="000000"/>
                          </a:solidFill>
                          <a:effectLst/>
                          <a:latin typeface="Tahoma"/>
                        </a:rPr>
                        <a:t>≤ 60 Menit      </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 menit</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 menit</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10 menit</a:t>
                      </a:r>
                    </a:p>
                  </a:txBody>
                  <a:tcPr marL="0" marR="0" marT="0" marB="0" anchor="ctr"/>
                </a:tc>
                <a:tc>
                  <a:txBody>
                    <a:bodyPr/>
                    <a:lstStyle/>
                    <a:p>
                      <a:pPr algn="ctr" fontAlgn="ctr"/>
                      <a:endParaRPr lang="id-ID" sz="1200" b="0"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4"/>
                  </a:ext>
                </a:extLst>
              </a:tr>
            </a:tbl>
          </a:graphicData>
        </a:graphic>
      </p:graphicFrame>
      <p:sp>
        <p:nvSpPr>
          <p:cNvPr id="7" name="Rectangle 6"/>
          <p:cNvSpPr/>
          <p:nvPr/>
        </p:nvSpPr>
        <p:spPr>
          <a:xfrm>
            <a:off x="166595" y="2625857"/>
            <a:ext cx="2816157" cy="328616"/>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Pemulasaraan</a:t>
            </a:r>
            <a:r>
              <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Jenazah</a:t>
            </a:r>
            <a:endPar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090407685"/>
              </p:ext>
            </p:extLst>
          </p:nvPr>
        </p:nvGraphicFramePr>
        <p:xfrm>
          <a:off x="160505" y="3140968"/>
          <a:ext cx="7039436" cy="935685"/>
        </p:xfrm>
        <a:graphic>
          <a:graphicData uri="http://schemas.openxmlformats.org/drawingml/2006/table">
            <a:tbl>
              <a:tblPr>
                <a:tableStyleId>{E8B1032C-EA38-4F05-BA0D-38AFFFC7BED3}</a:tableStyleId>
              </a:tblPr>
              <a:tblGrid>
                <a:gridCol w="2961748">
                  <a:extLst>
                    <a:ext uri="{9D8B030D-6E8A-4147-A177-3AD203B41FA5}">
                      <a16:colId xmlns:a16="http://schemas.microsoft.com/office/drawing/2014/main" xmlns="" val="20000"/>
                    </a:ext>
                  </a:extLst>
                </a:gridCol>
                <a:gridCol w="1035601">
                  <a:extLst>
                    <a:ext uri="{9D8B030D-6E8A-4147-A177-3AD203B41FA5}">
                      <a16:colId xmlns:a16="http://schemas.microsoft.com/office/drawing/2014/main" xmlns="" val="20001"/>
                    </a:ext>
                  </a:extLst>
                </a:gridCol>
                <a:gridCol w="841424">
                  <a:extLst>
                    <a:ext uri="{9D8B030D-6E8A-4147-A177-3AD203B41FA5}">
                      <a16:colId xmlns:a16="http://schemas.microsoft.com/office/drawing/2014/main" xmlns="" val="20002"/>
                    </a:ext>
                  </a:extLst>
                </a:gridCol>
                <a:gridCol w="776701">
                  <a:extLst>
                    <a:ext uri="{9D8B030D-6E8A-4147-A177-3AD203B41FA5}">
                      <a16:colId xmlns:a16="http://schemas.microsoft.com/office/drawing/2014/main" xmlns="" val="1569228018"/>
                    </a:ext>
                  </a:extLst>
                </a:gridCol>
                <a:gridCol w="711981">
                  <a:extLst>
                    <a:ext uri="{9D8B030D-6E8A-4147-A177-3AD203B41FA5}">
                      <a16:colId xmlns:a16="http://schemas.microsoft.com/office/drawing/2014/main" xmlns="" val="1235652189"/>
                    </a:ext>
                  </a:extLst>
                </a:gridCol>
                <a:gridCol w="711981"/>
              </a:tblGrid>
              <a:tr h="231118">
                <a:tc rowSpan="2">
                  <a:txBody>
                    <a:bodyPr/>
                    <a:lstStyle/>
                    <a:p>
                      <a:pPr algn="ctr" fontAlgn="ctr"/>
                      <a:r>
                        <a:rPr lang="en-US" sz="1400" b="1" u="none" strike="noStrike" dirty="0">
                          <a:solidFill>
                            <a:schemeClr val="tx2"/>
                          </a:solidFill>
                          <a:effectLst/>
                          <a:latin typeface="+mn-lt"/>
                        </a:rPr>
                        <a:t>INDIKATOR</a:t>
                      </a:r>
                      <a:endParaRPr lang="en-US" sz="1400" b="1" i="0" u="none" strike="noStrike" dirty="0">
                        <a:solidFill>
                          <a:schemeClr val="tx2"/>
                        </a:solidFill>
                        <a:effectLst/>
                        <a:latin typeface="+mn-lt"/>
                      </a:endParaRPr>
                    </a:p>
                  </a:txBody>
                  <a:tcPr marL="0" marR="0" marT="0" marB="0" anchor="ctr">
                    <a:solidFill>
                      <a:srgbClr val="FF6600"/>
                    </a:solidFill>
                  </a:tcPr>
                </a:tc>
                <a:tc rowSpan="2">
                  <a:txBody>
                    <a:bodyPr/>
                    <a:lstStyle/>
                    <a:p>
                      <a:pPr algn="ctr" fontAlgn="ctr"/>
                      <a:r>
                        <a:rPr lang="en-US" sz="1400" b="1" u="none" strike="noStrike" dirty="0">
                          <a:solidFill>
                            <a:schemeClr val="tx2"/>
                          </a:solidFill>
                          <a:effectLst/>
                          <a:latin typeface="+mn-lt"/>
                        </a:rPr>
                        <a:t>STANDAR</a:t>
                      </a:r>
                      <a:endParaRPr lang="en-US" sz="1400" b="1" i="0" u="none" strike="noStrike" dirty="0">
                        <a:solidFill>
                          <a:schemeClr val="tx2"/>
                        </a:solidFill>
                        <a:effectLst/>
                        <a:latin typeface="+mn-lt"/>
                      </a:endParaRPr>
                    </a:p>
                  </a:txBody>
                  <a:tcPr marL="0" marR="0" marT="0" marB="0" anchor="ctr">
                    <a:solidFill>
                      <a:srgbClr val="FF6600"/>
                    </a:solidFill>
                  </a:tcPr>
                </a:tc>
                <a:tc gridSpan="4">
                  <a:txBody>
                    <a:bodyPr/>
                    <a:lstStyle/>
                    <a:p>
                      <a:pPr algn="ctr" fontAlgn="ctr"/>
                      <a:r>
                        <a:rPr lang="en-US" sz="1400" b="1" i="0" u="none" strike="noStrike" dirty="0">
                          <a:solidFill>
                            <a:schemeClr val="tx2"/>
                          </a:solidFill>
                          <a:effectLst/>
                          <a:latin typeface="+mn-lt"/>
                        </a:rPr>
                        <a:t>BULAN</a:t>
                      </a: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0"/>
                  </a:ext>
                </a:extLst>
              </a:tr>
              <a:tr h="231118">
                <a:tc vMerge="1">
                  <a:txBody>
                    <a:bodyPr/>
                    <a:lstStyle/>
                    <a:p>
                      <a:pPr algn="ctr" fontAlgn="ctr"/>
                      <a:endParaRPr lang="en-US" sz="1400" b="1" i="0" u="none" strike="noStrike" dirty="0">
                        <a:solidFill>
                          <a:schemeClr val="tx2"/>
                        </a:solidFill>
                        <a:effectLst/>
                        <a:latin typeface="Tahoma"/>
                      </a:endParaRPr>
                    </a:p>
                  </a:txBody>
                  <a:tcPr marL="0" marR="0" marT="0" marB="0" anchor="ct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2"/>
                          </a:solidFill>
                          <a:effectLst/>
                          <a:latin typeface="+mn-lt"/>
                        </a:rPr>
                        <a:t>JAN</a:t>
                      </a: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FEB</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MAR</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APR</a:t>
                      </a: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1"/>
                  </a:ext>
                </a:extLst>
              </a:tr>
              <a:tr h="473449">
                <a:tc>
                  <a:txBody>
                    <a:bodyPr/>
                    <a:lstStyle/>
                    <a:p>
                      <a:pPr algn="l" fontAlgn="ctr"/>
                      <a:r>
                        <a:rPr lang="en-US" sz="1200" b="0" i="0" u="none" strike="noStrike" dirty="0" err="1">
                          <a:solidFill>
                            <a:srgbClr val="000000"/>
                          </a:solidFill>
                          <a:effectLst/>
                          <a:latin typeface="Tahoma"/>
                        </a:rPr>
                        <a:t>Waktu</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Tanggap</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Pelayanan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Pemulasaraan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Jenazah</a:t>
                      </a:r>
                      <a:endParaRPr lang="en-US" sz="1200" b="0" i="0" u="none" strike="noStrike" dirty="0">
                        <a:solidFill>
                          <a:srgbClr val="000000"/>
                        </a:solidFill>
                        <a:effectLst/>
                        <a:latin typeface="Tahoma"/>
                      </a:endParaRPr>
                    </a:p>
                  </a:txBody>
                  <a:tcPr marL="0" marR="0" marT="0" marB="0" anchor="ctr"/>
                </a:tc>
                <a:tc>
                  <a:txBody>
                    <a:bodyPr/>
                    <a:lstStyle/>
                    <a:p>
                      <a:pPr algn="ctr" fontAlgn="ctr"/>
                      <a:r>
                        <a:rPr lang="en-US" sz="1200" b="0" i="0" u="none" strike="noStrike">
                          <a:solidFill>
                            <a:srgbClr val="000000"/>
                          </a:solidFill>
                          <a:effectLst/>
                          <a:latin typeface="Tahoma"/>
                        </a:rPr>
                        <a:t>≤ 2 Jam</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a:t>
                      </a:r>
                    </a:p>
                  </a:txBody>
                  <a:tcPr marL="0" marR="0" marT="0" marB="0" anchor="ctr"/>
                </a:tc>
                <a:tc>
                  <a:txBody>
                    <a:bodyPr/>
                    <a:lstStyle/>
                    <a:p>
                      <a:pPr algn="ctr" fontAlgn="ctr"/>
                      <a:r>
                        <a:rPr lang="en-US" sz="1200" b="0" i="0" u="none" strike="noStrike" dirty="0" smtClean="0">
                          <a:solidFill>
                            <a:srgbClr val="000000"/>
                          </a:solidFill>
                          <a:effectLst/>
                          <a:latin typeface="Tahoma" panose="020B0604030504040204" pitchFamily="34" charset="0"/>
                        </a:rPr>
                        <a:t>-</a:t>
                      </a:r>
                      <a:endParaRPr lang="id-ID" sz="1200" b="0"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261185760"/>
              </p:ext>
            </p:extLst>
          </p:nvPr>
        </p:nvGraphicFramePr>
        <p:xfrm>
          <a:off x="184753" y="4653136"/>
          <a:ext cx="8383332" cy="1792060"/>
        </p:xfrm>
        <a:graphic>
          <a:graphicData uri="http://schemas.openxmlformats.org/drawingml/2006/table">
            <a:tbl>
              <a:tblPr>
                <a:tableStyleId>{E8B1032C-EA38-4F05-BA0D-38AFFFC7BED3}</a:tableStyleId>
              </a:tblPr>
              <a:tblGrid>
                <a:gridCol w="435436">
                  <a:extLst>
                    <a:ext uri="{9D8B030D-6E8A-4147-A177-3AD203B41FA5}">
                      <a16:colId xmlns:a16="http://schemas.microsoft.com/office/drawing/2014/main" xmlns="" val="20000"/>
                    </a:ext>
                  </a:extLst>
                </a:gridCol>
                <a:gridCol w="3539847">
                  <a:extLst>
                    <a:ext uri="{9D8B030D-6E8A-4147-A177-3AD203B41FA5}">
                      <a16:colId xmlns:a16="http://schemas.microsoft.com/office/drawing/2014/main" xmlns="" val="20001"/>
                    </a:ext>
                  </a:extLst>
                </a:gridCol>
                <a:gridCol w="1250043">
                  <a:extLst>
                    <a:ext uri="{9D8B030D-6E8A-4147-A177-3AD203B41FA5}">
                      <a16:colId xmlns:a16="http://schemas.microsoft.com/office/drawing/2014/main" xmlns="" val="20002"/>
                    </a:ext>
                  </a:extLst>
                </a:gridCol>
                <a:gridCol w="855294">
                  <a:extLst>
                    <a:ext uri="{9D8B030D-6E8A-4147-A177-3AD203B41FA5}">
                      <a16:colId xmlns:a16="http://schemas.microsoft.com/office/drawing/2014/main" xmlns="" val="20003"/>
                    </a:ext>
                  </a:extLst>
                </a:gridCol>
                <a:gridCol w="855294">
                  <a:extLst>
                    <a:ext uri="{9D8B030D-6E8A-4147-A177-3AD203B41FA5}">
                      <a16:colId xmlns:a16="http://schemas.microsoft.com/office/drawing/2014/main" xmlns="" val="1402689987"/>
                    </a:ext>
                  </a:extLst>
                </a:gridCol>
                <a:gridCol w="723709">
                  <a:extLst>
                    <a:ext uri="{9D8B030D-6E8A-4147-A177-3AD203B41FA5}">
                      <a16:colId xmlns:a16="http://schemas.microsoft.com/office/drawing/2014/main" xmlns="" val="2784448141"/>
                    </a:ext>
                  </a:extLst>
                </a:gridCol>
                <a:gridCol w="723709"/>
              </a:tblGrid>
              <a:tr h="181426">
                <a:tc rowSpan="2" gridSpan="2">
                  <a:txBody>
                    <a:bodyPr/>
                    <a:lstStyle/>
                    <a:p>
                      <a:pPr algn="ctr" fontAlgn="ctr"/>
                      <a:r>
                        <a:rPr lang="en-US" sz="1400" b="1" u="none" strike="noStrike" dirty="0">
                          <a:solidFill>
                            <a:schemeClr val="tx2"/>
                          </a:solidFill>
                          <a:effectLst/>
                          <a:latin typeface="+mn-lt"/>
                        </a:rPr>
                        <a:t>INDIKATOR</a:t>
                      </a:r>
                      <a:endParaRPr lang="en-US" sz="1400" b="1" i="0" u="none" strike="noStrike" dirty="0">
                        <a:solidFill>
                          <a:schemeClr val="tx2"/>
                        </a:solidFill>
                        <a:effectLst/>
                        <a:latin typeface="+mn-lt"/>
                      </a:endParaRPr>
                    </a:p>
                  </a:txBody>
                  <a:tcPr marL="0" marR="0" marT="0" marB="0" anchor="ctr">
                    <a:solidFill>
                      <a:srgbClr val="FF6600"/>
                    </a:solidFill>
                  </a:tcPr>
                </a:tc>
                <a:tc rowSpan="2" hMerge="1">
                  <a:txBody>
                    <a:bodyPr/>
                    <a:lstStyle/>
                    <a:p>
                      <a:endParaRPr lang="en-US"/>
                    </a:p>
                  </a:txBody>
                  <a:tcPr/>
                </a:tc>
                <a:tc rowSpan="2">
                  <a:txBody>
                    <a:bodyPr/>
                    <a:lstStyle/>
                    <a:p>
                      <a:pPr algn="ctr" fontAlgn="ctr"/>
                      <a:r>
                        <a:rPr lang="en-US" sz="1400" b="1" u="none" strike="noStrike" dirty="0">
                          <a:solidFill>
                            <a:schemeClr val="tx2"/>
                          </a:solidFill>
                          <a:effectLst/>
                          <a:latin typeface="+mn-lt"/>
                        </a:rPr>
                        <a:t>STANDAR</a:t>
                      </a:r>
                      <a:endParaRPr lang="en-US" sz="1400" b="1" i="0" u="none" strike="noStrike" dirty="0">
                        <a:solidFill>
                          <a:schemeClr val="tx2"/>
                        </a:solidFill>
                        <a:effectLst/>
                        <a:latin typeface="+mn-lt"/>
                      </a:endParaRPr>
                    </a:p>
                  </a:txBody>
                  <a:tcPr marL="0" marR="0" marT="0" marB="0" anchor="ctr">
                    <a:solidFill>
                      <a:srgbClr val="FF6600"/>
                    </a:solidFill>
                  </a:tcPr>
                </a:tc>
                <a:tc gridSpan="4">
                  <a:txBody>
                    <a:bodyPr/>
                    <a:lstStyle/>
                    <a:p>
                      <a:pPr algn="ctr" fontAlgn="ctr"/>
                      <a:r>
                        <a:rPr lang="en-US" sz="1400" b="1" i="0" u="none" strike="noStrike" dirty="0">
                          <a:solidFill>
                            <a:schemeClr val="tx2"/>
                          </a:solidFill>
                          <a:effectLst/>
                          <a:latin typeface="+mn-lt"/>
                        </a:rPr>
                        <a:t>BULAN</a:t>
                      </a: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0"/>
                  </a:ext>
                </a:extLst>
              </a:tr>
              <a:tr h="18142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2"/>
                          </a:solidFill>
                          <a:effectLst/>
                          <a:latin typeface="+mn-lt"/>
                        </a:rPr>
                        <a:t>JAN</a:t>
                      </a: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FEB</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MAR</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APR</a:t>
                      </a: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1"/>
                  </a:ext>
                </a:extLst>
              </a:tr>
              <a:tr h="371654">
                <a:tc>
                  <a:txBody>
                    <a:bodyPr/>
                    <a:lstStyle/>
                    <a:p>
                      <a:pPr algn="ctr" fontAlgn="ctr"/>
                      <a:r>
                        <a:rPr lang="en-US" sz="1200" b="0" i="0" u="none" strike="noStrike" dirty="0">
                          <a:solidFill>
                            <a:srgbClr val="000000"/>
                          </a:solidFill>
                          <a:effectLst/>
                          <a:latin typeface="Tahoma"/>
                        </a:rPr>
                        <a:t>1.</a:t>
                      </a:r>
                    </a:p>
                  </a:txBody>
                  <a:tcPr marL="0" marR="0" marT="0" marB="0" anchor="ctr"/>
                </a:tc>
                <a:tc>
                  <a:txBody>
                    <a:bodyPr/>
                    <a:lstStyle/>
                    <a:p>
                      <a:pPr algn="just" fontAlgn="ctr"/>
                      <a:r>
                        <a:rPr lang="fi-FI" sz="1200" b="0" i="0" u="none" strike="noStrike" dirty="0">
                          <a:solidFill>
                            <a:srgbClr val="000000"/>
                          </a:solidFill>
                          <a:effectLst/>
                          <a:latin typeface="Tahoma"/>
                        </a:rPr>
                        <a:t>Kecepatan Waktu menanggapi Kerusakan Alat </a:t>
                      </a:r>
                    </a:p>
                  </a:txBody>
                  <a:tcPr marL="0" marR="0" marT="0" marB="0" anchor="ctr"/>
                </a:tc>
                <a:tc>
                  <a:txBody>
                    <a:bodyPr/>
                    <a:lstStyle/>
                    <a:p>
                      <a:pPr algn="ctr" fontAlgn="b"/>
                      <a:r>
                        <a:rPr lang="en-US" sz="1200" b="0" i="0" u="none" strike="noStrike">
                          <a:solidFill>
                            <a:srgbClr val="000000"/>
                          </a:solidFill>
                          <a:effectLst/>
                          <a:latin typeface="Tahoma"/>
                        </a:rPr>
                        <a:t>≤ 80%</a:t>
                      </a:r>
                    </a:p>
                  </a:txBody>
                  <a:tcPr marL="0" marR="0" marT="0" marB="0" anchor="b"/>
                </a:tc>
                <a:tc>
                  <a:txBody>
                    <a:bodyPr/>
                    <a:lstStyle/>
                    <a:p>
                      <a:pPr algn="ctr" fontAlgn="ctr"/>
                      <a:r>
                        <a:rPr lang="id-ID" sz="1200" b="0" i="0" u="none" strike="noStrike" dirty="0">
                          <a:solidFill>
                            <a:srgbClr val="000000"/>
                          </a:solidFill>
                          <a:effectLst/>
                          <a:latin typeface="Tahoma" panose="020B0604030504040204" pitchFamily="34" charset="0"/>
                        </a:rPr>
                        <a:t>98.84%</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97,47%</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97.64%</a:t>
                      </a:r>
                    </a:p>
                  </a:txBody>
                  <a:tcPr marL="0" marR="0" marT="0" marB="0" anchor="ctr"/>
                </a:tc>
                <a:tc>
                  <a:txBody>
                    <a:bodyPr/>
                    <a:lstStyle/>
                    <a:p>
                      <a:pPr algn="ctr" fontAlgn="ctr"/>
                      <a:r>
                        <a:rPr lang="en-US" sz="1200" b="0" i="0" u="none" strike="noStrike" dirty="0" smtClean="0">
                          <a:solidFill>
                            <a:srgbClr val="000000"/>
                          </a:solidFill>
                          <a:effectLst/>
                          <a:latin typeface="Tahoma" panose="020B0604030504040204" pitchFamily="34" charset="0"/>
                        </a:rPr>
                        <a:t>96,82%</a:t>
                      </a:r>
                      <a:endParaRPr lang="id-ID" sz="1200" b="0"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2"/>
                  </a:ext>
                </a:extLst>
              </a:tr>
              <a:tr h="371654">
                <a:tc>
                  <a:txBody>
                    <a:bodyPr/>
                    <a:lstStyle/>
                    <a:p>
                      <a:pPr algn="ctr" fontAlgn="ctr"/>
                      <a:r>
                        <a:rPr lang="en-US" sz="1200" b="0" i="0" u="none" strike="noStrike">
                          <a:solidFill>
                            <a:srgbClr val="000000"/>
                          </a:solidFill>
                          <a:effectLst/>
                          <a:latin typeface="Tahoma"/>
                        </a:rPr>
                        <a:t>2.</a:t>
                      </a:r>
                    </a:p>
                  </a:txBody>
                  <a:tcPr marL="0" marR="0" marT="0" marB="0" anchor="ctr"/>
                </a:tc>
                <a:tc>
                  <a:txBody>
                    <a:bodyPr/>
                    <a:lstStyle/>
                    <a:p>
                      <a:pPr algn="just" fontAlgn="ctr"/>
                      <a:r>
                        <a:rPr lang="en-US" sz="1200" b="0" i="0" u="none" strike="noStrike">
                          <a:solidFill>
                            <a:srgbClr val="000000"/>
                          </a:solidFill>
                          <a:effectLst/>
                          <a:latin typeface="Tahoma"/>
                        </a:rPr>
                        <a:t>Ketepatan Waktu Pemeliharaan Alat</a:t>
                      </a:r>
                    </a:p>
                  </a:txBody>
                  <a:tcPr marL="0" marR="0" marT="0" marB="0" anchor="ctr"/>
                </a:tc>
                <a:tc>
                  <a:txBody>
                    <a:bodyPr/>
                    <a:lstStyle/>
                    <a:p>
                      <a:pPr algn="ctr" fontAlgn="b"/>
                      <a:r>
                        <a:rPr lang="en-US" sz="1200" b="0" i="0" u="none" strike="noStrike" dirty="0">
                          <a:solidFill>
                            <a:srgbClr val="000000"/>
                          </a:solidFill>
                          <a:effectLst/>
                          <a:latin typeface="Tahoma"/>
                        </a:rPr>
                        <a:t>100%</a:t>
                      </a:r>
                    </a:p>
                  </a:txBody>
                  <a:tcPr marL="0" marR="0" marT="0" marB="0" anchor="ctr"/>
                </a:tc>
                <a:tc>
                  <a:txBody>
                    <a:bodyPr/>
                    <a:lstStyle/>
                    <a:p>
                      <a:pPr algn="ctr" fontAlgn="b"/>
                      <a:r>
                        <a:rPr lang="id-ID" sz="1200" b="0" i="0" u="none" strike="noStrike" dirty="0">
                          <a:solidFill>
                            <a:srgbClr val="000000"/>
                          </a:solidFill>
                          <a:effectLst/>
                          <a:latin typeface="Tahoma" panose="020B0604030504040204" pitchFamily="34" charset="0"/>
                        </a:rPr>
                        <a:t>100%</a:t>
                      </a:r>
                    </a:p>
                  </a:txBody>
                  <a:tcPr marL="0" marR="0" marT="0" marB="0" anchor="ctr"/>
                </a:tc>
                <a:tc>
                  <a:txBody>
                    <a:bodyPr/>
                    <a:lstStyle/>
                    <a:p>
                      <a:pPr algn="ctr" fontAlgn="b"/>
                      <a:r>
                        <a:rPr lang="id-ID" sz="1200" b="0" i="0" u="none" strike="noStrike" dirty="0">
                          <a:solidFill>
                            <a:srgbClr val="000000"/>
                          </a:solidFill>
                          <a:effectLst/>
                          <a:latin typeface="Tahoma" panose="020B0604030504040204" pitchFamily="34" charset="0"/>
                        </a:rPr>
                        <a:t>100%</a:t>
                      </a:r>
                    </a:p>
                  </a:txBody>
                  <a:tcPr marL="0" marR="0" marT="0" marB="0" anchor="ctr"/>
                </a:tc>
                <a:tc>
                  <a:txBody>
                    <a:bodyPr/>
                    <a:lstStyle/>
                    <a:p>
                      <a:pPr algn="ctr" fontAlgn="b"/>
                      <a:r>
                        <a:rPr lang="id-ID" sz="1200" b="0" i="0" u="none" strike="noStrike" dirty="0">
                          <a:solidFill>
                            <a:srgbClr val="000000"/>
                          </a:solidFill>
                          <a:effectLst/>
                          <a:latin typeface="Tahoma" panose="020B0604030504040204" pitchFamily="34" charset="0"/>
                        </a:rPr>
                        <a:t>100%</a:t>
                      </a:r>
                    </a:p>
                  </a:txBody>
                  <a:tcPr marL="0" marR="0" marT="0" marB="0" anchor="ctr"/>
                </a:tc>
                <a:tc>
                  <a:txBody>
                    <a:bodyPr/>
                    <a:lstStyle/>
                    <a:p>
                      <a:pPr algn="ctr" fontAlgn="b"/>
                      <a:r>
                        <a:rPr lang="id-ID" sz="1200" b="0" i="0" u="none" strike="noStrike" dirty="0">
                          <a:solidFill>
                            <a:srgbClr val="000000"/>
                          </a:solidFill>
                          <a:effectLst/>
                          <a:latin typeface="Tahoma" panose="020B0604030504040204" pitchFamily="34" charset="0"/>
                        </a:rPr>
                        <a:t>100%</a:t>
                      </a:r>
                    </a:p>
                  </a:txBody>
                  <a:tcPr marL="0" marR="0" marT="0" marB="0" anchor="ctr"/>
                </a:tc>
                <a:extLst>
                  <a:ext uri="{0D108BD9-81ED-4DB2-BD59-A6C34878D82A}">
                    <a16:rowId xmlns:a16="http://schemas.microsoft.com/office/drawing/2014/main" xmlns="" val="10003"/>
                  </a:ext>
                </a:extLst>
              </a:tr>
              <a:tr h="622032">
                <a:tc>
                  <a:txBody>
                    <a:bodyPr/>
                    <a:lstStyle/>
                    <a:p>
                      <a:pPr algn="ctr" fontAlgn="t"/>
                      <a:r>
                        <a:rPr lang="en-US" sz="1200" b="0" i="0" u="none" strike="noStrike">
                          <a:solidFill>
                            <a:srgbClr val="000000"/>
                          </a:solidFill>
                          <a:effectLst/>
                          <a:latin typeface="Tahoma"/>
                        </a:rPr>
                        <a:t>3.</a:t>
                      </a:r>
                    </a:p>
                  </a:txBody>
                  <a:tcPr marL="0" marR="0" marT="0" marB="0"/>
                </a:tc>
                <a:tc>
                  <a:txBody>
                    <a:bodyPr/>
                    <a:lstStyle/>
                    <a:p>
                      <a:pPr algn="just" fontAlgn="t"/>
                      <a:r>
                        <a:rPr lang="sv-SE" sz="1200" b="0" i="0" u="none" strike="noStrike" dirty="0">
                          <a:solidFill>
                            <a:srgbClr val="000000"/>
                          </a:solidFill>
                          <a:effectLst/>
                          <a:latin typeface="Tahoma"/>
                        </a:rPr>
                        <a:t>Peralatan Laboratorium, Elektromedik, Alkes Lain Dan Alat Ukur Yang Digunakan Dalam Pelayanan Terkalibrasi Tepat Waktu Sesuai Ketentuan Kalibrasi</a:t>
                      </a:r>
                    </a:p>
                  </a:txBody>
                  <a:tcPr marL="0" marR="0" marT="0" marB="0"/>
                </a:tc>
                <a:tc>
                  <a:txBody>
                    <a:bodyPr/>
                    <a:lstStyle/>
                    <a:p>
                      <a:pPr algn="ctr" fontAlgn="ctr"/>
                      <a:r>
                        <a:rPr lang="en-US" sz="1200" b="0" i="0" u="none" strike="noStrike">
                          <a:solidFill>
                            <a:srgbClr val="000000"/>
                          </a:solidFill>
                          <a:effectLst/>
                          <a:latin typeface="Tahoma"/>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extLst>
                  <a:ext uri="{0D108BD9-81ED-4DB2-BD59-A6C34878D82A}">
                    <a16:rowId xmlns:a16="http://schemas.microsoft.com/office/drawing/2014/main" xmlns="" val="10004"/>
                  </a:ext>
                </a:extLst>
              </a:tr>
            </a:tbl>
          </a:graphicData>
        </a:graphic>
      </p:graphicFrame>
      <p:sp>
        <p:nvSpPr>
          <p:cNvPr id="10" name="Rectangle 9"/>
          <p:cNvSpPr/>
          <p:nvPr/>
        </p:nvSpPr>
        <p:spPr>
          <a:xfrm>
            <a:off x="175202" y="4174349"/>
            <a:ext cx="3898184" cy="328616"/>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Pelayanan</a:t>
            </a:r>
            <a:r>
              <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Pemeliharaan</a:t>
            </a:r>
            <a:r>
              <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Sarana</a:t>
            </a:r>
            <a:endPar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7691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D6647AB-53FC-4FC4-B329-DC0E1CCA4575}" type="slidenum">
              <a:rPr lang="en-US" smtClean="0"/>
              <a:pPr/>
              <a:t>57</a:t>
            </a:fld>
            <a:endParaRPr lang="en-US"/>
          </a:p>
        </p:txBody>
      </p:sp>
      <p:sp>
        <p:nvSpPr>
          <p:cNvPr id="3" name="Rectangle 2"/>
          <p:cNvSpPr/>
          <p:nvPr/>
        </p:nvSpPr>
        <p:spPr>
          <a:xfrm>
            <a:off x="431180" y="188640"/>
            <a:ext cx="2372125" cy="328616"/>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Pelayanan</a:t>
            </a:r>
            <a:r>
              <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rPr>
              <a:t> Laundry</a:t>
            </a:r>
          </a:p>
        </p:txBody>
      </p:sp>
      <p:sp>
        <p:nvSpPr>
          <p:cNvPr id="4" name="Rectangle 3"/>
          <p:cNvSpPr/>
          <p:nvPr/>
        </p:nvSpPr>
        <p:spPr>
          <a:xfrm>
            <a:off x="431180" y="2268916"/>
            <a:ext cx="5291193" cy="328616"/>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Pencegahan</a:t>
            </a:r>
            <a:r>
              <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dan</a:t>
            </a:r>
            <a:r>
              <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Pengendalian</a:t>
            </a:r>
            <a:r>
              <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1600" b="1" dirty="0" err="1">
                <a:ln/>
                <a:solidFill>
                  <a:srgbClr val="0000FF"/>
                </a:solidFill>
                <a:latin typeface="Verdana" panose="020B0604030504040204" pitchFamily="34" charset="0"/>
                <a:ea typeface="Verdana" panose="020B0604030504040204" pitchFamily="34" charset="0"/>
                <a:cs typeface="Verdana" panose="020B0604030504040204" pitchFamily="34" charset="0"/>
              </a:rPr>
              <a:t>Infeksi</a:t>
            </a:r>
            <a:r>
              <a:rPr lang="en-US" sz="1600" b="1" dirty="0">
                <a:ln/>
                <a:solidFill>
                  <a:srgbClr val="0000FF"/>
                </a:solidFill>
                <a:latin typeface="Verdana" panose="020B0604030504040204" pitchFamily="34" charset="0"/>
                <a:ea typeface="Verdana" panose="020B0604030504040204" pitchFamily="34" charset="0"/>
                <a:cs typeface="Verdana" panose="020B0604030504040204" pitchFamily="34" charset="0"/>
              </a:rPr>
              <a:t> (PPI)</a:t>
            </a:r>
          </a:p>
        </p:txBody>
      </p:sp>
      <p:graphicFrame>
        <p:nvGraphicFramePr>
          <p:cNvPr id="5" name="Table 4"/>
          <p:cNvGraphicFramePr>
            <a:graphicFrameLocks noGrp="1"/>
          </p:cNvGraphicFramePr>
          <p:nvPr>
            <p:extLst>
              <p:ext uri="{D42A27DB-BD31-4B8C-83A1-F6EECF244321}">
                <p14:modId xmlns:p14="http://schemas.microsoft.com/office/powerpoint/2010/main" val="40262399"/>
              </p:ext>
            </p:extLst>
          </p:nvPr>
        </p:nvGraphicFramePr>
        <p:xfrm>
          <a:off x="421059" y="692696"/>
          <a:ext cx="7858993" cy="1373693"/>
        </p:xfrm>
        <a:graphic>
          <a:graphicData uri="http://schemas.openxmlformats.org/drawingml/2006/table">
            <a:tbl>
              <a:tblPr>
                <a:tableStyleId>{E8B1032C-EA38-4F05-BA0D-38AFFFC7BED3}</a:tableStyleId>
              </a:tblPr>
              <a:tblGrid>
                <a:gridCol w="393158">
                  <a:extLst>
                    <a:ext uri="{9D8B030D-6E8A-4147-A177-3AD203B41FA5}">
                      <a16:colId xmlns:a16="http://schemas.microsoft.com/office/drawing/2014/main" xmlns="" val="20000"/>
                    </a:ext>
                  </a:extLst>
                </a:gridCol>
                <a:gridCol w="2810134">
                  <a:extLst>
                    <a:ext uri="{9D8B030D-6E8A-4147-A177-3AD203B41FA5}">
                      <a16:colId xmlns:a16="http://schemas.microsoft.com/office/drawing/2014/main" xmlns="" val="20001"/>
                    </a:ext>
                  </a:extLst>
                </a:gridCol>
                <a:gridCol w="883385">
                  <a:extLst>
                    <a:ext uri="{9D8B030D-6E8A-4147-A177-3AD203B41FA5}">
                      <a16:colId xmlns:a16="http://schemas.microsoft.com/office/drawing/2014/main" xmlns="" val="20002"/>
                    </a:ext>
                  </a:extLst>
                </a:gridCol>
                <a:gridCol w="943079">
                  <a:extLst>
                    <a:ext uri="{9D8B030D-6E8A-4147-A177-3AD203B41FA5}">
                      <a16:colId xmlns:a16="http://schemas.microsoft.com/office/drawing/2014/main" xmlns="" val="20003"/>
                    </a:ext>
                  </a:extLst>
                </a:gridCol>
                <a:gridCol w="943079">
                  <a:extLst>
                    <a:ext uri="{9D8B030D-6E8A-4147-A177-3AD203B41FA5}">
                      <a16:colId xmlns:a16="http://schemas.microsoft.com/office/drawing/2014/main" xmlns="" val="1728747484"/>
                    </a:ext>
                  </a:extLst>
                </a:gridCol>
                <a:gridCol w="943079">
                  <a:extLst>
                    <a:ext uri="{9D8B030D-6E8A-4147-A177-3AD203B41FA5}">
                      <a16:colId xmlns:a16="http://schemas.microsoft.com/office/drawing/2014/main" xmlns="" val="1172054941"/>
                    </a:ext>
                  </a:extLst>
                </a:gridCol>
                <a:gridCol w="943079"/>
              </a:tblGrid>
              <a:tr h="210589">
                <a:tc rowSpan="2" gridSpan="2">
                  <a:txBody>
                    <a:bodyPr/>
                    <a:lstStyle/>
                    <a:p>
                      <a:pPr algn="ctr" fontAlgn="ctr"/>
                      <a:r>
                        <a:rPr lang="en-US" sz="1400" b="1" u="none" strike="noStrike" dirty="0">
                          <a:solidFill>
                            <a:schemeClr val="tx2"/>
                          </a:solidFill>
                          <a:effectLst/>
                          <a:latin typeface="+mn-lt"/>
                        </a:rPr>
                        <a:t>INDIKATOR</a:t>
                      </a:r>
                      <a:endParaRPr lang="en-US" sz="1400" b="1" i="0" u="none" strike="noStrike" dirty="0">
                        <a:solidFill>
                          <a:schemeClr val="tx2"/>
                        </a:solidFill>
                        <a:effectLst/>
                        <a:latin typeface="+mn-lt"/>
                      </a:endParaRPr>
                    </a:p>
                  </a:txBody>
                  <a:tcPr marL="0" marR="0" marT="0" marB="0" anchor="ctr">
                    <a:solidFill>
                      <a:srgbClr val="FF6600"/>
                    </a:solidFill>
                  </a:tcPr>
                </a:tc>
                <a:tc rowSpan="2" hMerge="1">
                  <a:txBody>
                    <a:bodyPr/>
                    <a:lstStyle/>
                    <a:p>
                      <a:endParaRPr lang="en-US"/>
                    </a:p>
                  </a:txBody>
                  <a:tcPr/>
                </a:tc>
                <a:tc rowSpan="2">
                  <a:txBody>
                    <a:bodyPr/>
                    <a:lstStyle/>
                    <a:p>
                      <a:pPr algn="ctr" fontAlgn="ctr"/>
                      <a:r>
                        <a:rPr lang="en-US" sz="1400" b="1" u="none" strike="noStrike" dirty="0">
                          <a:solidFill>
                            <a:schemeClr val="tx2"/>
                          </a:solidFill>
                          <a:effectLst/>
                          <a:latin typeface="+mn-lt"/>
                        </a:rPr>
                        <a:t>STANDAR</a:t>
                      </a:r>
                      <a:endParaRPr lang="en-US" sz="1400" b="1" i="0" u="none" strike="noStrike" dirty="0">
                        <a:solidFill>
                          <a:schemeClr val="tx2"/>
                        </a:solidFill>
                        <a:effectLst/>
                        <a:latin typeface="+mn-lt"/>
                      </a:endParaRPr>
                    </a:p>
                  </a:txBody>
                  <a:tcPr marL="0" marR="0" marT="0" marB="0" anchor="ctr">
                    <a:solidFill>
                      <a:srgbClr val="FF6600"/>
                    </a:solidFill>
                  </a:tcPr>
                </a:tc>
                <a:tc gridSpan="4">
                  <a:txBody>
                    <a:bodyPr/>
                    <a:lstStyle/>
                    <a:p>
                      <a:pPr algn="ctr" fontAlgn="ctr"/>
                      <a:r>
                        <a:rPr lang="en-US" sz="1400" b="1" i="0" u="none" strike="noStrike" dirty="0">
                          <a:solidFill>
                            <a:schemeClr val="tx2"/>
                          </a:solidFill>
                          <a:effectLst/>
                          <a:latin typeface="+mn-lt"/>
                        </a:rPr>
                        <a:t>BULAN</a:t>
                      </a: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0"/>
                  </a:ext>
                </a:extLst>
              </a:tr>
              <a:tr h="210589">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2"/>
                          </a:solidFill>
                          <a:effectLst/>
                          <a:latin typeface="+mn-lt"/>
                        </a:rPr>
                        <a:t>JAN</a:t>
                      </a: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FEB</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MAR</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APR</a:t>
                      </a: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1"/>
                  </a:ext>
                </a:extLst>
              </a:tr>
              <a:tr h="419894">
                <a:tc>
                  <a:txBody>
                    <a:bodyPr/>
                    <a:lstStyle/>
                    <a:p>
                      <a:pPr algn="ctr" fontAlgn="ctr"/>
                      <a:r>
                        <a:rPr lang="en-US" sz="1200" b="0" i="0" u="none" strike="noStrike" dirty="0">
                          <a:solidFill>
                            <a:srgbClr val="000000"/>
                          </a:solidFill>
                          <a:effectLst/>
                          <a:latin typeface="Tahoma"/>
                        </a:rPr>
                        <a:t>1.</a:t>
                      </a:r>
                    </a:p>
                  </a:txBody>
                  <a:tcPr marL="0" marR="0" marT="0" marB="0" anchor="ctr"/>
                </a:tc>
                <a:tc>
                  <a:txBody>
                    <a:bodyPr/>
                    <a:lstStyle/>
                    <a:p>
                      <a:pPr algn="just" fontAlgn="ctr"/>
                      <a:r>
                        <a:rPr lang="en-US" sz="1200" b="0" i="0" u="none" strike="noStrike">
                          <a:solidFill>
                            <a:srgbClr val="000000"/>
                          </a:solidFill>
                          <a:effectLst/>
                          <a:latin typeface="Tahoma"/>
                        </a:rPr>
                        <a:t>Tidak Adanya Kejadian Linen Yang Hilang</a:t>
                      </a:r>
                    </a:p>
                  </a:txBody>
                  <a:tcPr marL="0" marR="0" marT="0" marB="0" anchor="ctr"/>
                </a:tc>
                <a:tc>
                  <a:txBody>
                    <a:bodyPr/>
                    <a:lstStyle/>
                    <a:p>
                      <a:pPr algn="ctr" fontAlgn="ctr"/>
                      <a:r>
                        <a:rPr lang="en-US" sz="1200" b="0" i="0" u="none" strike="noStrike">
                          <a:solidFill>
                            <a:srgbClr val="000000"/>
                          </a:solidFill>
                          <a:effectLst/>
                          <a:latin typeface="Tahoma"/>
                        </a:rPr>
                        <a:t>100%</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99.87%</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99.89%</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99.97%</a:t>
                      </a:r>
                    </a:p>
                  </a:txBody>
                  <a:tcPr marL="0" marR="0" marT="0" marB="0" anchor="ctr"/>
                </a:tc>
                <a:tc>
                  <a:txBody>
                    <a:bodyPr/>
                    <a:lstStyle/>
                    <a:p>
                      <a:pPr algn="ctr" fontAlgn="ctr"/>
                      <a:r>
                        <a:rPr lang="en-US" sz="1200" b="0" i="0" u="none" strike="noStrike" dirty="0" smtClean="0">
                          <a:solidFill>
                            <a:srgbClr val="000000"/>
                          </a:solidFill>
                          <a:effectLst/>
                          <a:latin typeface="Tahoma" panose="020B0604030504040204" pitchFamily="34" charset="0"/>
                        </a:rPr>
                        <a:t>100%</a:t>
                      </a:r>
                      <a:endParaRPr lang="id-ID" sz="1200" b="0"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2"/>
                  </a:ext>
                </a:extLst>
              </a:tr>
              <a:tr h="527079">
                <a:tc>
                  <a:txBody>
                    <a:bodyPr/>
                    <a:lstStyle/>
                    <a:p>
                      <a:pPr algn="ctr" fontAlgn="ctr"/>
                      <a:r>
                        <a:rPr lang="en-US" sz="1200" b="0" i="0" u="none" strike="noStrike">
                          <a:solidFill>
                            <a:srgbClr val="000000"/>
                          </a:solidFill>
                          <a:effectLst/>
                          <a:latin typeface="Tahoma"/>
                        </a:rPr>
                        <a:t>2.</a:t>
                      </a:r>
                    </a:p>
                  </a:txBody>
                  <a:tcPr marL="0" marR="0" marT="0" marB="0" anchor="ctr"/>
                </a:tc>
                <a:tc>
                  <a:txBody>
                    <a:bodyPr/>
                    <a:lstStyle/>
                    <a:p>
                      <a:pPr algn="just" fontAlgn="ctr"/>
                      <a:r>
                        <a:rPr lang="en-US" sz="1200" b="0" i="0" u="none" strike="noStrike" dirty="0" err="1">
                          <a:solidFill>
                            <a:srgbClr val="000000"/>
                          </a:solidFill>
                          <a:effectLst/>
                          <a:latin typeface="Tahoma"/>
                        </a:rPr>
                        <a:t>Ketepatan</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Waktu</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Untuk</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Penyediaan</a:t>
                      </a:r>
                      <a:r>
                        <a:rPr lang="en-US" sz="1200" b="0" i="0" u="none" strike="noStrike" dirty="0">
                          <a:solidFill>
                            <a:srgbClr val="000000"/>
                          </a:solidFill>
                          <a:effectLst/>
                          <a:latin typeface="Tahoma"/>
                        </a:rPr>
                        <a:t> Linen </a:t>
                      </a:r>
                      <a:r>
                        <a:rPr lang="en-US" sz="1200" b="0" i="0" u="none" strike="noStrike" dirty="0" err="1">
                          <a:solidFill>
                            <a:srgbClr val="000000"/>
                          </a:solidFill>
                          <a:effectLst/>
                          <a:latin typeface="Tahoma"/>
                        </a:rPr>
                        <a:t>Untuk</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Ruang</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Rawat</a:t>
                      </a:r>
                      <a:r>
                        <a:rPr lang="en-US" sz="1200" b="0" i="0" u="none" strike="noStrike" dirty="0">
                          <a:solidFill>
                            <a:srgbClr val="000000"/>
                          </a:solidFill>
                          <a:effectLst/>
                          <a:latin typeface="Tahoma"/>
                        </a:rPr>
                        <a:t> </a:t>
                      </a:r>
                      <a:r>
                        <a:rPr lang="en-US" sz="1200" b="0" i="0" u="none" strike="noStrike" dirty="0" err="1">
                          <a:solidFill>
                            <a:srgbClr val="000000"/>
                          </a:solidFill>
                          <a:effectLst/>
                          <a:latin typeface="Tahoma"/>
                        </a:rPr>
                        <a:t>Inap</a:t>
                      </a:r>
                      <a:endParaRPr lang="en-US" sz="1200" b="0" i="0" u="none" strike="noStrike" dirty="0">
                        <a:solidFill>
                          <a:srgbClr val="000000"/>
                        </a:solidFill>
                        <a:effectLst/>
                        <a:latin typeface="Tahoma"/>
                      </a:endParaRPr>
                    </a:p>
                  </a:txBody>
                  <a:tcPr marL="0" marR="0" marT="0" marB="0" anchor="ctr"/>
                </a:tc>
                <a:tc>
                  <a:txBody>
                    <a:bodyPr/>
                    <a:lstStyle/>
                    <a:p>
                      <a:pPr algn="ctr" fontAlgn="ctr"/>
                      <a:r>
                        <a:rPr lang="en-US" sz="1200" b="0" i="0" u="none" strike="noStrike">
                          <a:solidFill>
                            <a:srgbClr val="000000"/>
                          </a:solidFill>
                          <a:effectLst/>
                          <a:latin typeface="Tahoma"/>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tc>
                  <a:txBody>
                    <a:bodyPr/>
                    <a:lstStyle/>
                    <a:p>
                      <a:pPr algn="ctr" fontAlgn="ctr"/>
                      <a:r>
                        <a:rPr lang="en-US" sz="1200" b="0" i="0" u="none" strike="noStrike" dirty="0" smtClean="0">
                          <a:solidFill>
                            <a:srgbClr val="000000"/>
                          </a:solidFill>
                          <a:effectLst/>
                          <a:latin typeface="Tahoma" panose="020B0604030504040204" pitchFamily="34" charset="0"/>
                        </a:rPr>
                        <a:t>100%</a:t>
                      </a:r>
                      <a:endParaRPr lang="id-ID" sz="1200" b="0"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60489588"/>
              </p:ext>
            </p:extLst>
          </p:nvPr>
        </p:nvGraphicFramePr>
        <p:xfrm>
          <a:off x="431180" y="2772972"/>
          <a:ext cx="9073008" cy="1949420"/>
        </p:xfrm>
        <a:graphic>
          <a:graphicData uri="http://schemas.openxmlformats.org/drawingml/2006/table">
            <a:tbl>
              <a:tblPr>
                <a:tableStyleId>{E8B1032C-EA38-4F05-BA0D-38AFFFC7BED3}</a:tableStyleId>
              </a:tblPr>
              <a:tblGrid>
                <a:gridCol w="319472">
                  <a:extLst>
                    <a:ext uri="{9D8B030D-6E8A-4147-A177-3AD203B41FA5}">
                      <a16:colId xmlns:a16="http://schemas.microsoft.com/office/drawing/2014/main" xmlns="" val="20000"/>
                    </a:ext>
                  </a:extLst>
                </a:gridCol>
                <a:gridCol w="3833665">
                  <a:extLst>
                    <a:ext uri="{9D8B030D-6E8A-4147-A177-3AD203B41FA5}">
                      <a16:colId xmlns:a16="http://schemas.microsoft.com/office/drawing/2014/main" xmlns="" val="20001"/>
                    </a:ext>
                  </a:extLst>
                </a:gridCol>
                <a:gridCol w="1022311">
                  <a:extLst>
                    <a:ext uri="{9D8B030D-6E8A-4147-A177-3AD203B41FA5}">
                      <a16:colId xmlns:a16="http://schemas.microsoft.com/office/drawing/2014/main" xmlns="" val="20002"/>
                    </a:ext>
                  </a:extLst>
                </a:gridCol>
                <a:gridCol w="958416">
                  <a:extLst>
                    <a:ext uri="{9D8B030D-6E8A-4147-A177-3AD203B41FA5}">
                      <a16:colId xmlns:a16="http://schemas.microsoft.com/office/drawing/2014/main" xmlns="" val="20003"/>
                    </a:ext>
                  </a:extLst>
                </a:gridCol>
                <a:gridCol w="894522">
                  <a:extLst>
                    <a:ext uri="{9D8B030D-6E8A-4147-A177-3AD203B41FA5}">
                      <a16:colId xmlns:a16="http://schemas.microsoft.com/office/drawing/2014/main" xmlns="" val="3915838410"/>
                    </a:ext>
                  </a:extLst>
                </a:gridCol>
                <a:gridCol w="1022311">
                  <a:extLst>
                    <a:ext uri="{9D8B030D-6E8A-4147-A177-3AD203B41FA5}">
                      <a16:colId xmlns:a16="http://schemas.microsoft.com/office/drawing/2014/main" xmlns="" val="3156199901"/>
                    </a:ext>
                  </a:extLst>
                </a:gridCol>
                <a:gridCol w="1022311"/>
              </a:tblGrid>
              <a:tr h="207672">
                <a:tc rowSpan="2" gridSpan="2">
                  <a:txBody>
                    <a:bodyPr/>
                    <a:lstStyle/>
                    <a:p>
                      <a:pPr algn="ctr" fontAlgn="ctr"/>
                      <a:r>
                        <a:rPr lang="en-US" sz="1400" b="1" u="none" strike="noStrike" dirty="0">
                          <a:solidFill>
                            <a:schemeClr val="tx2"/>
                          </a:solidFill>
                          <a:effectLst/>
                          <a:latin typeface="+mn-lt"/>
                        </a:rPr>
                        <a:t>INDIKATOR</a:t>
                      </a:r>
                      <a:endParaRPr lang="en-US" sz="1400" b="1" i="0" u="none" strike="noStrike" dirty="0">
                        <a:solidFill>
                          <a:schemeClr val="tx2"/>
                        </a:solidFill>
                        <a:effectLst/>
                        <a:latin typeface="+mn-lt"/>
                      </a:endParaRPr>
                    </a:p>
                  </a:txBody>
                  <a:tcPr marL="0" marR="0" marT="0" marB="0" anchor="ctr">
                    <a:solidFill>
                      <a:srgbClr val="FF6600"/>
                    </a:solidFill>
                  </a:tcPr>
                </a:tc>
                <a:tc rowSpan="2" hMerge="1">
                  <a:txBody>
                    <a:bodyPr/>
                    <a:lstStyle/>
                    <a:p>
                      <a:endParaRPr lang="en-US"/>
                    </a:p>
                  </a:txBody>
                  <a:tcPr/>
                </a:tc>
                <a:tc rowSpan="2">
                  <a:txBody>
                    <a:bodyPr/>
                    <a:lstStyle/>
                    <a:p>
                      <a:pPr algn="ctr" fontAlgn="ctr"/>
                      <a:r>
                        <a:rPr lang="en-US" sz="1400" b="1" u="none" strike="noStrike" dirty="0">
                          <a:solidFill>
                            <a:schemeClr val="tx2"/>
                          </a:solidFill>
                          <a:effectLst/>
                          <a:latin typeface="+mn-lt"/>
                        </a:rPr>
                        <a:t>STANDAR</a:t>
                      </a:r>
                      <a:endParaRPr lang="en-US" sz="1400" b="1" i="0" u="none" strike="noStrike" dirty="0">
                        <a:solidFill>
                          <a:schemeClr val="tx2"/>
                        </a:solidFill>
                        <a:effectLst/>
                        <a:latin typeface="+mn-lt"/>
                      </a:endParaRPr>
                    </a:p>
                  </a:txBody>
                  <a:tcPr marL="0" marR="0" marT="0" marB="0" anchor="ctr">
                    <a:solidFill>
                      <a:srgbClr val="FF6600"/>
                    </a:solidFill>
                  </a:tcPr>
                </a:tc>
                <a:tc gridSpan="4">
                  <a:txBody>
                    <a:bodyPr/>
                    <a:lstStyle/>
                    <a:p>
                      <a:pPr algn="ctr" fontAlgn="ctr"/>
                      <a:r>
                        <a:rPr lang="en-US" sz="1400" b="1" i="0" u="none" strike="noStrike" dirty="0">
                          <a:solidFill>
                            <a:schemeClr val="tx2"/>
                          </a:solidFill>
                          <a:effectLst/>
                          <a:latin typeface="+mn-lt"/>
                        </a:rPr>
                        <a:t>BULAN</a:t>
                      </a: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0"/>
                  </a:ext>
                </a:extLst>
              </a:tr>
              <a:tr h="20767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solidFill>
                            <a:schemeClr val="tx2"/>
                          </a:solidFill>
                          <a:effectLst/>
                          <a:latin typeface="+mn-lt"/>
                        </a:rPr>
                        <a:t>JAN</a:t>
                      </a: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FEB</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MAR</a:t>
                      </a:r>
                      <a:endParaRPr lang="en-US" sz="1400" b="1" i="0" u="none" strike="noStrike" dirty="0">
                        <a:solidFill>
                          <a:schemeClr val="tx2"/>
                        </a:solidFill>
                        <a:effectLst/>
                        <a:latin typeface="+mn-lt"/>
                      </a:endParaRPr>
                    </a:p>
                  </a:txBody>
                  <a:tcPr marL="0" marR="0" marT="0" marB="0" anchor="ctr">
                    <a:solidFill>
                      <a:srgbClr val="FF6600"/>
                    </a:solidFill>
                  </a:tcPr>
                </a:tc>
                <a:tc>
                  <a:txBody>
                    <a:bodyPr/>
                    <a:lstStyle/>
                    <a:p>
                      <a:pPr algn="ctr" fontAlgn="ctr"/>
                      <a:r>
                        <a:rPr lang="en-US" sz="1400" b="1" i="0" u="none" strike="noStrike" dirty="0" smtClean="0">
                          <a:solidFill>
                            <a:schemeClr val="tx2"/>
                          </a:solidFill>
                          <a:effectLst/>
                          <a:latin typeface="+mn-lt"/>
                        </a:rPr>
                        <a:t>APR</a:t>
                      </a:r>
                      <a:endParaRPr lang="en-US" sz="1400" b="1" i="0" u="none" strike="noStrike" dirty="0">
                        <a:solidFill>
                          <a:schemeClr val="tx2"/>
                        </a:solidFill>
                        <a:effectLst/>
                        <a:latin typeface="+mn-lt"/>
                      </a:endParaRPr>
                    </a:p>
                  </a:txBody>
                  <a:tcPr marL="0" marR="0" marT="0" marB="0" anchor="ctr">
                    <a:solidFill>
                      <a:srgbClr val="FF6600"/>
                    </a:solidFill>
                  </a:tcPr>
                </a:tc>
                <a:extLst>
                  <a:ext uri="{0D108BD9-81ED-4DB2-BD59-A6C34878D82A}">
                    <a16:rowId xmlns:a16="http://schemas.microsoft.com/office/drawing/2014/main" xmlns="" val="10001"/>
                  </a:ext>
                </a:extLst>
              </a:tr>
              <a:tr h="425420">
                <a:tc>
                  <a:txBody>
                    <a:bodyPr/>
                    <a:lstStyle/>
                    <a:p>
                      <a:pPr algn="ctr" fontAlgn="ctr"/>
                      <a:r>
                        <a:rPr lang="en-US" sz="1200" b="0" i="0" u="none" strike="noStrike" dirty="0">
                          <a:solidFill>
                            <a:srgbClr val="000000"/>
                          </a:solidFill>
                          <a:effectLst/>
                          <a:latin typeface="Tahoma"/>
                        </a:rPr>
                        <a:t>1.</a:t>
                      </a:r>
                    </a:p>
                  </a:txBody>
                  <a:tcPr marL="0" marR="0" marT="0" marB="0" anchor="ctr"/>
                </a:tc>
                <a:tc>
                  <a:txBody>
                    <a:bodyPr/>
                    <a:lstStyle/>
                    <a:p>
                      <a:pPr algn="just" fontAlgn="ctr"/>
                      <a:r>
                        <a:rPr lang="sv-SE" sz="1200" b="0" i="0" u="none" strike="noStrike">
                          <a:solidFill>
                            <a:srgbClr val="000000"/>
                          </a:solidFill>
                          <a:effectLst/>
                          <a:latin typeface="Tahoma"/>
                        </a:rPr>
                        <a:t>Ada anggota Tim PPI yang terlatih</a:t>
                      </a:r>
                    </a:p>
                  </a:txBody>
                  <a:tcPr marL="0" marR="0" marT="0" marB="0" anchor="ctr"/>
                </a:tc>
                <a:tc>
                  <a:txBody>
                    <a:bodyPr/>
                    <a:lstStyle/>
                    <a:p>
                      <a:pPr algn="ctr" fontAlgn="ctr"/>
                      <a:r>
                        <a:rPr lang="en-US" sz="1200" b="0" i="0" u="none" strike="noStrike">
                          <a:solidFill>
                            <a:srgbClr val="000000"/>
                          </a:solidFill>
                          <a:effectLst/>
                          <a:latin typeface="Tahoma"/>
                        </a:rPr>
                        <a:t>Anggota Tim PPI yang terlatih 75 %</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33.30%</a:t>
                      </a:r>
                    </a:p>
                  </a:txBody>
                  <a:tcPr marL="0" marR="0" marT="0" marB="0" anchor="ctr"/>
                </a:tc>
                <a:tc>
                  <a:txBody>
                    <a:bodyPr/>
                    <a:lstStyle/>
                    <a:p>
                      <a:pPr algn="ctr" fontAlgn="ctr"/>
                      <a:endParaRPr lang="id-ID" sz="1200" b="0" i="0" u="none" strike="noStrike">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2"/>
                  </a:ext>
                </a:extLst>
              </a:tr>
              <a:tr h="425420">
                <a:tc>
                  <a:txBody>
                    <a:bodyPr/>
                    <a:lstStyle/>
                    <a:p>
                      <a:pPr algn="ctr" fontAlgn="ctr"/>
                      <a:r>
                        <a:rPr lang="en-US" sz="1200" b="0" i="0" u="none" strike="noStrike">
                          <a:solidFill>
                            <a:srgbClr val="000000"/>
                          </a:solidFill>
                          <a:effectLst/>
                          <a:latin typeface="Tahoma"/>
                        </a:rPr>
                        <a:t>2.</a:t>
                      </a:r>
                    </a:p>
                  </a:txBody>
                  <a:tcPr marL="0" marR="0" marT="0" marB="0" anchor="ctr"/>
                </a:tc>
                <a:tc>
                  <a:txBody>
                    <a:bodyPr/>
                    <a:lstStyle/>
                    <a:p>
                      <a:pPr algn="just" fontAlgn="ctr"/>
                      <a:r>
                        <a:rPr lang="it-IT" sz="1200" b="0" i="0" u="none" strike="noStrike">
                          <a:solidFill>
                            <a:srgbClr val="000000"/>
                          </a:solidFill>
                          <a:effectLst/>
                          <a:latin typeface="Tahoma"/>
                        </a:rPr>
                        <a:t>Tersedia APD di setiap instalasi / departemen</a:t>
                      </a:r>
                    </a:p>
                  </a:txBody>
                  <a:tcPr marL="0" marR="0" marT="0" marB="0" anchor="ctr"/>
                </a:tc>
                <a:tc>
                  <a:txBody>
                    <a:bodyPr/>
                    <a:lstStyle/>
                    <a:p>
                      <a:pPr algn="ctr" fontAlgn="ctr"/>
                      <a:r>
                        <a:rPr lang="en-US" sz="1200" b="0" i="0" u="none" strike="noStrike">
                          <a:solidFill>
                            <a:srgbClr val="000000"/>
                          </a:solidFill>
                          <a:effectLst/>
                          <a:latin typeface="Tahoma"/>
                        </a:rPr>
                        <a:t>60%</a:t>
                      </a:r>
                    </a:p>
                  </a:txBody>
                  <a:tcPr marL="0" marR="0" marT="0" marB="0" anchor="ctr"/>
                </a:tc>
                <a:tc>
                  <a:txBody>
                    <a:bodyPr/>
                    <a:lstStyle/>
                    <a:p>
                      <a:pPr algn="ctr" fontAlgn="t"/>
                      <a:r>
                        <a:rPr lang="id-ID" sz="1200" b="0" i="0" u="none" strike="noStrike">
                          <a:solidFill>
                            <a:srgbClr val="000000"/>
                          </a:solidFill>
                          <a:effectLst/>
                          <a:latin typeface="Tahoma" panose="020B0604030504040204" pitchFamily="34" charset="0"/>
                        </a:rPr>
                        <a:t>100%</a:t>
                      </a:r>
                    </a:p>
                  </a:txBody>
                  <a:tcPr marL="0" marR="0" marT="0" marB="0"/>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endParaRPr lang="id-ID" sz="1200" b="0" i="0" u="none" strike="noStrike">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3"/>
                  </a:ext>
                </a:extLst>
              </a:tr>
              <a:tr h="534015">
                <a:tc>
                  <a:txBody>
                    <a:bodyPr/>
                    <a:lstStyle/>
                    <a:p>
                      <a:pPr algn="ctr" fontAlgn="ctr"/>
                      <a:r>
                        <a:rPr lang="en-US" sz="1200" b="0" i="0" u="none" strike="noStrike">
                          <a:solidFill>
                            <a:srgbClr val="000000"/>
                          </a:solidFill>
                          <a:effectLst/>
                          <a:latin typeface="Tahoma"/>
                        </a:rPr>
                        <a:t>3.</a:t>
                      </a:r>
                    </a:p>
                  </a:txBody>
                  <a:tcPr marL="0" marR="0" marT="0" marB="0" anchor="ctr"/>
                </a:tc>
                <a:tc>
                  <a:txBody>
                    <a:bodyPr/>
                    <a:lstStyle/>
                    <a:p>
                      <a:pPr algn="just" fontAlgn="ctr"/>
                      <a:r>
                        <a:rPr lang="en-US" sz="1200" b="0" i="0" u="none" strike="noStrike">
                          <a:solidFill>
                            <a:srgbClr val="000000"/>
                          </a:solidFill>
                          <a:effectLst/>
                          <a:latin typeface="Tahoma"/>
                        </a:rPr>
                        <a:t>Kegiatan pencatatan dan pelaporan infeksi nosokomial / HAI ( Health Care Associated Infection) di RS ( Min 1 parameter )</a:t>
                      </a:r>
                    </a:p>
                  </a:txBody>
                  <a:tcPr marL="0" marR="0" marT="0" marB="0" anchor="ctr"/>
                </a:tc>
                <a:tc>
                  <a:txBody>
                    <a:bodyPr/>
                    <a:lstStyle/>
                    <a:p>
                      <a:pPr algn="ctr" fontAlgn="ctr"/>
                      <a:r>
                        <a:rPr lang="en-US" sz="1200" b="0" i="0" u="none" strike="noStrike" dirty="0">
                          <a:solidFill>
                            <a:srgbClr val="000000"/>
                          </a:solidFill>
                          <a:effectLst/>
                          <a:latin typeface="Tahoma"/>
                        </a:rPr>
                        <a:t>75%</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a:solidFill>
                            <a:srgbClr val="000000"/>
                          </a:solidFill>
                          <a:effectLst/>
                          <a:latin typeface="Tahoma" panose="020B0604030504040204" pitchFamily="34" charset="0"/>
                        </a:rPr>
                        <a:t>100%</a:t>
                      </a:r>
                    </a:p>
                  </a:txBody>
                  <a:tcPr marL="0" marR="0" marT="0" marB="0" anchor="ctr"/>
                </a:tc>
                <a:tc>
                  <a:txBody>
                    <a:bodyPr/>
                    <a:lstStyle/>
                    <a:p>
                      <a:pPr algn="ctr" fontAlgn="ctr"/>
                      <a:r>
                        <a:rPr lang="id-ID" sz="1200" b="0" i="0" u="none" strike="noStrike" dirty="0">
                          <a:solidFill>
                            <a:srgbClr val="000000"/>
                          </a:solidFill>
                          <a:effectLst/>
                          <a:latin typeface="Tahoma" panose="020B0604030504040204" pitchFamily="34" charset="0"/>
                        </a:rPr>
                        <a:t>100%</a:t>
                      </a:r>
                    </a:p>
                  </a:txBody>
                  <a:tcPr marL="0" marR="0" marT="0" marB="0" anchor="ctr"/>
                </a:tc>
                <a:tc>
                  <a:txBody>
                    <a:bodyPr/>
                    <a:lstStyle/>
                    <a:p>
                      <a:pPr algn="ctr" fontAlgn="ctr"/>
                      <a:endParaRPr lang="id-ID" sz="1200" b="0" i="0" u="none" strike="noStrike" dirty="0">
                        <a:solidFill>
                          <a:srgbClr val="000000"/>
                        </a:solidFill>
                        <a:effectLst/>
                        <a:latin typeface="Tahoma" panose="020B0604030504040204" pitchFamily="34" charset="0"/>
                      </a:endParaRPr>
                    </a:p>
                  </a:txBody>
                  <a:tcPr marL="0" marR="0" marT="0"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1300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2413" y="344658"/>
            <a:ext cx="7068285" cy="693746"/>
            <a:chOff x="305272" y="201216"/>
            <a:chExt cx="7920880" cy="777427"/>
          </a:xfrm>
        </p:grpSpPr>
        <p:sp>
          <p:nvSpPr>
            <p:cNvPr id="31" name="Freeform: Shape 70"/>
            <p:cNvSpPr/>
            <p:nvPr/>
          </p:nvSpPr>
          <p:spPr>
            <a:xfrm rot="158526">
              <a:off x="1569301" y="368108"/>
              <a:ext cx="5597173" cy="468332"/>
            </a:xfrm>
            <a:custGeom>
              <a:avLst/>
              <a:gdLst>
                <a:gd name="connsiteX0" fmla="*/ 0 w 4258374"/>
                <a:gd name="connsiteY0" fmla="*/ 0 h 674255"/>
                <a:gd name="connsiteX1" fmla="*/ 4258374 w 4258374"/>
                <a:gd name="connsiteY1" fmla="*/ 0 h 674255"/>
                <a:gd name="connsiteX2" fmla="*/ 4258374 w 4258374"/>
                <a:gd name="connsiteY2" fmla="*/ 196321 h 674255"/>
                <a:gd name="connsiteX3" fmla="*/ 3938879 w 4258374"/>
                <a:gd name="connsiteY3" fmla="*/ 674255 h 674255"/>
                <a:gd name="connsiteX4" fmla="*/ 0 w 4258374"/>
                <a:gd name="connsiteY4" fmla="*/ 674255 h 674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374" h="674255">
                  <a:moveTo>
                    <a:pt x="0" y="0"/>
                  </a:moveTo>
                  <a:lnTo>
                    <a:pt x="4258374" y="0"/>
                  </a:lnTo>
                  <a:lnTo>
                    <a:pt x="4258374" y="196321"/>
                  </a:lnTo>
                  <a:lnTo>
                    <a:pt x="3938879" y="674255"/>
                  </a:lnTo>
                  <a:lnTo>
                    <a:pt x="0" y="674255"/>
                  </a:lnTo>
                  <a:close/>
                </a:path>
              </a:pathLst>
            </a:custGeom>
            <a:ln>
              <a:noFill/>
            </a:ln>
            <a:effectLst>
              <a:outerShdw blurRad="317500" dist="3175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198" tIns="30599" rIns="61198" bIns="30599" numCol="1" spcCol="0" rtlCol="0" fromWordArt="0" anchor="ctr" anchorCtr="0" forceAA="0" compatLnSpc="1">
              <a:prstTxWarp prst="textNoShape">
                <a:avLst/>
              </a:prstTxWarp>
              <a:noAutofit/>
            </a:bodyPr>
            <a:lstStyle/>
            <a:p>
              <a:pPr algn="ctr"/>
              <a:endParaRPr lang="en-US" sz="1205"/>
            </a:p>
          </p:txBody>
        </p:sp>
        <p:sp>
          <p:nvSpPr>
            <p:cNvPr id="34" name="Freeform: Shape 71"/>
            <p:cNvSpPr/>
            <p:nvPr/>
          </p:nvSpPr>
          <p:spPr>
            <a:xfrm flipV="1">
              <a:off x="1481204" y="264017"/>
              <a:ext cx="6744948" cy="651821"/>
            </a:xfrm>
            <a:custGeom>
              <a:avLst/>
              <a:gdLst>
                <a:gd name="connsiteX0" fmla="*/ 2521527 w 3260437"/>
                <a:gd name="connsiteY0" fmla="*/ 1027545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 name="connsiteX0" fmla="*/ 2521527 w 3260437"/>
                <a:gd name="connsiteY0" fmla="*/ 1027543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0437" h="1027545">
                  <a:moveTo>
                    <a:pt x="2521527" y="1027543"/>
                  </a:moveTo>
                  <a:lnTo>
                    <a:pt x="3260437" y="1027545"/>
                  </a:lnTo>
                  <a:lnTo>
                    <a:pt x="2521527" y="0"/>
                  </a:lnTo>
                  <a:lnTo>
                    <a:pt x="2521527" y="2306"/>
                  </a:lnTo>
                  <a:lnTo>
                    <a:pt x="0" y="2306"/>
                  </a:lnTo>
                  <a:lnTo>
                    <a:pt x="0" y="1027543"/>
                  </a:lnTo>
                  <a:lnTo>
                    <a:pt x="2521527" y="1027543"/>
                  </a:lnTo>
                  <a:close/>
                </a:path>
              </a:pathLst>
            </a:cu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198" tIns="30599" rIns="61198" bIns="30599" numCol="1" spcCol="0" rtlCol="0" fromWordArt="0" anchor="ctr" anchorCtr="0" forceAA="0" compatLnSpc="1">
              <a:prstTxWarp prst="textNoShape">
                <a:avLst/>
              </a:prstTxWarp>
              <a:noAutofit/>
            </a:bodyPr>
            <a:lstStyle/>
            <a:p>
              <a:pPr algn="ctr"/>
              <a:endParaRPr lang="en-US" sz="1205"/>
            </a:p>
          </p:txBody>
        </p:sp>
        <p:sp>
          <p:nvSpPr>
            <p:cNvPr id="16" name="Frame 15"/>
            <p:cNvSpPr/>
            <p:nvPr/>
          </p:nvSpPr>
          <p:spPr>
            <a:xfrm>
              <a:off x="305272" y="201216"/>
              <a:ext cx="1252276" cy="777427"/>
            </a:xfrm>
            <a:prstGeom prst="fram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1198" tIns="30599" rIns="61198" bIns="30599" numCol="1" spcCol="0" rtlCol="0" fromWordArt="0" anchor="ctr" anchorCtr="0" forceAA="0" compatLnSpc="1">
              <a:prstTxWarp prst="textNoShape">
                <a:avLst/>
              </a:prstTxWarp>
              <a:noAutofit/>
            </a:bodyPr>
            <a:lstStyle/>
            <a:p>
              <a:pPr algn="ctr"/>
              <a:endParaRPr lang="en-US" sz="1205"/>
            </a:p>
          </p:txBody>
        </p:sp>
        <p:sp>
          <p:nvSpPr>
            <p:cNvPr id="18" name="TextBox 17"/>
            <p:cNvSpPr txBox="1"/>
            <p:nvPr/>
          </p:nvSpPr>
          <p:spPr>
            <a:xfrm>
              <a:off x="530052" y="322704"/>
              <a:ext cx="802714" cy="534453"/>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pPr algn="ctr"/>
              <a:r>
                <a:rPr lang="en-US" sz="2499" b="1" dirty="0">
                  <a:solidFill>
                    <a:schemeClr val="tx2"/>
                  </a:solidFill>
                </a:rPr>
                <a:t>3</a:t>
              </a:r>
            </a:p>
          </p:txBody>
        </p:sp>
        <p:sp>
          <p:nvSpPr>
            <p:cNvPr id="36" name="TextBox 35"/>
            <p:cNvSpPr txBox="1"/>
            <p:nvPr/>
          </p:nvSpPr>
          <p:spPr>
            <a:xfrm>
              <a:off x="1781173" y="385448"/>
              <a:ext cx="5145371" cy="472874"/>
            </a:xfrm>
            <a:prstGeom prst="rect">
              <a:avLst/>
            </a:prstGeom>
            <a:noFill/>
          </p:spPr>
          <p:txBody>
            <a:bodyPr wrap="square" lIns="0" rtlCol="0" anchor="ctr">
              <a:spAutoFit/>
            </a:bodyPr>
            <a:lstStyle/>
            <a:p>
              <a:r>
                <a:rPr lang="en-US" sz="2142" b="1" dirty="0">
                  <a:solidFill>
                    <a:schemeClr val="tx2"/>
                  </a:solidFill>
                </a:rPr>
                <a:t>REALISASI ANGGARAN BLUD</a:t>
              </a:r>
            </a:p>
          </p:txBody>
        </p:sp>
      </p:grpSp>
      <p:sp>
        <p:nvSpPr>
          <p:cNvPr id="41" name="Slide Number Placeholder 40"/>
          <p:cNvSpPr>
            <a:spLocks noGrp="1"/>
          </p:cNvSpPr>
          <p:nvPr>
            <p:ph type="sldNum" sz="quarter" idx="12"/>
          </p:nvPr>
        </p:nvSpPr>
        <p:spPr/>
        <p:txBody>
          <a:bodyPr/>
          <a:lstStyle/>
          <a:p>
            <a:fld id="{1D6647AB-53FC-4FC4-B329-DC0E1CCA4575}" type="slidenum">
              <a:rPr lang="en-US" smtClean="0"/>
              <a:pPr/>
              <a:t>6</a:t>
            </a:fld>
            <a:endParaRPr lang="en-US"/>
          </a:p>
        </p:txBody>
      </p:sp>
      <p:graphicFrame>
        <p:nvGraphicFramePr>
          <p:cNvPr id="40" name="Content Placeholder 5"/>
          <p:cNvGraphicFramePr>
            <a:graphicFrameLocks/>
          </p:cNvGraphicFramePr>
          <p:nvPr>
            <p:extLst>
              <p:ext uri="{D42A27DB-BD31-4B8C-83A1-F6EECF244321}">
                <p14:modId xmlns:p14="http://schemas.microsoft.com/office/powerpoint/2010/main" val="2102036072"/>
              </p:ext>
            </p:extLst>
          </p:nvPr>
        </p:nvGraphicFramePr>
        <p:xfrm>
          <a:off x="831153" y="1308514"/>
          <a:ext cx="11073308" cy="2877889"/>
        </p:xfrm>
        <a:graphic>
          <a:graphicData uri="http://schemas.openxmlformats.org/drawingml/2006/table">
            <a:tbl>
              <a:tblPr firstRow="1" bandRow="1">
                <a:tableStyleId>{9D7B26C5-4107-4FEC-AEDC-1716B250A1EF}</a:tableStyleId>
              </a:tblPr>
              <a:tblGrid>
                <a:gridCol w="715528">
                  <a:extLst>
                    <a:ext uri="{9D8B030D-6E8A-4147-A177-3AD203B41FA5}">
                      <a16:colId xmlns="" xmlns:a16="http://schemas.microsoft.com/office/drawing/2014/main" val="20000"/>
                    </a:ext>
                  </a:extLst>
                </a:gridCol>
                <a:gridCol w="3610763">
                  <a:extLst>
                    <a:ext uri="{9D8B030D-6E8A-4147-A177-3AD203B41FA5}">
                      <a16:colId xmlns="" xmlns:a16="http://schemas.microsoft.com/office/drawing/2014/main" val="20001"/>
                    </a:ext>
                  </a:extLst>
                </a:gridCol>
                <a:gridCol w="3008440">
                  <a:extLst>
                    <a:ext uri="{9D8B030D-6E8A-4147-A177-3AD203B41FA5}">
                      <a16:colId xmlns="" xmlns:a16="http://schemas.microsoft.com/office/drawing/2014/main" val="20002"/>
                    </a:ext>
                  </a:extLst>
                </a:gridCol>
                <a:gridCol w="2002128">
                  <a:extLst>
                    <a:ext uri="{9D8B030D-6E8A-4147-A177-3AD203B41FA5}">
                      <a16:colId xmlns="" xmlns:a16="http://schemas.microsoft.com/office/drawing/2014/main" val="20003"/>
                    </a:ext>
                  </a:extLst>
                </a:gridCol>
                <a:gridCol w="1736449">
                  <a:extLst>
                    <a:ext uri="{9D8B030D-6E8A-4147-A177-3AD203B41FA5}">
                      <a16:colId xmlns="" xmlns:a16="http://schemas.microsoft.com/office/drawing/2014/main" val="20004"/>
                    </a:ext>
                  </a:extLst>
                </a:gridCol>
              </a:tblGrid>
              <a:tr h="410634">
                <a:tc rowSpan="2">
                  <a:txBody>
                    <a:bodyPr/>
                    <a:lstStyle/>
                    <a:p>
                      <a:pPr algn="ctr"/>
                      <a:r>
                        <a:rPr lang="en-US" sz="1300" dirty="0">
                          <a:solidFill>
                            <a:schemeClr val="tx2"/>
                          </a:solidFill>
                          <a:latin typeface="Verdana" panose="020B0604030504040204" pitchFamily="34" charset="0"/>
                          <a:ea typeface="Verdana" panose="020B0604030504040204" pitchFamily="34" charset="0"/>
                          <a:cs typeface="Verdana" panose="020B0604030504040204" pitchFamily="34" charset="0"/>
                        </a:rPr>
                        <a:t>NO</a:t>
                      </a:r>
                      <a:endParaRPr lang="en-US" sz="1300" b="1" dirty="0">
                        <a:solidFill>
                          <a:schemeClr val="tx2"/>
                        </a:solidFill>
                        <a:latin typeface="Verdana" pitchFamily="34" charset="0"/>
                        <a:ea typeface="Verdana" pitchFamily="34" charset="0"/>
                        <a:cs typeface="Verdana" pitchFamily="34" charset="0"/>
                      </a:endParaRPr>
                    </a:p>
                  </a:txBody>
                  <a:tcPr marL="182740" marR="182740" marT="65286" marB="65286" anchor="ctr">
                    <a:cell3D prstMaterial="dkEdge">
                      <a:bevel prst="relaxedInset"/>
                      <a:lightRig rig="flood" dir="t"/>
                    </a:cell3D>
                    <a:solidFill>
                      <a:srgbClr val="FFFF66"/>
                    </a:solidFill>
                  </a:tcPr>
                </a:tc>
                <a:tc rowSpan="2">
                  <a:txBody>
                    <a:bodyPr/>
                    <a:lstStyle/>
                    <a:p>
                      <a:pPr algn="ctr"/>
                      <a:r>
                        <a:rPr lang="en-US" sz="1300" b="1" dirty="0">
                          <a:solidFill>
                            <a:schemeClr val="tx2"/>
                          </a:solidFill>
                          <a:latin typeface="Verdana" pitchFamily="34" charset="0"/>
                          <a:ea typeface="Verdana" pitchFamily="34" charset="0"/>
                          <a:cs typeface="Verdana" pitchFamily="34" charset="0"/>
                        </a:rPr>
                        <a:t>URAIAN</a:t>
                      </a:r>
                    </a:p>
                  </a:txBody>
                  <a:tcPr marL="182740" marR="182740" marT="65286" marB="65286" anchor="ctr">
                    <a:cell3D prstMaterial="dkEdge">
                      <a:bevel prst="relaxedInset"/>
                      <a:lightRig rig="flood" dir="t"/>
                    </a:cell3D>
                    <a:solidFill>
                      <a:srgbClr val="FFFF66"/>
                    </a:solidFill>
                  </a:tcPr>
                </a:tc>
                <a:tc rowSpan="2">
                  <a:txBody>
                    <a:bodyPr/>
                    <a:lstStyle/>
                    <a:p>
                      <a:pPr algn="ctr"/>
                      <a:r>
                        <a:rPr lang="en-US" sz="1300" dirty="0">
                          <a:solidFill>
                            <a:schemeClr val="tx2"/>
                          </a:solidFill>
                          <a:latin typeface="Verdana" panose="020B0604030504040204" pitchFamily="34" charset="0"/>
                          <a:ea typeface="Verdana" panose="020B0604030504040204" pitchFamily="34" charset="0"/>
                          <a:cs typeface="Verdana" panose="020B0604030504040204" pitchFamily="34" charset="0"/>
                        </a:rPr>
                        <a:t>ANGGARAN</a:t>
                      </a:r>
                      <a:endParaRPr lang="en-US" sz="1300" b="1" dirty="0">
                        <a:solidFill>
                          <a:schemeClr val="tx2"/>
                        </a:solidFill>
                        <a:latin typeface="Verdana" pitchFamily="34" charset="0"/>
                        <a:ea typeface="Verdana" pitchFamily="34" charset="0"/>
                        <a:cs typeface="Verdana" pitchFamily="34" charset="0"/>
                      </a:endParaRPr>
                    </a:p>
                  </a:txBody>
                  <a:tcPr marL="182740" marR="182740" marT="65286" marB="65286" anchor="ctr">
                    <a:cell3D prstMaterial="dkEdge">
                      <a:bevel prst="relaxedInset"/>
                      <a:lightRig rig="flood" dir="t"/>
                    </a:cell3D>
                    <a:solidFill>
                      <a:srgbClr val="FFFF66"/>
                    </a:solidFill>
                  </a:tcPr>
                </a:tc>
                <a:tc gridSpan="2">
                  <a:txBody>
                    <a:bodyPr/>
                    <a:lstStyle/>
                    <a:p>
                      <a:pPr algn="ctr"/>
                      <a:r>
                        <a:rPr lang="en-US" sz="1300" dirty="0">
                          <a:solidFill>
                            <a:schemeClr val="tx2"/>
                          </a:solidFill>
                          <a:latin typeface="Verdana" panose="020B0604030504040204" pitchFamily="34" charset="0"/>
                          <a:ea typeface="Verdana" panose="020B0604030504040204" pitchFamily="34" charset="0"/>
                          <a:cs typeface="Verdana" panose="020B0604030504040204" pitchFamily="34" charset="0"/>
                        </a:rPr>
                        <a:t>REALISASI KEUANGAN</a:t>
                      </a:r>
                      <a:endParaRPr lang="en-US" sz="1300" b="1" dirty="0">
                        <a:solidFill>
                          <a:schemeClr val="tx2"/>
                        </a:solidFill>
                        <a:latin typeface="Verdana" pitchFamily="34" charset="0"/>
                        <a:ea typeface="Verdana" pitchFamily="34" charset="0"/>
                        <a:cs typeface="Verdana" pitchFamily="34" charset="0"/>
                      </a:endParaRPr>
                    </a:p>
                  </a:txBody>
                  <a:tcPr marL="182740" marR="182740" marT="65286" marB="65286" anchor="ctr">
                    <a:cell3D prstMaterial="dkEdge">
                      <a:bevel prst="relaxedInset"/>
                      <a:lightRig rig="flood" dir="t"/>
                    </a:cell3D>
                    <a:solidFill>
                      <a:srgbClr val="FFFF66"/>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extLst>
                  <a:ext uri="{0D108BD9-81ED-4DB2-BD59-A6C34878D82A}">
                    <a16:rowId xmlns="" xmlns:a16="http://schemas.microsoft.com/office/drawing/2014/main" val="10000"/>
                  </a:ext>
                </a:extLst>
              </a:tr>
              <a:tr h="342196">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baseline="0" dirty="0">
                          <a:solidFill>
                            <a:schemeClr val="tx2"/>
                          </a:solidFill>
                          <a:latin typeface="Verdana" panose="020B0604030504040204" pitchFamily="34" charset="0"/>
                          <a:ea typeface="Verdana" panose="020B0604030504040204" pitchFamily="34" charset="0"/>
                          <a:cs typeface="Verdana" panose="020B0604030504040204" pitchFamily="34" charset="0"/>
                        </a:rPr>
                        <a:t>(</a:t>
                      </a:r>
                      <a:r>
                        <a:rPr lang="en-US" sz="1300" b="1" dirty="0" err="1">
                          <a:solidFill>
                            <a:schemeClr val="tx2"/>
                          </a:solidFill>
                          <a:latin typeface="Verdana" panose="020B0604030504040204" pitchFamily="34" charset="0"/>
                          <a:ea typeface="Verdana" panose="020B0604030504040204" pitchFamily="34" charset="0"/>
                          <a:cs typeface="Verdana" panose="020B0604030504040204" pitchFamily="34" charset="0"/>
                        </a:rPr>
                        <a:t>Rp</a:t>
                      </a:r>
                      <a:r>
                        <a:rPr lang="en-US" sz="1300" b="1" dirty="0">
                          <a:solidFill>
                            <a:schemeClr val="tx2"/>
                          </a:solidFill>
                          <a:latin typeface="Verdana" pitchFamily="34" charset="0"/>
                          <a:ea typeface="Verdana" pitchFamily="34" charset="0"/>
                          <a:cs typeface="Verdana" pitchFamily="34" charset="0"/>
                        </a:rPr>
                        <a:t>.)</a:t>
                      </a:r>
                    </a:p>
                  </a:txBody>
                  <a:tcPr marL="182740" marR="182740" marT="65286" marB="65286" anchor="ctr">
                    <a:cell3D prstMaterial="dkEdge">
                      <a:bevel prst="relaxedInset"/>
                      <a:lightRig rig="flood" dir="t"/>
                    </a:cell3D>
                    <a:solidFill>
                      <a:srgbClr val="FFFF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a:solidFill>
                            <a:schemeClr val="tx2"/>
                          </a:solidFill>
                          <a:latin typeface="Verdana" pitchFamily="34" charset="0"/>
                          <a:ea typeface="Verdana" pitchFamily="34" charset="0"/>
                          <a:cs typeface="Verdana" pitchFamily="34" charset="0"/>
                        </a:rPr>
                        <a:t>(%)</a:t>
                      </a:r>
                    </a:p>
                  </a:txBody>
                  <a:tcPr marL="182740" marR="182740" marT="65286" marB="65286" anchor="ctr">
                    <a:cell3D prstMaterial="dkEdge">
                      <a:bevel prst="relaxedInset"/>
                      <a:lightRig rig="flood" dir="t"/>
                    </a:cell3D>
                    <a:solidFill>
                      <a:srgbClr val="FFFF66"/>
                    </a:solidFill>
                  </a:tcPr>
                </a:tc>
                <a:extLst>
                  <a:ext uri="{0D108BD9-81ED-4DB2-BD59-A6C34878D82A}">
                    <a16:rowId xmlns="" xmlns:a16="http://schemas.microsoft.com/office/drawing/2014/main" val="10001"/>
                  </a:ext>
                </a:extLst>
              </a:tr>
              <a:tr h="708353">
                <a:tc>
                  <a:txBody>
                    <a:bodyPr/>
                    <a:lstStyle/>
                    <a:p>
                      <a:pPr algn="ctr"/>
                      <a:r>
                        <a:rPr lang="en-US" sz="1300" b="1" dirty="0">
                          <a:solidFill>
                            <a:schemeClr val="tx2"/>
                          </a:solidFill>
                          <a:latin typeface="Verdana" pitchFamily="34" charset="0"/>
                          <a:ea typeface="Verdana" pitchFamily="34" charset="0"/>
                          <a:cs typeface="Verdana" pitchFamily="34" charset="0"/>
                        </a:rPr>
                        <a:t>1</a:t>
                      </a:r>
                    </a:p>
                  </a:txBody>
                  <a:tcPr marL="182740" marR="182740" marT="65286" marB="65286" anchor="ctr">
                    <a:cell3D prstMaterial="dkEdge">
                      <a:bevel prst="relaxedInset"/>
                      <a:lightRig rig="flood" dir="t"/>
                    </a:cell3D>
                    <a:solidFill>
                      <a:srgbClr val="66FF3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err="1">
                          <a:solidFill>
                            <a:schemeClr val="tx2"/>
                          </a:solidFill>
                          <a:latin typeface="Verdana" pitchFamily="34" charset="0"/>
                          <a:ea typeface="Verdana" pitchFamily="34" charset="0"/>
                          <a:cs typeface="Verdana" pitchFamily="34" charset="0"/>
                        </a:rPr>
                        <a:t>Biaya</a:t>
                      </a:r>
                      <a:r>
                        <a:rPr lang="en-US" sz="1300" b="1" dirty="0">
                          <a:solidFill>
                            <a:schemeClr val="tx2"/>
                          </a:solidFill>
                          <a:latin typeface="Verdana" pitchFamily="34" charset="0"/>
                          <a:ea typeface="Verdana" pitchFamily="34" charset="0"/>
                          <a:cs typeface="Verdana" pitchFamily="34" charset="0"/>
                        </a:rPr>
                        <a:t> </a:t>
                      </a:r>
                      <a:r>
                        <a:rPr lang="en-US" sz="1300" b="1" dirty="0" err="1">
                          <a:solidFill>
                            <a:schemeClr val="tx2"/>
                          </a:solidFill>
                          <a:latin typeface="Verdana" pitchFamily="34" charset="0"/>
                          <a:ea typeface="Verdana" pitchFamily="34" charset="0"/>
                          <a:cs typeface="Verdana" pitchFamily="34" charset="0"/>
                        </a:rPr>
                        <a:t>Pegawai</a:t>
                      </a:r>
                      <a:r>
                        <a:rPr lang="en-US" sz="1300" b="1" dirty="0">
                          <a:solidFill>
                            <a:schemeClr val="tx2"/>
                          </a:solidFill>
                          <a:latin typeface="Verdana" pitchFamily="34" charset="0"/>
                          <a:ea typeface="Verdana" pitchFamily="34" charset="0"/>
                          <a:cs typeface="Verdana" pitchFamily="34" charset="0"/>
                        </a:rPr>
                        <a:t> BLUD</a:t>
                      </a:r>
                    </a:p>
                  </a:txBody>
                  <a:tcPr marL="182740" marR="182740" marT="65286" marB="65286" anchor="ctr">
                    <a:cell3D prstMaterial="dkEdge">
                      <a:bevel prst="relaxedInset"/>
                      <a:lightRig rig="flood" dir="t"/>
                    </a:cell3D>
                    <a:solidFill>
                      <a:srgbClr val="66FF33"/>
                    </a:solidFill>
                  </a:tcPr>
                </a:tc>
                <a:tc>
                  <a:txBody>
                    <a:bodyPr/>
                    <a:lstStyle/>
                    <a:p>
                      <a:pPr algn="r"/>
                      <a:r>
                        <a:rPr lang="en-US" sz="1300" b="1" dirty="0">
                          <a:solidFill>
                            <a:schemeClr val="tx2"/>
                          </a:solidFill>
                          <a:latin typeface="Verdana" pitchFamily="34" charset="0"/>
                          <a:ea typeface="Verdana" pitchFamily="34" charset="0"/>
                          <a:cs typeface="Verdana" pitchFamily="34" charset="0"/>
                        </a:rPr>
                        <a:t>6.500.000.000</a:t>
                      </a:r>
                    </a:p>
                  </a:txBody>
                  <a:tcPr marL="182740" marR="182740" marT="65286" marB="65286" anchor="ctr">
                    <a:cell3D prstMaterial="dkEdge">
                      <a:bevel prst="relaxedInset"/>
                      <a:lightRig rig="flood" dir="t"/>
                    </a:cell3D>
                    <a:solidFill>
                      <a:srgbClr val="FFFFFF"/>
                    </a:solidFill>
                  </a:tcPr>
                </a:tc>
                <a:tc>
                  <a:txBody>
                    <a:bodyPr/>
                    <a:lstStyle/>
                    <a:p>
                      <a:pPr algn="r"/>
                      <a:r>
                        <a:rPr lang="en-US" sz="1300" b="1" dirty="0" smtClean="0">
                          <a:solidFill>
                            <a:schemeClr val="tx2"/>
                          </a:solidFill>
                          <a:latin typeface="Verdana" pitchFamily="34" charset="0"/>
                          <a:ea typeface="Verdana" pitchFamily="34" charset="0"/>
                          <a:cs typeface="Verdana" pitchFamily="34" charset="0"/>
                        </a:rPr>
                        <a:t>1.662.050.000</a:t>
                      </a:r>
                      <a:endParaRPr lang="en-US" sz="1300" b="1" dirty="0">
                        <a:solidFill>
                          <a:schemeClr val="tx2"/>
                        </a:solidFill>
                        <a:latin typeface="Verdana" pitchFamily="34" charset="0"/>
                        <a:ea typeface="Verdana" pitchFamily="34" charset="0"/>
                        <a:cs typeface="Verdana" pitchFamily="34" charset="0"/>
                      </a:endParaRPr>
                    </a:p>
                  </a:txBody>
                  <a:tcPr marL="182740" marR="182740" marT="65286" marB="65286" anchor="ctr">
                    <a:cell3D prstMaterial="dkEdge">
                      <a:bevel prst="relaxedInset"/>
                      <a:lightRig rig="flood" dir="t"/>
                    </a:cell3D>
                    <a:solidFill>
                      <a:srgbClr val="FFFFFF"/>
                    </a:solidFill>
                  </a:tcPr>
                </a:tc>
                <a:tc>
                  <a:txBody>
                    <a:bodyPr/>
                    <a:lstStyle/>
                    <a:p>
                      <a:pPr algn="ctr"/>
                      <a:r>
                        <a:rPr lang="en-US" sz="1300" b="1" dirty="0" smtClean="0">
                          <a:solidFill>
                            <a:schemeClr val="tx2"/>
                          </a:solidFill>
                          <a:latin typeface="Verdana" pitchFamily="34" charset="0"/>
                          <a:ea typeface="Verdana" pitchFamily="34" charset="0"/>
                          <a:cs typeface="Verdana" pitchFamily="34" charset="0"/>
                        </a:rPr>
                        <a:t>25,57</a:t>
                      </a:r>
                      <a:endParaRPr lang="en-US" sz="1300" b="1" dirty="0">
                        <a:solidFill>
                          <a:schemeClr val="tx2"/>
                        </a:solidFill>
                        <a:latin typeface="Verdana" pitchFamily="34" charset="0"/>
                        <a:ea typeface="Verdana" pitchFamily="34" charset="0"/>
                        <a:cs typeface="Verdana" pitchFamily="34" charset="0"/>
                      </a:endParaRPr>
                    </a:p>
                  </a:txBody>
                  <a:tcPr marL="182740" marR="182740" marT="65286" marB="65286" anchor="ctr">
                    <a:cell3D prstMaterial="dkEdge">
                      <a:bevel prst="relaxedInset"/>
                      <a:lightRig rig="flood" dir="t"/>
                    </a:cell3D>
                    <a:solidFill>
                      <a:srgbClr val="FFFFFF"/>
                    </a:solidFill>
                  </a:tcPr>
                </a:tc>
                <a:extLst>
                  <a:ext uri="{0D108BD9-81ED-4DB2-BD59-A6C34878D82A}">
                    <a16:rowId xmlns="" xmlns:a16="http://schemas.microsoft.com/office/drawing/2014/main" val="10002"/>
                  </a:ext>
                </a:extLst>
              </a:tr>
              <a:tr h="708353">
                <a:tc>
                  <a:txBody>
                    <a:bodyPr/>
                    <a:lstStyle/>
                    <a:p>
                      <a:pPr algn="ctr"/>
                      <a:r>
                        <a:rPr lang="en-US" sz="1300" b="1" dirty="0">
                          <a:solidFill>
                            <a:schemeClr val="tx2"/>
                          </a:solidFill>
                          <a:latin typeface="Verdana" pitchFamily="34" charset="0"/>
                          <a:ea typeface="Verdana" pitchFamily="34" charset="0"/>
                          <a:cs typeface="Verdana" pitchFamily="34" charset="0"/>
                        </a:rPr>
                        <a:t>2</a:t>
                      </a:r>
                    </a:p>
                  </a:txBody>
                  <a:tcPr marL="182740" marR="182740" marT="65286" marB="65286" anchor="ctr">
                    <a:cell3D prstMaterial="dkEdge">
                      <a:bevel prst="relaxedInset"/>
                      <a:lightRig rig="flood" dir="t"/>
                    </a:cell3D>
                    <a:solidFill>
                      <a:srgbClr val="66FF3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err="1">
                          <a:solidFill>
                            <a:schemeClr val="tx2"/>
                          </a:solidFill>
                          <a:latin typeface="Verdana" pitchFamily="34" charset="0"/>
                          <a:ea typeface="Verdana" pitchFamily="34" charset="0"/>
                          <a:cs typeface="Verdana" pitchFamily="34" charset="0"/>
                        </a:rPr>
                        <a:t>Biaya</a:t>
                      </a:r>
                      <a:r>
                        <a:rPr lang="en-US" sz="1300" b="1" dirty="0">
                          <a:solidFill>
                            <a:schemeClr val="tx2"/>
                          </a:solidFill>
                          <a:latin typeface="Verdana" pitchFamily="34" charset="0"/>
                          <a:ea typeface="Verdana" pitchFamily="34" charset="0"/>
                          <a:cs typeface="Verdana" pitchFamily="34" charset="0"/>
                        </a:rPr>
                        <a:t> </a:t>
                      </a:r>
                      <a:r>
                        <a:rPr lang="en-US" sz="1300" b="1" dirty="0" err="1">
                          <a:solidFill>
                            <a:schemeClr val="tx2"/>
                          </a:solidFill>
                          <a:latin typeface="Verdana" pitchFamily="34" charset="0"/>
                          <a:ea typeface="Verdana" pitchFamily="34" charset="0"/>
                          <a:cs typeface="Verdana" pitchFamily="34" charset="0"/>
                        </a:rPr>
                        <a:t>Barang</a:t>
                      </a:r>
                      <a:r>
                        <a:rPr lang="en-US" sz="1300" b="1" baseline="0" dirty="0">
                          <a:solidFill>
                            <a:schemeClr val="tx2"/>
                          </a:solidFill>
                          <a:latin typeface="Verdana" pitchFamily="34" charset="0"/>
                          <a:ea typeface="Verdana" pitchFamily="34" charset="0"/>
                          <a:cs typeface="Verdana" pitchFamily="34" charset="0"/>
                        </a:rPr>
                        <a:t> </a:t>
                      </a:r>
                      <a:r>
                        <a:rPr lang="en-US" sz="1300" b="1" baseline="0" dirty="0" err="1">
                          <a:solidFill>
                            <a:schemeClr val="tx2"/>
                          </a:solidFill>
                          <a:latin typeface="Verdana" pitchFamily="34" charset="0"/>
                          <a:ea typeface="Verdana" pitchFamily="34" charset="0"/>
                          <a:cs typeface="Verdana" pitchFamily="34" charset="0"/>
                        </a:rPr>
                        <a:t>dan</a:t>
                      </a:r>
                      <a:r>
                        <a:rPr lang="en-US" sz="1300" b="1" baseline="0" dirty="0">
                          <a:solidFill>
                            <a:schemeClr val="tx2"/>
                          </a:solidFill>
                          <a:latin typeface="Verdana" pitchFamily="34" charset="0"/>
                          <a:ea typeface="Verdana" pitchFamily="34" charset="0"/>
                          <a:cs typeface="Verdana" pitchFamily="34" charset="0"/>
                        </a:rPr>
                        <a:t> </a:t>
                      </a:r>
                      <a:r>
                        <a:rPr lang="en-US" sz="1300" b="1" baseline="0" dirty="0" err="1">
                          <a:solidFill>
                            <a:schemeClr val="tx2"/>
                          </a:solidFill>
                          <a:latin typeface="Verdana" pitchFamily="34" charset="0"/>
                          <a:ea typeface="Verdana" pitchFamily="34" charset="0"/>
                          <a:cs typeface="Verdana" pitchFamily="34" charset="0"/>
                        </a:rPr>
                        <a:t>Jasa</a:t>
                      </a:r>
                      <a:r>
                        <a:rPr lang="en-US" sz="1300" b="1" baseline="0" dirty="0">
                          <a:solidFill>
                            <a:schemeClr val="tx2"/>
                          </a:solidFill>
                          <a:latin typeface="Verdana" pitchFamily="34" charset="0"/>
                          <a:ea typeface="Verdana" pitchFamily="34" charset="0"/>
                          <a:cs typeface="Verdana" pitchFamily="34" charset="0"/>
                        </a:rPr>
                        <a:t> BLUD</a:t>
                      </a:r>
                      <a:endParaRPr lang="en-US" sz="1300" b="1" dirty="0">
                        <a:solidFill>
                          <a:schemeClr val="tx2"/>
                        </a:solidFill>
                        <a:latin typeface="Verdana" pitchFamily="34" charset="0"/>
                        <a:ea typeface="Verdana" pitchFamily="34" charset="0"/>
                        <a:cs typeface="Verdana" pitchFamily="34" charset="0"/>
                      </a:endParaRPr>
                    </a:p>
                  </a:txBody>
                  <a:tcPr marL="182740" marR="182740" marT="65286" marB="65286" anchor="ctr">
                    <a:cell3D prstMaterial="dkEdge">
                      <a:bevel prst="relaxedInset"/>
                      <a:lightRig rig="flood" dir="t"/>
                    </a:cell3D>
                    <a:solidFill>
                      <a:srgbClr val="66FF33"/>
                    </a:solidFill>
                  </a:tcPr>
                </a:tc>
                <a:tc>
                  <a:txBody>
                    <a:bodyPr/>
                    <a:lstStyle/>
                    <a:p>
                      <a:pPr algn="r"/>
                      <a:r>
                        <a:rPr lang="en-US" sz="1300" b="1" dirty="0">
                          <a:solidFill>
                            <a:schemeClr val="tx2"/>
                          </a:solidFill>
                          <a:latin typeface="Verdana" pitchFamily="34" charset="0"/>
                          <a:ea typeface="Verdana" pitchFamily="34" charset="0"/>
                          <a:cs typeface="Verdana" pitchFamily="34" charset="0"/>
                        </a:rPr>
                        <a:t>28.500.000.000</a:t>
                      </a:r>
                    </a:p>
                  </a:txBody>
                  <a:tcPr marL="182740" marR="182740" marT="65286" marB="65286" anchor="ctr">
                    <a:cell3D prstMaterial="dkEdge">
                      <a:bevel prst="relaxedInset"/>
                      <a:lightRig rig="flood" dir="t"/>
                    </a:cell3D>
                    <a:solidFill>
                      <a:srgbClr val="FFFFFF"/>
                    </a:solidFill>
                  </a:tcPr>
                </a:tc>
                <a:tc>
                  <a:txBody>
                    <a:bodyPr/>
                    <a:lstStyle/>
                    <a:p>
                      <a:pPr algn="r"/>
                      <a:r>
                        <a:rPr lang="en-US" sz="1300" b="1" dirty="0" smtClean="0">
                          <a:solidFill>
                            <a:schemeClr val="tx2"/>
                          </a:solidFill>
                          <a:latin typeface="Verdana" pitchFamily="34" charset="0"/>
                          <a:ea typeface="Verdana" pitchFamily="34" charset="0"/>
                          <a:cs typeface="Verdana" pitchFamily="34" charset="0"/>
                        </a:rPr>
                        <a:t>4.744.909.707</a:t>
                      </a:r>
                      <a:endParaRPr lang="en-US" sz="1300" b="1" dirty="0">
                        <a:solidFill>
                          <a:schemeClr val="tx2"/>
                        </a:solidFill>
                        <a:latin typeface="Verdana" pitchFamily="34" charset="0"/>
                        <a:ea typeface="Verdana" pitchFamily="34" charset="0"/>
                        <a:cs typeface="Verdana" pitchFamily="34" charset="0"/>
                      </a:endParaRPr>
                    </a:p>
                  </a:txBody>
                  <a:tcPr marL="182740" marR="182740" marT="65286" marB="65286" anchor="ctr">
                    <a:cell3D prstMaterial="dkEdge">
                      <a:bevel prst="relaxedInset"/>
                      <a:lightRig rig="flood" dir="t"/>
                    </a:cell3D>
                    <a:solidFill>
                      <a:srgbClr val="FFFFFF"/>
                    </a:solidFill>
                  </a:tcPr>
                </a:tc>
                <a:tc>
                  <a:txBody>
                    <a:bodyPr/>
                    <a:lstStyle/>
                    <a:p>
                      <a:pPr algn="ctr"/>
                      <a:r>
                        <a:rPr lang="en-US" sz="1300" b="1" dirty="0" smtClean="0">
                          <a:solidFill>
                            <a:schemeClr val="tx2"/>
                          </a:solidFill>
                          <a:latin typeface="Verdana" pitchFamily="34" charset="0"/>
                          <a:ea typeface="Verdana" pitchFamily="34" charset="0"/>
                          <a:cs typeface="Verdana" pitchFamily="34" charset="0"/>
                        </a:rPr>
                        <a:t>16,65</a:t>
                      </a:r>
                      <a:endParaRPr lang="en-US" sz="1300" b="1" dirty="0">
                        <a:solidFill>
                          <a:schemeClr val="tx2"/>
                        </a:solidFill>
                        <a:latin typeface="Verdana" pitchFamily="34" charset="0"/>
                        <a:ea typeface="Verdana" pitchFamily="34" charset="0"/>
                        <a:cs typeface="Verdana" pitchFamily="34" charset="0"/>
                      </a:endParaRPr>
                    </a:p>
                  </a:txBody>
                  <a:tcPr marL="182740" marR="182740" marT="65286" marB="65286" anchor="ctr">
                    <a:cell3D prstMaterial="dkEdge">
                      <a:bevel prst="relaxedInset"/>
                      <a:lightRig rig="flood" dir="t"/>
                    </a:cell3D>
                    <a:solidFill>
                      <a:srgbClr val="FFFFFF"/>
                    </a:solidFill>
                  </a:tcPr>
                </a:tc>
                <a:extLst>
                  <a:ext uri="{0D108BD9-81ED-4DB2-BD59-A6C34878D82A}">
                    <a16:rowId xmlns="" xmlns:a16="http://schemas.microsoft.com/office/drawing/2014/main" val="10003"/>
                  </a:ext>
                </a:extLst>
              </a:tr>
              <a:tr h="708353">
                <a:tc>
                  <a:txBody>
                    <a:bodyPr/>
                    <a:lstStyle/>
                    <a:p>
                      <a:pPr algn="ctr"/>
                      <a:r>
                        <a:rPr lang="en-US" sz="1300" b="1" dirty="0">
                          <a:solidFill>
                            <a:schemeClr val="tx2"/>
                          </a:solidFill>
                          <a:latin typeface="Verdana" pitchFamily="34" charset="0"/>
                          <a:ea typeface="Verdana" pitchFamily="34" charset="0"/>
                          <a:cs typeface="Verdana" pitchFamily="34" charset="0"/>
                        </a:rPr>
                        <a:t>3</a:t>
                      </a:r>
                    </a:p>
                  </a:txBody>
                  <a:tcPr marL="182740" marR="182740" marT="65286" marB="65286" anchor="ctr">
                    <a:cell3D prstMaterial="dkEdge">
                      <a:bevel prst="relaxedInset"/>
                      <a:lightRig rig="flood" dir="t"/>
                    </a:cell3D>
                    <a:solidFill>
                      <a:srgbClr val="66FF3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err="1">
                          <a:solidFill>
                            <a:schemeClr val="tx2"/>
                          </a:solidFill>
                          <a:latin typeface="Verdana" pitchFamily="34" charset="0"/>
                          <a:ea typeface="Verdana" pitchFamily="34" charset="0"/>
                          <a:cs typeface="Verdana" pitchFamily="34" charset="0"/>
                        </a:rPr>
                        <a:t>Biaya</a:t>
                      </a:r>
                      <a:r>
                        <a:rPr lang="en-US" sz="1300" b="1" dirty="0">
                          <a:solidFill>
                            <a:schemeClr val="tx2"/>
                          </a:solidFill>
                          <a:latin typeface="Verdana" pitchFamily="34" charset="0"/>
                          <a:ea typeface="Verdana" pitchFamily="34" charset="0"/>
                          <a:cs typeface="Verdana" pitchFamily="34" charset="0"/>
                        </a:rPr>
                        <a:t> Modal</a:t>
                      </a:r>
                    </a:p>
                  </a:txBody>
                  <a:tcPr marL="182740" marR="182740" marT="65286" marB="65286" anchor="ctr">
                    <a:cell3D prstMaterial="dkEdge">
                      <a:bevel prst="relaxedInset"/>
                      <a:lightRig rig="flood" dir="t"/>
                    </a:cell3D>
                    <a:solidFill>
                      <a:srgbClr val="66FF33"/>
                    </a:solidFill>
                  </a:tcPr>
                </a:tc>
                <a:tc>
                  <a:txBody>
                    <a:bodyPr/>
                    <a:lstStyle/>
                    <a:p>
                      <a:pPr algn="r"/>
                      <a:r>
                        <a:rPr lang="en-US" sz="1300" b="1" dirty="0">
                          <a:solidFill>
                            <a:schemeClr val="tx2"/>
                          </a:solidFill>
                          <a:latin typeface="Verdana" pitchFamily="34" charset="0"/>
                          <a:ea typeface="Verdana" pitchFamily="34" charset="0"/>
                          <a:cs typeface="Verdana" pitchFamily="34" charset="0"/>
                        </a:rPr>
                        <a:t>1.500.000.000</a:t>
                      </a:r>
                    </a:p>
                  </a:txBody>
                  <a:tcPr marL="182740" marR="182740" marT="65286" marB="65286" anchor="ctr">
                    <a:cell3D prstMaterial="dkEdge">
                      <a:bevel prst="relaxedInset"/>
                      <a:lightRig rig="flood" dir="t"/>
                    </a:cell3D>
                    <a:solidFill>
                      <a:srgbClr val="FFFFFF"/>
                    </a:solidFill>
                  </a:tcPr>
                </a:tc>
                <a:tc>
                  <a:txBody>
                    <a:bodyPr/>
                    <a:lstStyle/>
                    <a:p>
                      <a:pPr algn="r"/>
                      <a:r>
                        <a:rPr lang="en-US" sz="1300" b="1" dirty="0" smtClean="0">
                          <a:solidFill>
                            <a:schemeClr val="tx2"/>
                          </a:solidFill>
                          <a:latin typeface="Verdana" pitchFamily="34" charset="0"/>
                          <a:ea typeface="Verdana" pitchFamily="34" charset="0"/>
                          <a:cs typeface="Verdana" pitchFamily="34" charset="0"/>
                        </a:rPr>
                        <a:t>41.212.750</a:t>
                      </a:r>
                      <a:endParaRPr lang="en-US" sz="1300" b="1" dirty="0">
                        <a:solidFill>
                          <a:schemeClr val="tx2"/>
                        </a:solidFill>
                        <a:latin typeface="Verdana" pitchFamily="34" charset="0"/>
                        <a:ea typeface="Verdana" pitchFamily="34" charset="0"/>
                        <a:cs typeface="Verdana" pitchFamily="34" charset="0"/>
                      </a:endParaRPr>
                    </a:p>
                  </a:txBody>
                  <a:tcPr marL="182740" marR="182740" marT="65286" marB="65286" anchor="ctr">
                    <a:cell3D prstMaterial="dkEdge">
                      <a:bevel prst="relaxedInset"/>
                      <a:lightRig rig="flood" dir="t"/>
                    </a:cell3D>
                    <a:solidFill>
                      <a:srgbClr val="FFFFFF"/>
                    </a:solidFill>
                  </a:tcPr>
                </a:tc>
                <a:tc>
                  <a:txBody>
                    <a:bodyPr/>
                    <a:lstStyle/>
                    <a:p>
                      <a:pPr algn="ctr"/>
                      <a:r>
                        <a:rPr lang="en-US" sz="1300" b="1" dirty="0" smtClean="0">
                          <a:solidFill>
                            <a:schemeClr val="tx2"/>
                          </a:solidFill>
                          <a:latin typeface="Verdana" pitchFamily="34" charset="0"/>
                          <a:ea typeface="Verdana" pitchFamily="34" charset="0"/>
                          <a:cs typeface="Verdana" pitchFamily="34" charset="0"/>
                        </a:rPr>
                        <a:t>2,75</a:t>
                      </a:r>
                      <a:endParaRPr lang="en-US" sz="1300" b="1" dirty="0">
                        <a:solidFill>
                          <a:schemeClr val="tx2"/>
                        </a:solidFill>
                        <a:latin typeface="Verdana" pitchFamily="34" charset="0"/>
                        <a:ea typeface="Verdana" pitchFamily="34" charset="0"/>
                        <a:cs typeface="Verdana" pitchFamily="34" charset="0"/>
                      </a:endParaRPr>
                    </a:p>
                  </a:txBody>
                  <a:tcPr marL="182740" marR="182740" marT="65286" marB="65286" anchor="ctr">
                    <a:cell3D prstMaterial="dkEdge">
                      <a:bevel prst="relaxedInset"/>
                      <a:lightRig rig="flood" dir="t"/>
                    </a:cell3D>
                    <a:solidFill>
                      <a:srgbClr val="FFFFFF"/>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519107340"/>
      </p:ext>
    </p:extLst>
  </p:cSld>
  <p:clrMapOvr>
    <a:masterClrMapping/>
  </p:clrMapOvr>
  <p:transition advTm="1000">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a:xfrm>
            <a:off x="1084478" y="5381320"/>
            <a:ext cx="10403683" cy="895896"/>
          </a:xfrm>
          <a:prstGeom prst="rect">
            <a:avLst/>
          </a:prstGeom>
          <a:effectLst>
            <a:outerShdw dist="35921" dir="2700000" algn="ctr" rotWithShape="0">
              <a:schemeClr val="bg2"/>
            </a:outerShdw>
          </a:effectLst>
        </p:spPr>
        <p:txBody>
          <a:bodyPr lIns="94574" tIns="47287" rIns="94574" bIns="47287" anchor="ctr">
            <a:normAutofit/>
          </a:bodyPr>
          <a:lstStyle/>
          <a:p>
            <a:pPr algn="ctr"/>
            <a:endParaRPr lang="en-US" sz="1004" b="1" dirty="0">
              <a:ln w="6350">
                <a:solidFill>
                  <a:schemeClr val="accent1">
                    <a:shade val="43000"/>
                  </a:schemeClr>
                </a:solidFill>
              </a:ln>
              <a:latin typeface="Tahoma" pitchFamily="34" charset="0"/>
              <a:ea typeface="Tahoma" pitchFamily="34" charset="0"/>
              <a:cs typeface="Tahoma" pitchFamily="34" charset="0"/>
            </a:endParaRPr>
          </a:p>
        </p:txBody>
      </p:sp>
      <p:grpSp>
        <p:nvGrpSpPr>
          <p:cNvPr id="22" name="Group 21"/>
          <p:cNvGrpSpPr/>
          <p:nvPr/>
        </p:nvGrpSpPr>
        <p:grpSpPr>
          <a:xfrm>
            <a:off x="625329" y="2093873"/>
            <a:ext cx="11321979" cy="2720160"/>
            <a:chOff x="3380509" y="1219200"/>
            <a:chExt cx="6160656" cy="1348510"/>
          </a:xfrm>
        </p:grpSpPr>
        <p:sp>
          <p:nvSpPr>
            <p:cNvPr id="52" name="Freeform: Shape 49"/>
            <p:cNvSpPr/>
            <p:nvPr/>
          </p:nvSpPr>
          <p:spPr>
            <a:xfrm rot="158526">
              <a:off x="4441853" y="1620172"/>
              <a:ext cx="4258374" cy="674255"/>
            </a:xfrm>
            <a:custGeom>
              <a:avLst/>
              <a:gdLst>
                <a:gd name="connsiteX0" fmla="*/ 0 w 4258374"/>
                <a:gd name="connsiteY0" fmla="*/ 0 h 674255"/>
                <a:gd name="connsiteX1" fmla="*/ 4258374 w 4258374"/>
                <a:gd name="connsiteY1" fmla="*/ 0 h 674255"/>
                <a:gd name="connsiteX2" fmla="*/ 4258374 w 4258374"/>
                <a:gd name="connsiteY2" fmla="*/ 196321 h 674255"/>
                <a:gd name="connsiteX3" fmla="*/ 3938879 w 4258374"/>
                <a:gd name="connsiteY3" fmla="*/ 674255 h 674255"/>
                <a:gd name="connsiteX4" fmla="*/ 0 w 4258374"/>
                <a:gd name="connsiteY4" fmla="*/ 674255 h 674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374" h="674255">
                  <a:moveTo>
                    <a:pt x="0" y="0"/>
                  </a:moveTo>
                  <a:lnTo>
                    <a:pt x="4258374" y="0"/>
                  </a:lnTo>
                  <a:lnTo>
                    <a:pt x="4258374" y="196321"/>
                  </a:lnTo>
                  <a:lnTo>
                    <a:pt x="3938879" y="674255"/>
                  </a:lnTo>
                  <a:lnTo>
                    <a:pt x="0" y="674255"/>
                  </a:lnTo>
                  <a:close/>
                </a:path>
              </a:pathLst>
            </a:custGeom>
            <a:ln>
              <a:noFill/>
            </a:ln>
            <a:effectLst>
              <a:outerShdw blurRad="317500" dist="3175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53" name="Freeform: Shape 43"/>
            <p:cNvSpPr/>
            <p:nvPr/>
          </p:nvSpPr>
          <p:spPr>
            <a:xfrm flipV="1">
              <a:off x="6280728" y="1385454"/>
              <a:ext cx="3260437" cy="1006764"/>
            </a:xfrm>
            <a:custGeom>
              <a:avLst/>
              <a:gdLst>
                <a:gd name="connsiteX0" fmla="*/ 2521527 w 3260437"/>
                <a:gd name="connsiteY0" fmla="*/ 1027545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 name="connsiteX0" fmla="*/ 2521527 w 3260437"/>
                <a:gd name="connsiteY0" fmla="*/ 1027543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0437" h="1027545">
                  <a:moveTo>
                    <a:pt x="2521527" y="1027543"/>
                  </a:moveTo>
                  <a:lnTo>
                    <a:pt x="3260437" y="1027545"/>
                  </a:lnTo>
                  <a:lnTo>
                    <a:pt x="2521527" y="0"/>
                  </a:lnTo>
                  <a:lnTo>
                    <a:pt x="2521527" y="2306"/>
                  </a:lnTo>
                  <a:lnTo>
                    <a:pt x="0" y="2306"/>
                  </a:lnTo>
                  <a:lnTo>
                    <a:pt x="0" y="1027543"/>
                  </a:lnTo>
                  <a:lnTo>
                    <a:pt x="2521527" y="102754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54" name="Freeform: Shape 46"/>
            <p:cNvSpPr/>
            <p:nvPr/>
          </p:nvSpPr>
          <p:spPr>
            <a:xfrm flipV="1">
              <a:off x="4479465" y="1385454"/>
              <a:ext cx="1949046" cy="1006764"/>
            </a:xfrm>
            <a:custGeom>
              <a:avLst/>
              <a:gdLst>
                <a:gd name="connsiteX0" fmla="*/ 0 w 1348509"/>
                <a:gd name="connsiteY0" fmla="*/ 1004502 h 1004502"/>
                <a:gd name="connsiteX1" fmla="*/ 1348509 w 1348509"/>
                <a:gd name="connsiteY1" fmla="*/ 1004502 h 1004502"/>
                <a:gd name="connsiteX2" fmla="*/ 1348509 w 1348509"/>
                <a:gd name="connsiteY2" fmla="*/ 0 h 1004502"/>
                <a:gd name="connsiteX3" fmla="*/ 0 w 1348509"/>
                <a:gd name="connsiteY3" fmla="*/ 0 h 1004502"/>
              </a:gdLst>
              <a:ahLst/>
              <a:cxnLst>
                <a:cxn ang="0">
                  <a:pos x="connsiteX0" y="connsiteY0"/>
                </a:cxn>
                <a:cxn ang="0">
                  <a:pos x="connsiteX1" y="connsiteY1"/>
                </a:cxn>
                <a:cxn ang="0">
                  <a:pos x="connsiteX2" y="connsiteY2"/>
                </a:cxn>
                <a:cxn ang="0">
                  <a:pos x="connsiteX3" y="connsiteY3"/>
                </a:cxn>
              </a:cxnLst>
              <a:rect l="l" t="t" r="r" b="b"/>
              <a:pathLst>
                <a:path w="1348509" h="1004502">
                  <a:moveTo>
                    <a:pt x="0" y="1004502"/>
                  </a:moveTo>
                  <a:lnTo>
                    <a:pt x="1348509" y="1004502"/>
                  </a:lnTo>
                  <a:lnTo>
                    <a:pt x="1348509" y="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55" name="Rectangle 54"/>
            <p:cNvSpPr/>
            <p:nvPr/>
          </p:nvSpPr>
          <p:spPr>
            <a:xfrm>
              <a:off x="3380509" y="1902691"/>
              <a:ext cx="1348509" cy="6650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56" name="Rectangle 55"/>
            <p:cNvSpPr/>
            <p:nvPr/>
          </p:nvSpPr>
          <p:spPr>
            <a:xfrm>
              <a:off x="3380509" y="1219200"/>
              <a:ext cx="1348509" cy="692727"/>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8"/>
            </a:p>
          </p:txBody>
        </p:sp>
        <p:sp>
          <p:nvSpPr>
            <p:cNvPr id="57" name="Frame 56"/>
            <p:cNvSpPr/>
            <p:nvPr/>
          </p:nvSpPr>
          <p:spPr>
            <a:xfrm>
              <a:off x="3380509" y="1219200"/>
              <a:ext cx="1348509" cy="1348509"/>
            </a:xfrm>
            <a:prstGeom prst="frame">
              <a:avLst/>
            </a:prstGeom>
            <a:solidFill>
              <a:schemeClr val="bg1"/>
            </a:solidFill>
            <a:ln>
              <a:noFill/>
            </a:ln>
            <a:effectLst>
              <a:outerShdw blurRad="3175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821" tIns="45911" rIns="91821" bIns="45911" numCol="1" spcCol="0" rtlCol="0" fromWordArt="0" anchor="ctr" anchorCtr="0" forceAA="0" compatLnSpc="1">
              <a:prstTxWarp prst="textNoShape">
                <a:avLst/>
              </a:prstTxWarp>
              <a:noAutofit/>
            </a:bodyPr>
            <a:lstStyle/>
            <a:p>
              <a:pPr algn="ctr"/>
              <a:endParaRPr lang="en-US" sz="1808"/>
            </a:p>
          </p:txBody>
        </p:sp>
        <p:sp>
          <p:nvSpPr>
            <p:cNvPr id="58" name="TextBox 57"/>
            <p:cNvSpPr txBox="1"/>
            <p:nvPr/>
          </p:nvSpPr>
          <p:spPr>
            <a:xfrm>
              <a:off x="4022371" y="1604405"/>
              <a:ext cx="100937" cy="459645"/>
            </a:xfrm>
            <a:prstGeom prst="rect">
              <a:avLst/>
            </a:prstGeom>
            <a:noFill/>
          </p:spPr>
          <p:txBody>
            <a:bodyPr wrap="none" rtlCol="0" anchor="ctr">
              <a:spAutoFit/>
            </a:bodyPr>
            <a:lstStyle/>
            <a:p>
              <a:pPr algn="ctr"/>
              <a:endParaRPr lang="en-US" sz="5423" b="1" dirty="0">
                <a:solidFill>
                  <a:schemeClr val="tx2"/>
                </a:solidFill>
              </a:endParaRPr>
            </a:p>
          </p:txBody>
        </p:sp>
        <p:sp>
          <p:nvSpPr>
            <p:cNvPr id="59" name="TextBox 58"/>
            <p:cNvSpPr txBox="1"/>
            <p:nvPr/>
          </p:nvSpPr>
          <p:spPr>
            <a:xfrm>
              <a:off x="4929007" y="1781667"/>
              <a:ext cx="3835387" cy="199180"/>
            </a:xfrm>
            <a:prstGeom prst="rect">
              <a:avLst/>
            </a:prstGeom>
            <a:noFill/>
          </p:spPr>
          <p:txBody>
            <a:bodyPr wrap="square" lIns="0" rtlCol="0" anchor="ctr">
              <a:spAutoFit/>
            </a:bodyPr>
            <a:lstStyle/>
            <a:p>
              <a:pPr lvl="0" algn="ctr"/>
              <a:endParaRPr lang="en-US" sz="2008" b="1" dirty="0">
                <a:solidFill>
                  <a:schemeClr val="tx2"/>
                </a:solidFill>
                <a:latin typeface="Lucida Sans" pitchFamily="34" charset="0"/>
              </a:endParaRPr>
            </a:p>
          </p:txBody>
        </p:sp>
      </p:grpSp>
      <p:sp>
        <p:nvSpPr>
          <p:cNvPr id="60" name="Rectangle 59"/>
          <p:cNvSpPr/>
          <p:nvPr/>
        </p:nvSpPr>
        <p:spPr>
          <a:xfrm>
            <a:off x="3348612" y="2963988"/>
            <a:ext cx="7170040" cy="831382"/>
          </a:xfrm>
          <a:prstGeom prst="rect">
            <a:avLst/>
          </a:prstGeom>
          <a:noFill/>
        </p:spPr>
        <p:txBody>
          <a:bodyPr wrap="none" lIns="91821" tIns="45911" rIns="91821" bIns="45911">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chemeClr val="accent1">
                    <a:lumMod val="50000"/>
                  </a:schemeClr>
                </a:solidFill>
              </a:rPr>
              <a:t>KINERJA PENDAPATAN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829" y="2533849"/>
            <a:ext cx="918211" cy="91821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9298" y="3452060"/>
            <a:ext cx="1122276" cy="1122276"/>
          </a:xfrm>
          <a:prstGeom prst="rect">
            <a:avLst/>
          </a:prstGeom>
        </p:spPr>
      </p:pic>
    </p:spTree>
    <p:extLst>
      <p:ext uri="{BB962C8B-B14F-4D97-AF65-F5344CB8AC3E}">
        <p14:creationId xmlns:p14="http://schemas.microsoft.com/office/powerpoint/2010/main" val="199711832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CA8775D-E73A-47E6-B0A4-18E8271E588C}" type="slidenum">
              <a:rPr lang="en-US" smtClean="0"/>
              <a:pPr>
                <a:defRPr/>
              </a:pPr>
              <a:t>8</a:t>
            </a:fld>
            <a:endParaRPr lang="en-US"/>
          </a:p>
        </p:txBody>
      </p:sp>
      <p:graphicFrame>
        <p:nvGraphicFramePr>
          <p:cNvPr id="9" name="Chart 8"/>
          <p:cNvGraphicFramePr/>
          <p:nvPr>
            <p:extLst>
              <p:ext uri="{D42A27DB-BD31-4B8C-83A1-F6EECF244321}">
                <p14:modId xmlns:p14="http://schemas.microsoft.com/office/powerpoint/2010/main" val="1854105078"/>
              </p:ext>
            </p:extLst>
          </p:nvPr>
        </p:nvGraphicFramePr>
        <p:xfrm>
          <a:off x="621931" y="1268760"/>
          <a:ext cx="11233248" cy="4968552"/>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p:cNvGrpSpPr/>
          <p:nvPr/>
        </p:nvGrpSpPr>
        <p:grpSpPr>
          <a:xfrm>
            <a:off x="287164" y="188640"/>
            <a:ext cx="5328592" cy="804599"/>
            <a:chOff x="341267" y="-40247"/>
            <a:chExt cx="6862599" cy="1965854"/>
          </a:xfrm>
        </p:grpSpPr>
        <p:sp>
          <p:nvSpPr>
            <p:cNvPr id="5" name="Freeform: Shape 70"/>
            <p:cNvSpPr/>
            <p:nvPr/>
          </p:nvSpPr>
          <p:spPr>
            <a:xfrm rot="158526">
              <a:off x="1696378" y="502829"/>
              <a:ext cx="4536795" cy="1103866"/>
            </a:xfrm>
            <a:custGeom>
              <a:avLst/>
              <a:gdLst>
                <a:gd name="connsiteX0" fmla="*/ 0 w 4258374"/>
                <a:gd name="connsiteY0" fmla="*/ 0 h 674255"/>
                <a:gd name="connsiteX1" fmla="*/ 4258374 w 4258374"/>
                <a:gd name="connsiteY1" fmla="*/ 0 h 674255"/>
                <a:gd name="connsiteX2" fmla="*/ 4258374 w 4258374"/>
                <a:gd name="connsiteY2" fmla="*/ 196321 h 674255"/>
                <a:gd name="connsiteX3" fmla="*/ 3938879 w 4258374"/>
                <a:gd name="connsiteY3" fmla="*/ 674255 h 674255"/>
                <a:gd name="connsiteX4" fmla="*/ 0 w 4258374"/>
                <a:gd name="connsiteY4" fmla="*/ 674255 h 674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374" h="674255">
                  <a:moveTo>
                    <a:pt x="0" y="0"/>
                  </a:moveTo>
                  <a:lnTo>
                    <a:pt x="4258374" y="0"/>
                  </a:lnTo>
                  <a:lnTo>
                    <a:pt x="4258374" y="196321"/>
                  </a:lnTo>
                  <a:lnTo>
                    <a:pt x="3938879" y="674255"/>
                  </a:lnTo>
                  <a:lnTo>
                    <a:pt x="0" y="674255"/>
                  </a:lnTo>
                  <a:close/>
                </a:path>
              </a:pathLst>
            </a:custGeom>
            <a:ln>
              <a:noFill/>
            </a:ln>
            <a:effectLst>
              <a:outerShdw blurRad="317500" dist="3175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1198" tIns="30599" rIns="61198" bIns="30599"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5"/>
            </a:p>
          </p:txBody>
        </p:sp>
        <p:sp>
          <p:nvSpPr>
            <p:cNvPr id="6" name="Freeform: Shape 71"/>
            <p:cNvSpPr/>
            <p:nvPr/>
          </p:nvSpPr>
          <p:spPr>
            <a:xfrm flipV="1">
              <a:off x="1600483" y="118557"/>
              <a:ext cx="5603383" cy="1648237"/>
            </a:xfrm>
            <a:custGeom>
              <a:avLst/>
              <a:gdLst>
                <a:gd name="connsiteX0" fmla="*/ 2521527 w 3260437"/>
                <a:gd name="connsiteY0" fmla="*/ 1027545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 name="connsiteX0" fmla="*/ 2521527 w 3260437"/>
                <a:gd name="connsiteY0" fmla="*/ 1027543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0437" h="1027545">
                  <a:moveTo>
                    <a:pt x="2521527" y="1027543"/>
                  </a:moveTo>
                  <a:lnTo>
                    <a:pt x="3260437" y="1027545"/>
                  </a:lnTo>
                  <a:lnTo>
                    <a:pt x="2521527" y="0"/>
                  </a:lnTo>
                  <a:lnTo>
                    <a:pt x="2521527" y="2306"/>
                  </a:lnTo>
                  <a:lnTo>
                    <a:pt x="0" y="2306"/>
                  </a:lnTo>
                  <a:lnTo>
                    <a:pt x="0" y="1027543"/>
                  </a:lnTo>
                  <a:lnTo>
                    <a:pt x="2521527" y="1027543"/>
                  </a:lnTo>
                  <a:close/>
                </a:path>
              </a:pathLst>
            </a:cu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1198" tIns="30599" rIns="61198" bIns="30599"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5"/>
            </a:p>
          </p:txBody>
        </p:sp>
        <p:sp>
          <p:nvSpPr>
            <p:cNvPr id="7" name="Frame 6"/>
            <p:cNvSpPr/>
            <p:nvPr/>
          </p:nvSpPr>
          <p:spPr>
            <a:xfrm>
              <a:off x="341267" y="-40247"/>
              <a:ext cx="1340967" cy="1965854"/>
            </a:xfrm>
            <a:prstGeom prst="fram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1198" tIns="30599" rIns="61198" bIns="30599"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5"/>
            </a:p>
          </p:txBody>
        </p:sp>
        <p:sp>
          <p:nvSpPr>
            <p:cNvPr id="8" name="TextBox 17"/>
            <p:cNvSpPr txBox="1"/>
            <p:nvPr/>
          </p:nvSpPr>
          <p:spPr>
            <a:xfrm>
              <a:off x="796858" y="324125"/>
              <a:ext cx="429783" cy="1133786"/>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000" b="1" dirty="0">
                  <a:solidFill>
                    <a:schemeClr val="tx2"/>
                  </a:solidFill>
                </a:rPr>
                <a:t>1</a:t>
              </a:r>
            </a:p>
          </p:txBody>
        </p:sp>
        <p:sp>
          <p:nvSpPr>
            <p:cNvPr id="10" name="TextBox 35"/>
            <p:cNvSpPr txBox="1"/>
            <p:nvPr/>
          </p:nvSpPr>
          <p:spPr>
            <a:xfrm>
              <a:off x="1921699" y="425616"/>
              <a:ext cx="4927694" cy="1195742"/>
            </a:xfrm>
            <a:prstGeom prst="rect">
              <a:avLst/>
            </a:prstGeom>
            <a:noFill/>
          </p:spPr>
          <p:txBody>
            <a:bodyPr wrap="square" lIns="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142" b="1" dirty="0">
                  <a:solidFill>
                    <a:schemeClr val="tx2"/>
                  </a:solidFill>
                </a:rPr>
                <a:t>REALISASI PENDAPATAN</a:t>
              </a:r>
            </a:p>
          </p:txBody>
        </p:sp>
      </p:grpSp>
    </p:spTree>
    <p:extLst>
      <p:ext uri="{BB962C8B-B14F-4D97-AF65-F5344CB8AC3E}">
        <p14:creationId xmlns:p14="http://schemas.microsoft.com/office/powerpoint/2010/main" val="2488490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0"/>
          <p:cNvSpPr>
            <a:spLocks noGrp="1"/>
          </p:cNvSpPr>
          <p:nvPr>
            <p:ph type="sldNum" sz="quarter" idx="12"/>
          </p:nvPr>
        </p:nvSpPr>
        <p:spPr/>
        <p:txBody>
          <a:bodyPr/>
          <a:lstStyle/>
          <a:p>
            <a:fld id="{1D6647AB-53FC-4FC4-B329-DC0E1CCA4575}" type="slidenum">
              <a:rPr lang="en-US" smtClean="0"/>
              <a:pPr/>
              <a:t>9</a:t>
            </a:fld>
            <a:endParaRPr lang="en-US" dirty="0"/>
          </a:p>
        </p:txBody>
      </p:sp>
      <p:graphicFrame>
        <p:nvGraphicFramePr>
          <p:cNvPr id="43" name="Diagram 42"/>
          <p:cNvGraphicFramePr/>
          <p:nvPr>
            <p:extLst>
              <p:ext uri="{D42A27DB-BD31-4B8C-83A1-F6EECF244321}">
                <p14:modId xmlns:p14="http://schemas.microsoft.com/office/powerpoint/2010/main" val="3871729230"/>
              </p:ext>
            </p:extLst>
          </p:nvPr>
        </p:nvGraphicFramePr>
        <p:xfrm>
          <a:off x="258704" y="1412776"/>
          <a:ext cx="3916960" cy="1894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val="3810346565"/>
              </p:ext>
            </p:extLst>
          </p:nvPr>
        </p:nvGraphicFramePr>
        <p:xfrm>
          <a:off x="272413" y="2564904"/>
          <a:ext cx="3916960" cy="189423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p:cNvGraphicFramePr/>
          <p:nvPr>
            <p:extLst>
              <p:ext uri="{D42A27DB-BD31-4B8C-83A1-F6EECF244321}">
                <p14:modId xmlns:p14="http://schemas.microsoft.com/office/powerpoint/2010/main" val="503836323"/>
              </p:ext>
            </p:extLst>
          </p:nvPr>
        </p:nvGraphicFramePr>
        <p:xfrm>
          <a:off x="272237" y="3671292"/>
          <a:ext cx="3916960" cy="189423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10" name="Group 9"/>
          <p:cNvGrpSpPr/>
          <p:nvPr/>
        </p:nvGrpSpPr>
        <p:grpSpPr>
          <a:xfrm>
            <a:off x="3364598" y="1700808"/>
            <a:ext cx="8475123" cy="4610169"/>
            <a:chOff x="3545632" y="1785392"/>
            <a:chExt cx="10033848" cy="5343898"/>
          </a:xfrm>
        </p:grpSpPr>
        <p:grpSp>
          <p:nvGrpSpPr>
            <p:cNvPr id="8" name="Group 7"/>
            <p:cNvGrpSpPr/>
            <p:nvPr/>
          </p:nvGrpSpPr>
          <p:grpSpPr>
            <a:xfrm>
              <a:off x="3545632" y="1785392"/>
              <a:ext cx="10033848" cy="4464496"/>
              <a:chOff x="3545632" y="2289448"/>
              <a:chExt cx="10033848" cy="4464496"/>
            </a:xfrm>
          </p:grpSpPr>
          <p:graphicFrame>
            <p:nvGraphicFramePr>
              <p:cNvPr id="21" name="Chart 20"/>
              <p:cNvGraphicFramePr/>
              <p:nvPr>
                <p:extLst>
                  <p:ext uri="{D42A27DB-BD31-4B8C-83A1-F6EECF244321}">
                    <p14:modId xmlns:p14="http://schemas.microsoft.com/office/powerpoint/2010/main" val="3075757130"/>
                  </p:ext>
                </p:extLst>
              </p:nvPr>
            </p:nvGraphicFramePr>
            <p:xfrm>
              <a:off x="3545632" y="2289448"/>
              <a:ext cx="3460649" cy="4464496"/>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22" name="Chart 21"/>
              <p:cNvGraphicFramePr/>
              <p:nvPr>
                <p:extLst>
                  <p:ext uri="{D42A27DB-BD31-4B8C-83A1-F6EECF244321}">
                    <p14:modId xmlns:p14="http://schemas.microsoft.com/office/powerpoint/2010/main" val="3671831041"/>
                  </p:ext>
                </p:extLst>
              </p:nvPr>
            </p:nvGraphicFramePr>
            <p:xfrm>
              <a:off x="6930008" y="2289448"/>
              <a:ext cx="3460649" cy="4464496"/>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23" name="Chart 22"/>
              <p:cNvGraphicFramePr/>
              <p:nvPr>
                <p:extLst>
                  <p:ext uri="{D42A27DB-BD31-4B8C-83A1-F6EECF244321}">
                    <p14:modId xmlns:p14="http://schemas.microsoft.com/office/powerpoint/2010/main" val="480529297"/>
                  </p:ext>
                </p:extLst>
              </p:nvPr>
            </p:nvGraphicFramePr>
            <p:xfrm>
              <a:off x="10118831" y="2289448"/>
              <a:ext cx="3460649" cy="4464496"/>
            </p:xfrm>
            <a:graphic>
              <a:graphicData uri="http://schemas.openxmlformats.org/drawingml/2006/chart">
                <c:chart xmlns:c="http://schemas.openxmlformats.org/drawingml/2006/chart" xmlns:r="http://schemas.openxmlformats.org/officeDocument/2006/relationships" r:id="rId20"/>
              </a:graphicData>
            </a:graphic>
          </p:graphicFrame>
        </p:grpSp>
        <p:sp>
          <p:nvSpPr>
            <p:cNvPr id="9" name="Oval 8"/>
            <p:cNvSpPr/>
            <p:nvPr/>
          </p:nvSpPr>
          <p:spPr>
            <a:xfrm>
              <a:off x="4323352" y="6188434"/>
              <a:ext cx="1546459" cy="864096"/>
            </a:xfrm>
            <a:prstGeom prst="ellipse">
              <a:avLst/>
            </a:prstGeom>
            <a:solidFill>
              <a:srgbClr val="FF6600"/>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6" b="1" dirty="0" smtClean="0">
                  <a:latin typeface="Agency FB" pitchFamily="34" charset="0"/>
                </a:rPr>
                <a:t>28,78%</a:t>
              </a:r>
              <a:endParaRPr lang="en-US" sz="1606" b="1" dirty="0">
                <a:latin typeface="Agency FB" pitchFamily="34" charset="0"/>
              </a:endParaRPr>
            </a:p>
          </p:txBody>
        </p:sp>
        <p:sp>
          <p:nvSpPr>
            <p:cNvPr id="27" name="Oval 26"/>
            <p:cNvSpPr/>
            <p:nvPr/>
          </p:nvSpPr>
          <p:spPr>
            <a:xfrm>
              <a:off x="7650088" y="6234697"/>
              <a:ext cx="1288780" cy="864096"/>
            </a:xfrm>
            <a:prstGeom prst="ellipse">
              <a:avLst/>
            </a:prstGeom>
            <a:solidFill>
              <a:srgbClr val="FF6600"/>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6" b="1" dirty="0" smtClean="0">
                  <a:latin typeface="Agency FB" pitchFamily="34" charset="0"/>
                </a:rPr>
                <a:t>46,84%</a:t>
              </a:r>
              <a:endParaRPr lang="en-US" sz="1606" b="1" dirty="0">
                <a:latin typeface="Agency FB" pitchFamily="34" charset="0"/>
              </a:endParaRPr>
            </a:p>
          </p:txBody>
        </p:sp>
        <p:sp>
          <p:nvSpPr>
            <p:cNvPr id="28" name="Oval 27"/>
            <p:cNvSpPr/>
            <p:nvPr/>
          </p:nvSpPr>
          <p:spPr>
            <a:xfrm>
              <a:off x="10746432" y="6265194"/>
              <a:ext cx="1346742" cy="864096"/>
            </a:xfrm>
            <a:prstGeom prst="ellipse">
              <a:avLst/>
            </a:prstGeom>
            <a:solidFill>
              <a:srgbClr val="FF6600"/>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6" b="1" dirty="0" smtClean="0">
                  <a:latin typeface="Agency FB" pitchFamily="34" charset="0"/>
                </a:rPr>
                <a:t>32,67%</a:t>
              </a:r>
              <a:endParaRPr lang="en-US" sz="1606" b="1" dirty="0">
                <a:latin typeface="Agency FB" pitchFamily="34" charset="0"/>
              </a:endParaRPr>
            </a:p>
          </p:txBody>
        </p:sp>
      </p:grpSp>
      <p:sp>
        <p:nvSpPr>
          <p:cNvPr id="24" name="Title 1"/>
          <p:cNvSpPr txBox="1">
            <a:spLocks/>
          </p:cNvSpPr>
          <p:nvPr/>
        </p:nvSpPr>
        <p:spPr>
          <a:xfrm>
            <a:off x="208156" y="116277"/>
            <a:ext cx="6271696" cy="587761"/>
          </a:xfrm>
          <a:prstGeom prst="rect">
            <a:avLst/>
          </a:prstGeom>
          <a:solidFill>
            <a:srgbClr val="CC66FF"/>
          </a:solidFill>
          <a:ln>
            <a:noFill/>
          </a:ln>
          <a:effectLst/>
          <a:scene3d>
            <a:camera prst="orthographicFront">
              <a:rot lat="0" lon="0" rev="0"/>
            </a:camera>
            <a:lightRig rig="glow" dir="t">
              <a:rot lat="0" lon="0" rev="14100000"/>
            </a:lightRig>
          </a:scene3d>
          <a:sp3d prstMaterial="softEdge">
            <a:bevelT w="127000" prst="artDeco"/>
          </a:sp3d>
        </p:spPr>
        <p:txBody>
          <a:bodyPr vert="horz" lIns="91671" tIns="45835" rIns="91671" bIns="45835" rtlCol="0" anchor="ctr">
            <a:normAutofit fontScale="92500"/>
          </a:bodyPr>
          <a:lstStyle>
            <a:lvl1pPr algn="l" defTabSz="1009589"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2200" b="1" dirty="0">
                <a:solidFill>
                  <a:schemeClr val="tx2"/>
                </a:solidFill>
                <a:latin typeface="Verdana" panose="020B0604030504040204" pitchFamily="34" charset="0"/>
                <a:ea typeface="Verdana" panose="020B0604030504040204" pitchFamily="34" charset="0"/>
                <a:cs typeface="Verdana" panose="020B0604030504040204" pitchFamily="34" charset="0"/>
              </a:rPr>
              <a:t>REALISASI </a:t>
            </a:r>
            <a:r>
              <a:rPr lang="en-US" sz="22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PENDAPATAN PER KEGIATAN</a:t>
            </a:r>
            <a:endParaRPr lang="en-US" sz="22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85431476"/>
      </p:ext>
    </p:extLst>
  </p:cSld>
  <p:clrMapOvr>
    <a:masterClrMapping/>
  </p:clrMapOvr>
  <p:transition advTm="1000">
    <p:wipe dir="u"/>
  </p:transition>
</p:sld>
</file>

<file path=ppt/theme/theme1.xml><?xml version="1.0" encoding="utf-8"?>
<a:theme xmlns:a="http://schemas.openxmlformats.org/drawingml/2006/main" name="Theme3">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8316</TotalTime>
  <Words>6796</Words>
  <Application>Microsoft Office PowerPoint</Application>
  <PresentationFormat>Custom</PresentationFormat>
  <Paragraphs>3693</Paragraphs>
  <Slides>57</Slides>
  <Notes>44</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Theme3</vt:lpstr>
      <vt:lpstr>LAPORAN KINERJA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WILAYAH CAKUPAN SURAKARTA &amp; JAWA TENGAH</vt:lpstr>
      <vt:lpstr>PowerPoint Presentation</vt:lpstr>
      <vt:lpstr>DATA WILAYAH CAKUPAN SURAKARTA &amp; JAWA TENGAH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acer</cp:lastModifiedBy>
  <cp:revision>601</cp:revision>
  <cp:lastPrinted>2019-05-24T03:39:46Z</cp:lastPrinted>
  <dcterms:created xsi:type="dcterms:W3CDTF">2017-07-26T01:43:47Z</dcterms:created>
  <dcterms:modified xsi:type="dcterms:W3CDTF">2019-05-24T03:48:42Z</dcterms:modified>
</cp:coreProperties>
</file>