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4.jpg" ContentType="image/pn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1"/>
  </p:notesMasterIdLst>
  <p:handoutMasterIdLst>
    <p:handoutMasterId r:id="rId62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338" r:id="rId20"/>
    <p:sldId id="293" r:id="rId21"/>
    <p:sldId id="369" r:id="rId22"/>
    <p:sldId id="294" r:id="rId23"/>
    <p:sldId id="383" r:id="rId24"/>
    <p:sldId id="339" r:id="rId25"/>
    <p:sldId id="391" r:id="rId26"/>
    <p:sldId id="340" r:id="rId27"/>
    <p:sldId id="341" r:id="rId28"/>
    <p:sldId id="384" r:id="rId29"/>
    <p:sldId id="342" r:id="rId30"/>
    <p:sldId id="390" r:id="rId31"/>
    <p:sldId id="296" r:id="rId32"/>
    <p:sldId id="385" r:id="rId33"/>
    <p:sldId id="307" r:id="rId34"/>
    <p:sldId id="309" r:id="rId35"/>
    <p:sldId id="389" r:id="rId36"/>
    <p:sldId id="386" r:id="rId37"/>
    <p:sldId id="311" r:id="rId38"/>
    <p:sldId id="343" r:id="rId39"/>
    <p:sldId id="365" r:id="rId40"/>
    <p:sldId id="366" r:id="rId41"/>
    <p:sldId id="367" r:id="rId42"/>
    <p:sldId id="368" r:id="rId43"/>
    <p:sldId id="314" r:id="rId44"/>
    <p:sldId id="355" r:id="rId45"/>
    <p:sldId id="356" r:id="rId46"/>
    <p:sldId id="357" r:id="rId47"/>
    <p:sldId id="363" r:id="rId48"/>
    <p:sldId id="344" r:id="rId49"/>
    <p:sldId id="370" r:id="rId50"/>
    <p:sldId id="371" r:id="rId51"/>
    <p:sldId id="372" r:id="rId52"/>
    <p:sldId id="387" r:id="rId53"/>
    <p:sldId id="373" r:id="rId54"/>
    <p:sldId id="374" r:id="rId55"/>
    <p:sldId id="375" r:id="rId56"/>
    <p:sldId id="376" r:id="rId57"/>
    <p:sldId id="388" r:id="rId58"/>
    <p:sldId id="377" r:id="rId59"/>
    <p:sldId id="378" r:id="rId60"/>
  </p:sldIdLst>
  <p:sldSz cx="12239625" cy="6858000"/>
  <p:notesSz cx="6611938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A4920C"/>
    <a:srgbClr val="0000FF"/>
    <a:srgbClr val="38F12F"/>
    <a:srgbClr val="990099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6C08323-C85E-4BA4-A145-66A2B8D53D21}"/>
    <pc:docChg chg="modSld">
      <pc:chgData name="" userId="" providerId="" clId="Web-{66C08323-C85E-4BA4-A145-66A2B8D53D21}" dt="2019-04-15T06:25:30.689" v="79"/>
      <pc:docMkLst>
        <pc:docMk/>
      </pc:docMkLst>
      <pc:sldChg chg="modSp">
        <pc:chgData name="" userId="" providerId="" clId="Web-{66C08323-C85E-4BA4-A145-66A2B8D53D21}" dt="2019-04-15T06:25:30.689" v="79"/>
        <pc:sldMkLst>
          <pc:docMk/>
          <pc:sldMk cId="1971035984" sldId="293"/>
        </pc:sldMkLst>
        <pc:graphicFrameChg chg="mod modGraphic">
          <ac:chgData name="" userId="" providerId="" clId="Web-{66C08323-C85E-4BA4-A145-66A2B8D53D21}" dt="2019-04-15T06:22:32.641" v="45"/>
          <ac:graphicFrameMkLst>
            <pc:docMk/>
            <pc:sldMk cId="1971035984" sldId="293"/>
            <ac:graphicFrameMk id="5" creationId="{00000000-0000-0000-0000-000000000000}"/>
          </ac:graphicFrameMkLst>
        </pc:graphicFrameChg>
        <pc:graphicFrameChg chg="mod modGraphic">
          <ac:chgData name="" userId="" providerId="" clId="Web-{66C08323-C85E-4BA4-A145-66A2B8D53D21}" dt="2019-04-15T06:25:30.689" v="79"/>
          <ac:graphicFrameMkLst>
            <pc:docMk/>
            <pc:sldMk cId="1971035984" sldId="293"/>
            <ac:graphicFrameMk id="8" creationId="{00000000-0000-0000-0000-000000000000}"/>
          </ac:graphicFrameMkLst>
        </pc:graphicFrameChg>
      </pc:sldChg>
    </pc:docChg>
  </pc:docChgLst>
  <pc:docChgLst>
    <pc:chgData clId="Web-{DF929425-D8CF-496A-86CB-6A997CFBC5F4}"/>
    <pc:docChg chg="modSld">
      <pc:chgData name="" userId="" providerId="" clId="Web-{DF929425-D8CF-496A-86CB-6A997CFBC5F4}" dt="2019-04-15T06:49:08.113" v="235"/>
      <pc:docMkLst>
        <pc:docMk/>
      </pc:docMkLst>
      <pc:sldChg chg="modSp">
        <pc:chgData name="" userId="" providerId="" clId="Web-{DF929425-D8CF-496A-86CB-6A997CFBC5F4}" dt="2019-04-15T06:43:26.924" v="187"/>
        <pc:sldMkLst>
          <pc:docMk/>
          <pc:sldMk cId="3847622675" sldId="294"/>
        </pc:sldMkLst>
        <pc:graphicFrameChg chg="mod modGraphic">
          <ac:chgData name="" userId="" providerId="" clId="Web-{DF929425-D8CF-496A-86CB-6A997CFBC5F4}" dt="2019-04-15T06:33:31.013" v="83"/>
          <ac:graphicFrameMkLst>
            <pc:docMk/>
            <pc:sldMk cId="3847622675" sldId="294"/>
            <ac:graphicFrameMk id="7" creationId="{00000000-0000-0000-0000-000000000000}"/>
          </ac:graphicFrameMkLst>
        </pc:graphicFrameChg>
        <pc:graphicFrameChg chg="mod modGraphic">
          <ac:chgData name="" userId="" providerId="" clId="Web-{DF929425-D8CF-496A-86CB-6A997CFBC5F4}" dt="2019-04-15T06:43:26.924" v="187"/>
          <ac:graphicFrameMkLst>
            <pc:docMk/>
            <pc:sldMk cId="3847622675" sldId="294"/>
            <ac:graphicFrameMk id="11" creationId="{00000000-0000-0000-0000-000000000000}"/>
          </ac:graphicFrameMkLst>
        </pc:graphicFrameChg>
      </pc:sldChg>
      <pc:sldChg chg="addSp delSp modSp">
        <pc:chgData name="" userId="" providerId="" clId="Web-{DF929425-D8CF-496A-86CB-6A997CFBC5F4}" dt="2019-04-15T06:49:08.113" v="235"/>
        <pc:sldMkLst>
          <pc:docMk/>
          <pc:sldMk cId="2019409849" sldId="339"/>
        </pc:sldMkLst>
        <pc:graphicFrameChg chg="add del mod modGraphic">
          <ac:chgData name="" userId="" providerId="" clId="Web-{DF929425-D8CF-496A-86CB-6A997CFBC5F4}" dt="2019-04-15T06:47:58.707" v="228"/>
          <ac:graphicFrameMkLst>
            <pc:docMk/>
            <pc:sldMk cId="2019409849" sldId="339"/>
            <ac:graphicFrameMk id="6" creationId="{64A5C36D-5724-44CD-8D20-C63EFC187887}"/>
          </ac:graphicFrameMkLst>
        </pc:graphicFrameChg>
        <pc:graphicFrameChg chg="mod ord modGraphic">
          <ac:chgData name="" userId="" providerId="" clId="Web-{DF929425-D8CF-496A-86CB-6A997CFBC5F4}" dt="2019-04-15T06:46:59.394" v="223"/>
          <ac:graphicFrameMkLst>
            <pc:docMk/>
            <pc:sldMk cId="2019409849" sldId="339"/>
            <ac:graphicFrameMk id="8" creationId="{00000000-0000-0000-0000-000000000000}"/>
          </ac:graphicFrameMkLst>
        </pc:graphicFrameChg>
        <pc:graphicFrameChg chg="add del mod modGraphic">
          <ac:chgData name="" userId="" providerId="" clId="Web-{DF929425-D8CF-496A-86CB-6A997CFBC5F4}" dt="2019-04-15T06:49:08.113" v="235"/>
          <ac:graphicFrameMkLst>
            <pc:docMk/>
            <pc:sldMk cId="2019409849" sldId="339"/>
            <ac:graphicFrameMk id="11" creationId="{E6EE487A-8E7C-4FD3-B544-332B2B506BC7}"/>
          </ac:graphicFrameMkLst>
        </pc:graphicFrameChg>
        <pc:graphicFrameChg chg="add del mod">
          <ac:chgData name="" userId="" providerId="" clId="Web-{DF929425-D8CF-496A-86CB-6A997CFBC5F4}" dt="2019-04-15T06:48:39.504" v="233"/>
          <ac:graphicFrameMkLst>
            <pc:docMk/>
            <pc:sldMk cId="2019409849" sldId="339"/>
            <ac:graphicFrameMk id="14" creationId="{F5CA8AE2-261E-4BA2-B10A-1EDC39404680}"/>
          </ac:graphicFrameMkLst>
        </pc:graphicFrameChg>
      </pc:sldChg>
      <pc:sldChg chg="modSp">
        <pc:chgData name="" userId="" providerId="" clId="Web-{DF929425-D8CF-496A-86CB-6A997CFBC5F4}" dt="2019-04-15T06:29:14.465" v="39"/>
        <pc:sldMkLst>
          <pc:docMk/>
          <pc:sldMk cId="4100244669" sldId="369"/>
        </pc:sldMkLst>
        <pc:graphicFrameChg chg="mod modGraphic">
          <ac:chgData name="" userId="" providerId="" clId="Web-{DF929425-D8CF-496A-86CB-6A997CFBC5F4}" dt="2019-04-15T06:29:14.465" v="39"/>
          <ac:graphicFrameMkLst>
            <pc:docMk/>
            <pc:sldMk cId="4100244669" sldId="369"/>
            <ac:graphicFrameMk id="9" creationId="{00000000-0000-0000-0000-000000000000}"/>
          </ac:graphicFrameMkLst>
        </pc:graphicFrameChg>
      </pc:sldChg>
    </pc:docChg>
  </pc:docChgLst>
  <pc:docChgLst>
    <pc:chgData clId="Web-{5DCD8E30-9CA6-4989-9E70-A88AF299928D}"/>
    <pc:docChg chg="modSld">
      <pc:chgData name="" userId="" providerId="" clId="Web-{5DCD8E30-9CA6-4989-9E70-A88AF299928D}" dt="2019-06-27T01:11:23.870" v="86"/>
      <pc:docMkLst>
        <pc:docMk/>
      </pc:docMkLst>
      <pc:sldChg chg="addSp delSp modSp">
        <pc:chgData name="" userId="" providerId="" clId="Web-{5DCD8E30-9CA6-4989-9E70-A88AF299928D}" dt="2019-06-27T01:10:00.447" v="40"/>
        <pc:sldMkLst>
          <pc:docMk/>
          <pc:sldMk cId="1686404509" sldId="372"/>
        </pc:sldMkLst>
        <pc:graphicFrameChg chg="add del mod modGraphic">
          <ac:chgData name="" userId="" providerId="" clId="Web-{5DCD8E30-9CA6-4989-9E70-A88AF299928D}" dt="2019-06-27T01:08:10.431" v="4"/>
          <ac:graphicFrameMkLst>
            <pc:docMk/>
            <pc:sldMk cId="1686404509" sldId="372"/>
            <ac:graphicFrameMk id="3" creationId="{481F4F24-CCAC-4BEB-AA70-561925B0A0B7}"/>
          </ac:graphicFrameMkLst>
        </pc:graphicFrameChg>
        <pc:graphicFrameChg chg="mod modGraphic">
          <ac:chgData name="" userId="" providerId="" clId="Web-{5DCD8E30-9CA6-4989-9E70-A88AF299928D}" dt="2019-06-27T01:10:00.447" v="40"/>
          <ac:graphicFrameMkLst>
            <pc:docMk/>
            <pc:sldMk cId="1686404509" sldId="372"/>
            <ac:graphicFrameMk id="16" creationId="{00000000-0000-0000-0000-000000000000}"/>
          </ac:graphicFrameMkLst>
        </pc:graphicFrameChg>
      </pc:sldChg>
      <pc:sldChg chg="modSp">
        <pc:chgData name="" userId="" providerId="" clId="Web-{5DCD8E30-9CA6-4989-9E70-A88AF299928D}" dt="2019-06-27T01:11:23.870" v="86"/>
        <pc:sldMkLst>
          <pc:docMk/>
          <pc:sldMk cId="675120619" sldId="387"/>
        </pc:sldMkLst>
        <pc:graphicFrameChg chg="mod modGraphic">
          <ac:chgData name="" userId="" providerId="" clId="Web-{5DCD8E30-9CA6-4989-9E70-A88AF299928D}" dt="2019-06-27T01:11:23.870" v="86"/>
          <ac:graphicFrameMkLst>
            <pc:docMk/>
            <pc:sldMk cId="675120619" sldId="387"/>
            <ac:graphicFrameMk id="16" creationId="{00000000-0000-0000-0000-000000000000}"/>
          </ac:graphicFrameMkLst>
        </pc:graphicFrameChg>
      </pc:sldChg>
    </pc:docChg>
  </pc:docChgLst>
  <pc:docChgLst>
    <pc:chgData clId="Web-{EC33E263-2BDA-4007-979F-17409FCAB6DD}"/>
    <pc:docChg chg="modSld">
      <pc:chgData name="" userId="" providerId="" clId="Web-{EC33E263-2BDA-4007-979F-17409FCAB6DD}" dt="2019-06-27T01:52:53.034" v="276"/>
      <pc:docMkLst>
        <pc:docMk/>
      </pc:docMkLst>
      <pc:sldChg chg="modSp">
        <pc:chgData name="" userId="" providerId="" clId="Web-{EC33E263-2BDA-4007-979F-17409FCAB6DD}" dt="2019-06-27T01:38:28.261" v="62"/>
        <pc:sldMkLst>
          <pc:docMk/>
          <pc:sldMk cId="3850930969" sldId="311"/>
        </pc:sldMkLst>
        <pc:graphicFrameChg chg="mod modGraphic">
          <ac:chgData name="" userId="" providerId="" clId="Web-{EC33E263-2BDA-4007-979F-17409FCAB6DD}" dt="2019-06-27T01:38:28.261" v="62"/>
          <ac:graphicFrameMkLst>
            <pc:docMk/>
            <pc:sldMk cId="3850930969" sldId="311"/>
            <ac:graphicFrameMk id="5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39:56.028" v="97"/>
        <pc:sldMkLst>
          <pc:docMk/>
          <pc:sldMk cId="57947729" sldId="343"/>
        </pc:sldMkLst>
        <pc:graphicFrameChg chg="mod modGraphic">
          <ac:chgData name="" userId="" providerId="" clId="Web-{EC33E263-2BDA-4007-979F-17409FCAB6DD}" dt="2019-06-27T01:39:56.028" v="97"/>
          <ac:graphicFrameMkLst>
            <pc:docMk/>
            <pc:sldMk cId="57947729" sldId="343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53.034" v="276"/>
        <pc:sldMkLst>
          <pc:docMk/>
          <pc:sldMk cId="2747063251" sldId="365"/>
        </pc:sldMkLst>
        <pc:graphicFrameChg chg="mod modGraphic">
          <ac:chgData name="" userId="" providerId="" clId="Web-{EC33E263-2BDA-4007-979F-17409FCAB6DD}" dt="2019-06-27T01:52:53.034" v="276"/>
          <ac:graphicFrameMkLst>
            <pc:docMk/>
            <pc:sldMk cId="2747063251" sldId="365"/>
            <ac:graphicFrameMk id="10" creationId="{00000000-0000-0000-0000-000000000000}"/>
          </ac:graphicFrameMkLst>
        </pc:graphicFrameChg>
      </pc:sldChg>
      <pc:sldChg chg="addSp delSp modSp">
        <pc:chgData name="" userId="" providerId="" clId="Web-{EC33E263-2BDA-4007-979F-17409FCAB6DD}" dt="2019-06-27T01:52:47.675" v="244"/>
        <pc:sldMkLst>
          <pc:docMk/>
          <pc:sldMk cId="4140617998" sldId="366"/>
        </pc:sldMkLst>
        <pc:graphicFrameChg chg="add del mod">
          <ac:chgData name="" userId="" providerId="" clId="Web-{EC33E263-2BDA-4007-979F-17409FCAB6DD}" dt="2019-06-27T01:44:31.061" v="131"/>
          <ac:graphicFrameMkLst>
            <pc:docMk/>
            <pc:sldMk cId="4140617998" sldId="366"/>
            <ac:graphicFrameMk id="4" creationId="{994E0597-8C1C-45FC-BC96-97BDEFB17B8C}"/>
          </ac:graphicFrameMkLst>
        </pc:graphicFrameChg>
        <pc:graphicFrameChg chg="mod modGraphic">
          <ac:chgData name="" userId="" providerId="" clId="Web-{EC33E263-2BDA-4007-979F-17409FCAB6DD}" dt="2019-06-27T01:52:47.675" v="244"/>
          <ac:graphicFrameMkLst>
            <pc:docMk/>
            <pc:sldMk cId="4140617998" sldId="366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46.878" v="241"/>
        <pc:sldMkLst>
          <pc:docMk/>
          <pc:sldMk cId="1739013939" sldId="367"/>
        </pc:sldMkLst>
        <pc:graphicFrameChg chg="mod modGraphic">
          <ac:chgData name="" userId="" providerId="" clId="Web-{EC33E263-2BDA-4007-979F-17409FCAB6DD}" dt="2019-06-27T01:52:46.878" v="241"/>
          <ac:graphicFrameMkLst>
            <pc:docMk/>
            <pc:sldMk cId="1739013939" sldId="367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46.237" v="238"/>
        <pc:sldMkLst>
          <pc:docMk/>
          <pc:sldMk cId="1641548755" sldId="368"/>
        </pc:sldMkLst>
        <pc:graphicFrameChg chg="mod modGraphic">
          <ac:chgData name="" userId="" providerId="" clId="Web-{EC33E263-2BDA-4007-979F-17409FCAB6DD}" dt="2019-06-27T01:52:46.237" v="238"/>
          <ac:graphicFrameMkLst>
            <pc:docMk/>
            <pc:sldMk cId="1641548755" sldId="368"/>
            <ac:graphicFrameMk id="10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13E-2"/>
          <c:w val="0.94272229710325683"/>
          <c:h val="0.69061198770123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1.6783939335500091E-2"/>
                  <c:y val="-4.873357051055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93"/>
                  <c:y val="-3.148256072130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9.3358126609661002E-2"/>
                  <c:y val="-4.409235672296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24202947221</c:v>
                </c:pt>
                <c:pt idx="1">
                  <c:v>15138897504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956992"/>
        <c:axId val="119958528"/>
        <c:axId val="0"/>
      </c:bar3DChart>
      <c:catAx>
        <c:axId val="1199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119958528"/>
        <c:crosses val="autoZero"/>
        <c:auto val="1"/>
        <c:lblAlgn val="ctr"/>
        <c:lblOffset val="100"/>
        <c:noMultiLvlLbl val="0"/>
      </c:catAx>
      <c:valAx>
        <c:axId val="11995852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19956992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25454436686521E-2"/>
          <c:y val="4.1596626139768694E-2"/>
          <c:w val="0.95219539353177285"/>
          <c:h val="0.591808639619752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Lbls>
            <c:dLbl>
              <c:idx val="0"/>
              <c:layout>
                <c:manualLayout>
                  <c:x val="-2.2611447730878803E-3"/>
                  <c:y val="-4.3543672281179613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-1.8119158412598032E-2"/>
                  <c:y val="-3.274837417420608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1.8251177219625169E-3"/>
                  <c:y val="-5.680085465544085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0404520580334377E-2"/>
                  <c:y val="-6.3556746512867301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1.2199410179495643E-2"/>
                  <c:y val="-5.5156311134511624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3.7661050398079439E-2"/>
                  <c:y val="-3.9338227252843395E-2"/>
                </c:manualLayout>
              </c:layout>
              <c:spPr>
                <a:solidFill>
                  <a:srgbClr val="FF66C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-3.1785907548734914E-2"/>
                  <c:y val="-1.7890556649168853E-2"/>
                </c:manualLayout>
              </c:layout>
              <c:spPr>
                <a:solidFill>
                  <a:srgbClr val="66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3.931946750273832E-2"/>
                  <c:y val="-3.0481873359580053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2597733872412842E-2"/>
                  <c:y val="-2.3872484689413824E-2"/>
                </c:manualLayout>
              </c:layout>
              <c:spPr>
                <a:solidFill>
                  <a:srgbClr val="CC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-5.2580277474838934E-2"/>
                  <c:y val="-1.8936050962379703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-4.7097265718174706E-2"/>
                  <c:y val="-5.6759760498687667E-2"/>
                </c:manualLayout>
              </c:layout>
              <c:spPr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dLbl>
              <c:idx val="11"/>
              <c:layout>
                <c:manualLayout>
                  <c:x val="-4.7435327666432096E-2"/>
                  <c:y val="-2.1427028652668417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59-436C-833C-7AE1E711B330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223424"/>
        <c:axId val="119224960"/>
        <c:axId val="0"/>
      </c:bar3DChart>
      <c:catAx>
        <c:axId val="1192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19224960"/>
        <c:crosses val="autoZero"/>
        <c:auto val="1"/>
        <c:lblAlgn val="ctr"/>
        <c:lblOffset val="100"/>
        <c:noMultiLvlLbl val="0"/>
      </c:catAx>
      <c:valAx>
        <c:axId val="11922496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19223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12524720150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0628864"/>
        <c:axId val="260653440"/>
        <c:axId val="0"/>
      </c:bar3DChart>
      <c:catAx>
        <c:axId val="26062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0653440"/>
        <c:crosses val="autoZero"/>
        <c:auto val="1"/>
        <c:lblAlgn val="ctr"/>
        <c:lblOffset val="100"/>
        <c:noMultiLvlLbl val="0"/>
      </c:catAx>
      <c:valAx>
        <c:axId val="26065344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60628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623040000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0690688"/>
        <c:axId val="260692224"/>
        <c:axId val="0"/>
      </c:bar3DChart>
      <c:catAx>
        <c:axId val="260690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0692224"/>
        <c:crosses val="autoZero"/>
        <c:auto val="1"/>
        <c:lblAlgn val="ctr"/>
        <c:lblOffset val="100"/>
        <c:noMultiLvlLbl val="0"/>
      </c:catAx>
      <c:valAx>
        <c:axId val="26069222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6069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13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259093056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4492928"/>
        <c:axId val="264494464"/>
        <c:axId val="0"/>
      </c:bar3DChart>
      <c:catAx>
        <c:axId val="26449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4494464"/>
        <c:crosses val="autoZero"/>
        <c:auto val="1"/>
        <c:lblAlgn val="ctr"/>
        <c:lblOffset val="100"/>
        <c:noMultiLvlLbl val="0"/>
      </c:catAx>
      <c:valAx>
        <c:axId val="26449446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64492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150.758.149.000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13.406.853.206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36,73%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55793"/>
          <a:ext cx="3723591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chemeClr val="tx2"/>
              </a:solidFill>
            </a:rPr>
            <a:t>150.758.149.000</a:t>
          </a:r>
        </a:p>
      </dsp:txBody>
      <dsp:txXfrm>
        <a:off x="0" y="555793"/>
        <a:ext cx="3723591" cy="919966"/>
      </dsp:txXfrm>
    </dsp:sp>
    <dsp:sp modelId="{A3D7C0DC-1F39-47DD-9578-2CF42B4B9963}">
      <dsp:nvSpPr>
        <dsp:cNvPr id="0" name=""/>
        <dsp:cNvSpPr/>
      </dsp:nvSpPr>
      <dsp:spPr>
        <a:xfrm>
          <a:off x="189465" y="260008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Anggaran</a:t>
          </a:r>
          <a:r>
            <a:rPr lang="en-US" sz="2000" b="1" kern="1200" dirty="0"/>
            <a:t> </a:t>
          </a:r>
          <a:r>
            <a:rPr lang="en-US" sz="2000" b="1" kern="1200" dirty="0" err="1"/>
            <a:t>Belanja</a:t>
          </a:r>
          <a:endParaRPr lang="en-US" sz="2000" b="1" kern="1200" dirty="0"/>
        </a:p>
      </dsp:txBody>
      <dsp:txXfrm>
        <a:off x="216536" y="287079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chemeClr val="tx2"/>
              </a:solidFill>
            </a:rPr>
            <a:t>36.500.000.000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chemeClr val="tx2"/>
              </a:solidFill>
            </a:rPr>
            <a:t>13.406.853.206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chemeClr val="tx2"/>
              </a:solidFill>
            </a:rPr>
            <a:t>36,73%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%</a:t>
          </a:r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0.56897</cdr:x>
      <cdr:y>0.40931</cdr:y>
    </cdr:from>
    <cdr:to>
      <cdr:x>0.6993</cdr:x>
      <cdr:y>0.49444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2528" y="1990511"/>
          <a:ext cx="108863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16,55%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0.16005</cdr:x>
      <cdr:y>0.75362</cdr:y>
    </cdr:from>
    <cdr:to>
      <cdr:x>0.22754</cdr:x>
      <cdr:y>0.84058</cdr:y>
    </cdr:to>
    <cdr:sp macro="" textlink="">
      <cdr:nvSpPr>
        <cdr:cNvPr id="4" name="Hexagon 3"/>
        <cdr:cNvSpPr/>
      </cdr:nvSpPr>
      <cdr:spPr>
        <a:xfrm xmlns:a="http://schemas.openxmlformats.org/drawingml/2006/main">
          <a:off x="1797867" y="3744416"/>
          <a:ext cx="758191" cy="432048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0.3139</cdr:x>
      <cdr:y>0.75362</cdr:y>
    </cdr:from>
    <cdr:to>
      <cdr:x>0.38139</cdr:x>
      <cdr:y>0.84058</cdr:y>
    </cdr:to>
    <cdr:sp macro="" textlink="">
      <cdr:nvSpPr>
        <cdr:cNvPr id="6" name="Hexagon 5"/>
        <cdr:cNvSpPr/>
      </cdr:nvSpPr>
      <cdr:spPr>
        <a:xfrm xmlns:a="http://schemas.openxmlformats.org/drawingml/2006/main">
          <a:off x="3526106" y="3744416"/>
          <a:ext cx="758191" cy="432048"/>
        </a:xfrm>
        <a:prstGeom xmlns:a="http://schemas.openxmlformats.org/drawingml/2006/main" prst="hexagon">
          <a:avLst/>
        </a:prstGeom>
        <a:solidFill xmlns:a="http://schemas.openxmlformats.org/drawingml/2006/main">
          <a:srgbClr val="FF99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0.4702</cdr:x>
      <cdr:y>0.75362</cdr:y>
    </cdr:from>
    <cdr:to>
      <cdr:x>0.53769</cdr:x>
      <cdr:y>0.84058</cdr:y>
    </cdr:to>
    <cdr:sp macro="" textlink="">
      <cdr:nvSpPr>
        <cdr:cNvPr id="7" name="Hexagon 6"/>
        <cdr:cNvSpPr/>
      </cdr:nvSpPr>
      <cdr:spPr>
        <a:xfrm xmlns:a="http://schemas.openxmlformats.org/drawingml/2006/main">
          <a:off x="5281857" y="3744416"/>
          <a:ext cx="758191" cy="432048"/>
        </a:xfrm>
        <a:prstGeom xmlns:a="http://schemas.openxmlformats.org/drawingml/2006/main" prst="hexagon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0.63045</cdr:x>
      <cdr:y>0.75362</cdr:y>
    </cdr:from>
    <cdr:to>
      <cdr:x>0.69795</cdr:x>
      <cdr:y>0.84058</cdr:y>
    </cdr:to>
    <cdr:sp macro="" textlink="">
      <cdr:nvSpPr>
        <cdr:cNvPr id="9" name="Hexagon 8"/>
        <cdr:cNvSpPr/>
      </cdr:nvSpPr>
      <cdr:spPr>
        <a:xfrm xmlns:a="http://schemas.openxmlformats.org/drawingml/2006/main">
          <a:off x="7082057" y="3744416"/>
          <a:ext cx="758191" cy="432048"/>
        </a:xfrm>
        <a:prstGeom xmlns:a="http://schemas.openxmlformats.org/drawingml/2006/main" prst="hexagon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0.79071</cdr:x>
      <cdr:y>0.75362</cdr:y>
    </cdr:from>
    <cdr:to>
      <cdr:x>0.85821</cdr:x>
      <cdr:y>0.84058</cdr:y>
    </cdr:to>
    <cdr:sp macro="" textlink="">
      <cdr:nvSpPr>
        <cdr:cNvPr id="10" name="Hexagon 9"/>
        <cdr:cNvSpPr/>
      </cdr:nvSpPr>
      <cdr:spPr>
        <a:xfrm xmlns:a="http://schemas.openxmlformats.org/drawingml/2006/main">
          <a:off x="8882257" y="3744416"/>
          <a:ext cx="758191" cy="432048"/>
        </a:xfrm>
        <a:prstGeom xmlns:a="http://schemas.openxmlformats.org/drawingml/2006/main" prst="hexagon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0.56088</cdr:y>
    </cdr:from>
    <cdr:to>
      <cdr:x>1</cdr:x>
      <cdr:y>0.63567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15" y="2160240"/>
          <a:ext cx="1613034" cy="28804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12.524.720.150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0.53122</cdr:x>
      <cdr:y>0.4861</cdr:y>
    </cdr:from>
    <cdr:to>
      <cdr:x>0.97464</cdr:x>
      <cdr:y>0.57958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552774" y="1872208"/>
          <a:ext cx="1296139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623.040.000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0.49661</cdr:x>
      <cdr:y>0.50479</cdr:y>
    </cdr:from>
    <cdr:to>
      <cdr:x>0.91411</cdr:x>
      <cdr:y>0.58848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1612" y="1944216"/>
          <a:ext cx="1220373" cy="322333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259.093.056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65173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3602"/>
            <a:ext cx="2865173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65173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5235" y="4"/>
            <a:ext cx="2865173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835025"/>
            <a:ext cx="7459663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194" y="5292765"/>
            <a:ext cx="5289550" cy="501419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602"/>
            <a:ext cx="2865173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5235" y="10583602"/>
            <a:ext cx="2865173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3338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3338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3338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5700" y="998538"/>
            <a:ext cx="8923338" cy="500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835025"/>
            <a:ext cx="7459663" cy="418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3863" y="835025"/>
            <a:ext cx="7459663" cy="41814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835025"/>
            <a:ext cx="7456488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Jun-19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05014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MEI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986244"/>
              </p:ext>
            </p:extLst>
          </p:nvPr>
        </p:nvGraphicFramePr>
        <p:xfrm>
          <a:off x="301449" y="1052737"/>
          <a:ext cx="9634786" cy="561662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9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9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4189">
                  <a:extLst>
                    <a:ext uri="{9D8B030D-6E8A-4147-A177-3AD203B41FA5}">
                      <a16:colId xmlns:a16="http://schemas.microsoft.com/office/drawing/2014/main" xmlns="" val="3229108005"/>
                    </a:ext>
                  </a:extLst>
                </a:gridCol>
                <a:gridCol w="12041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4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41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41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15.945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1.222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66,82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31.131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29.969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96931903"/>
              </p:ext>
            </p:extLst>
          </p:nvPr>
        </p:nvGraphicFramePr>
        <p:xfrm>
          <a:off x="1404114" y="3933057"/>
          <a:ext cx="8316096" cy="22679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55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4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6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6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66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46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3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773686"/>
              </p:ext>
            </p:extLst>
          </p:nvPr>
        </p:nvGraphicFramePr>
        <p:xfrm>
          <a:off x="1404115" y="1226552"/>
          <a:ext cx="8316095" cy="24904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6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66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35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6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63111"/>
              </p:ext>
            </p:extLst>
          </p:nvPr>
        </p:nvGraphicFramePr>
        <p:xfrm>
          <a:off x="215156" y="836713"/>
          <a:ext cx="8928991" cy="577647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38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0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0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5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55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5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878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887523"/>
              </p:ext>
            </p:extLst>
          </p:nvPr>
        </p:nvGraphicFramePr>
        <p:xfrm>
          <a:off x="143148" y="332656"/>
          <a:ext cx="9505055" cy="5953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1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3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4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3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530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5" cy="3511765"/>
            <a:chOff x="7561950" y="1420808"/>
            <a:chExt cx="2200897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7" cy="492182"/>
              <a:chOff x="7561947" y="1420807"/>
              <a:chExt cx="2200897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3.076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2.838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3.018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2.837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1.391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813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252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112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112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116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376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328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134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130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87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0"/>
            <a:ext cx="1973630" cy="519516"/>
            <a:chOff x="7561947" y="1420807"/>
            <a:chExt cx="2157657" cy="582181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156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141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213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146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100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93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11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14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52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17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6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28</a:t>
            </a: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1772816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95073"/>
              </p:ext>
            </p:extLst>
          </p:nvPr>
        </p:nvGraphicFramePr>
        <p:xfrm>
          <a:off x="1327888" y="466387"/>
          <a:ext cx="6644246" cy="19894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2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4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5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5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57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5761">
                  <a:extLst>
                    <a:ext uri="{9D8B030D-6E8A-4147-A177-3AD203B41FA5}">
                      <a16:colId xmlns:a16="http://schemas.microsoft.com/office/drawing/2014/main" xmlns="" val="1736145083"/>
                    </a:ext>
                  </a:extLst>
                </a:gridCol>
              </a:tblGrid>
              <a:tr h="6835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5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2.527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4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1.297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8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   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375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7888" y="2517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43362"/>
              </p:ext>
            </p:extLst>
          </p:nvPr>
        </p:nvGraphicFramePr>
        <p:xfrm>
          <a:off x="1327888" y="2936923"/>
          <a:ext cx="6696743" cy="38452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3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3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3430">
                  <a:extLst>
                    <a:ext uri="{9D8B030D-6E8A-4147-A177-3AD203B41FA5}">
                      <a16:colId xmlns:a16="http://schemas.microsoft.com/office/drawing/2014/main" xmlns="" val="810503393"/>
                    </a:ext>
                  </a:extLst>
                </a:gridCol>
              </a:tblGrid>
              <a:tr h="5103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33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1.357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1.324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303748" y="249219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81950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653803"/>
              </p:ext>
            </p:extLst>
          </p:nvPr>
        </p:nvGraphicFramePr>
        <p:xfrm>
          <a:off x="1799330" y="826773"/>
          <a:ext cx="6912771" cy="57705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66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313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3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4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015356" y="221651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06933"/>
              </p:ext>
            </p:extLst>
          </p:nvPr>
        </p:nvGraphicFramePr>
        <p:xfrm>
          <a:off x="143148" y="919601"/>
          <a:ext cx="7344814" cy="56057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3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4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5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4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4501">
                  <a:extLst>
                    <a:ext uri="{9D8B030D-6E8A-4147-A177-3AD203B41FA5}">
                      <a16:colId xmlns:a16="http://schemas.microsoft.com/office/drawing/2014/main" xmlns="" val="834878751"/>
                    </a:ext>
                  </a:extLst>
                </a:gridCol>
              </a:tblGrid>
              <a:tr h="3767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9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1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133891"/>
              </p:ext>
            </p:extLst>
          </p:nvPr>
        </p:nvGraphicFramePr>
        <p:xfrm>
          <a:off x="201413" y="836712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8094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28152"/>
              </p:ext>
            </p:extLst>
          </p:nvPr>
        </p:nvGraphicFramePr>
        <p:xfrm>
          <a:off x="4967685" y="836712"/>
          <a:ext cx="4968550" cy="548234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1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8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3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85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2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6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65534"/>
              </p:ext>
            </p:extLst>
          </p:nvPr>
        </p:nvGraphicFramePr>
        <p:xfrm>
          <a:off x="215157" y="981776"/>
          <a:ext cx="6768752" cy="56875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2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5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3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1820">
                  <a:extLst>
                    <a:ext uri="{9D8B030D-6E8A-4147-A177-3AD203B41FA5}">
                      <a16:colId xmlns:a16="http://schemas.microsoft.com/office/drawing/2014/main" xmlns="" val="582800970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xmlns="" val="512309643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8244" y="17393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203629"/>
              </p:ext>
            </p:extLst>
          </p:nvPr>
        </p:nvGraphicFramePr>
        <p:xfrm>
          <a:off x="240416" y="1133884"/>
          <a:ext cx="7103532" cy="54634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9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7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9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59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99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7949">
                  <a:extLst>
                    <a:ext uri="{9D8B030D-6E8A-4147-A177-3AD203B41FA5}">
                      <a16:colId xmlns:a16="http://schemas.microsoft.com/office/drawing/2014/main" xmlns="" val="932652469"/>
                    </a:ext>
                  </a:extLst>
                </a:gridCol>
              </a:tblGrid>
              <a:tr h="7240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9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51260" y="38344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16720" y="13145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61676"/>
              </p:ext>
            </p:extLst>
          </p:nvPr>
        </p:nvGraphicFramePr>
        <p:xfrm>
          <a:off x="2142866" y="674367"/>
          <a:ext cx="7653355" cy="61206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0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6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3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9319">
                  <a:extLst>
                    <a:ext uri="{9D8B030D-6E8A-4147-A177-3AD203B41FA5}">
                      <a16:colId xmlns:a16="http://schemas.microsoft.com/office/drawing/2014/main" xmlns="" val="3053790741"/>
                    </a:ext>
                  </a:extLst>
                </a:gridCol>
              </a:tblGrid>
              <a:tr h="57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00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234469"/>
              </p:ext>
            </p:extLst>
          </p:nvPr>
        </p:nvGraphicFramePr>
        <p:xfrm>
          <a:off x="215156" y="1124744"/>
          <a:ext cx="8136903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6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1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502996"/>
              </p:ext>
            </p:extLst>
          </p:nvPr>
        </p:nvGraphicFramePr>
        <p:xfrm>
          <a:off x="145866" y="767361"/>
          <a:ext cx="8566235" cy="57579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6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8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7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87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8736">
                  <a:extLst>
                    <a:ext uri="{9D8B030D-6E8A-4147-A177-3AD203B41FA5}">
                      <a16:colId xmlns:a16="http://schemas.microsoft.com/office/drawing/2014/main" xmlns="" val="3931643691"/>
                    </a:ext>
                  </a:extLst>
                </a:gridCol>
              </a:tblGrid>
              <a:tr h="461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7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6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5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10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7284" y="211790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138248"/>
              </p:ext>
            </p:extLst>
          </p:nvPr>
        </p:nvGraphicFramePr>
        <p:xfrm>
          <a:off x="214343" y="831657"/>
          <a:ext cx="6985589" cy="58760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8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3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8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1830">
                  <a:extLst>
                    <a:ext uri="{9D8B030D-6E8A-4147-A177-3AD203B41FA5}">
                      <a16:colId xmlns:a16="http://schemas.microsoft.com/office/drawing/2014/main" xmlns="" val="4275596099"/>
                    </a:ext>
                  </a:extLst>
                </a:gridCol>
              </a:tblGrid>
              <a:tr h="5230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NGT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DC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Penggunaan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Pemakaian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Pemasangan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Ekstraksi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Kuku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Kateter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063278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26108" y="409213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40,79%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34965"/>
              </p:ext>
            </p:extLst>
          </p:nvPr>
        </p:nvGraphicFramePr>
        <p:xfrm>
          <a:off x="215156" y="969169"/>
          <a:ext cx="6696744" cy="29638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4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59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59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989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07244" y="258342"/>
            <a:ext cx="4392488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1" y="143819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64488"/>
              </p:ext>
            </p:extLst>
          </p:nvPr>
        </p:nvGraphicFramePr>
        <p:xfrm>
          <a:off x="215157" y="908721"/>
          <a:ext cx="8064898" cy="563278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45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7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</a:tblGrid>
              <a:tr h="3796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1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4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4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7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621359"/>
              </p:ext>
            </p:extLst>
          </p:nvPr>
        </p:nvGraphicFramePr>
        <p:xfrm>
          <a:off x="1079252" y="670535"/>
          <a:ext cx="8352928" cy="60335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29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615">
                  <a:extLst>
                    <a:ext uri="{9D8B030D-6E8A-4147-A177-3AD203B41FA5}">
                      <a16:colId xmlns:a16="http://schemas.microsoft.com/office/drawing/2014/main" xmlns="" val="3627775014"/>
                    </a:ext>
                  </a:extLst>
                </a:gridCol>
              </a:tblGrid>
              <a:tr h="4785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1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138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7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7504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79252" y="163054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6305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62980"/>
              </p:ext>
            </p:extLst>
          </p:nvPr>
        </p:nvGraphicFramePr>
        <p:xfrm>
          <a:off x="863228" y="836712"/>
          <a:ext cx="10009111" cy="518457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35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8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47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2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2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26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2686">
                  <a:extLst>
                    <a:ext uri="{9D8B030D-6E8A-4147-A177-3AD203B41FA5}">
                      <a16:colId xmlns:a16="http://schemas.microsoft.com/office/drawing/2014/main" xmlns="" val="3089556866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68103"/>
              </p:ext>
            </p:extLst>
          </p:nvPr>
        </p:nvGraphicFramePr>
        <p:xfrm>
          <a:off x="215156" y="908719"/>
          <a:ext cx="6984778" cy="40933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6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1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93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9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9359">
                  <a:extLst>
                    <a:ext uri="{9D8B030D-6E8A-4147-A177-3AD203B41FA5}">
                      <a16:colId xmlns:a16="http://schemas.microsoft.com/office/drawing/2014/main" xmlns="" val="4216263789"/>
                    </a:ext>
                  </a:extLst>
                </a:gridCol>
              </a:tblGrid>
              <a:tr h="6101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73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18,969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6,323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56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4,830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56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56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66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79252" y="186113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1164"/>
              </p:ext>
            </p:extLst>
          </p:nvPr>
        </p:nvGraphicFramePr>
        <p:xfrm>
          <a:off x="198077" y="1052736"/>
          <a:ext cx="7217882" cy="25202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0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0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09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0919">
                  <a:extLst>
                    <a:ext uri="{9D8B030D-6E8A-4147-A177-3AD203B41FA5}">
                      <a16:colId xmlns:a16="http://schemas.microsoft.com/office/drawing/2014/main" xmlns="" val="3767118619"/>
                    </a:ext>
                  </a:extLst>
                </a:gridCol>
              </a:tblGrid>
              <a:tr h="5967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5,632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638501"/>
              </p:ext>
            </p:extLst>
          </p:nvPr>
        </p:nvGraphicFramePr>
        <p:xfrm>
          <a:off x="269354" y="767703"/>
          <a:ext cx="7506640" cy="59016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2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7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61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9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6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4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2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2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6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66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66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6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22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09685"/>
              </p:ext>
            </p:extLst>
          </p:nvPr>
        </p:nvGraphicFramePr>
        <p:xfrm>
          <a:off x="143148" y="606253"/>
          <a:ext cx="11593283" cy="63370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8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7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77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7747">
                  <a:extLst>
                    <a:ext uri="{9D8B030D-6E8A-4147-A177-3AD203B41FA5}">
                      <a16:colId xmlns:a16="http://schemas.microsoft.com/office/drawing/2014/main" xmlns="" val="1677233450"/>
                    </a:ext>
                  </a:extLst>
                </a:gridCol>
              </a:tblGrid>
              <a:tr h="3072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255">
                <a:tc gridSpan="3"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5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4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91220" y="112763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5722" y="68142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0581" y="392704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3242"/>
              </p:ext>
            </p:extLst>
          </p:nvPr>
        </p:nvGraphicFramePr>
        <p:xfrm>
          <a:off x="359172" y="1196752"/>
          <a:ext cx="10369148" cy="52565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8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1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6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6635">
                  <a:extLst>
                    <a:ext uri="{9D8B030D-6E8A-4147-A177-3AD203B41FA5}">
                      <a16:colId xmlns:a16="http://schemas.microsoft.com/office/drawing/2014/main" xmlns="" val="1327901295"/>
                    </a:ext>
                  </a:extLst>
                </a:gridCol>
              </a:tblGrid>
              <a:tr h="328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593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459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949767"/>
              </p:ext>
            </p:extLst>
          </p:nvPr>
        </p:nvGraphicFramePr>
        <p:xfrm>
          <a:off x="304476" y="602777"/>
          <a:ext cx="11647983" cy="585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2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479">
                  <a:extLst>
                    <a:ext uri="{9D8B030D-6E8A-4147-A177-3AD203B41FA5}">
                      <a16:colId xmlns:a16="http://schemas.microsoft.com/office/drawing/2014/main" xmlns="" val="139531973"/>
                    </a:ext>
                  </a:extLst>
                </a:gridCol>
                <a:gridCol w="1048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8426">
                  <a:extLst>
                    <a:ext uri="{9D8B030D-6E8A-4147-A177-3AD203B41FA5}">
                      <a16:colId xmlns:a16="http://schemas.microsoft.com/office/drawing/2014/main" xmlns="" val="4056241572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49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249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0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741268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63,30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82,37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41,87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23,20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41,67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54,75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143148" y="15786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154195"/>
              </p:ext>
            </p:extLst>
          </p:nvPr>
        </p:nvGraphicFramePr>
        <p:xfrm>
          <a:off x="143148" y="764704"/>
          <a:ext cx="10585172" cy="53242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2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0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3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319">
                  <a:extLst>
                    <a:ext uri="{9D8B030D-6E8A-4147-A177-3AD203B41FA5}">
                      <a16:colId xmlns:a16="http://schemas.microsoft.com/office/drawing/2014/main" xmlns="" val="2099314172"/>
                    </a:ext>
                  </a:extLst>
                </a:gridCol>
                <a:gridCol w="13672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7251">
                  <a:extLst>
                    <a:ext uri="{9D8B030D-6E8A-4147-A177-3AD203B41FA5}">
                      <a16:colId xmlns:a16="http://schemas.microsoft.com/office/drawing/2014/main" xmlns="" val="4269605121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11441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272067"/>
              </p:ext>
            </p:extLst>
          </p:nvPr>
        </p:nvGraphicFramePr>
        <p:xfrm>
          <a:off x="311441" y="836712"/>
          <a:ext cx="10920936" cy="50897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0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0621">
                  <a:extLst>
                    <a:ext uri="{9D8B030D-6E8A-4147-A177-3AD203B41FA5}">
                      <a16:colId xmlns:a16="http://schemas.microsoft.com/office/drawing/2014/main" xmlns="" val="3510416322"/>
                    </a:ext>
                  </a:extLst>
                </a:gridCol>
                <a:gridCol w="14106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0621">
                  <a:extLst>
                    <a:ext uri="{9D8B030D-6E8A-4147-A177-3AD203B41FA5}">
                      <a16:colId xmlns:a16="http://schemas.microsoft.com/office/drawing/2014/main" xmlns="" val="211283007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580291"/>
              </p:ext>
            </p:extLst>
          </p:nvPr>
        </p:nvGraphicFramePr>
        <p:xfrm>
          <a:off x="380279" y="836712"/>
          <a:ext cx="10778068" cy="40943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2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3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3602">
                  <a:extLst>
                    <a:ext uri="{9D8B030D-6E8A-4147-A177-3AD203B41FA5}">
                      <a16:colId xmlns:a16="http://schemas.microsoft.com/office/drawing/2014/main" xmlns="" val="4251597332"/>
                    </a:ext>
                  </a:extLst>
                </a:gridCol>
                <a:gridCol w="13736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3602">
                  <a:extLst>
                    <a:ext uri="{9D8B030D-6E8A-4147-A177-3AD203B41FA5}">
                      <a16:colId xmlns:a16="http://schemas.microsoft.com/office/drawing/2014/main" xmlns="" val="4065162805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5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532594"/>
              </p:ext>
            </p:extLst>
          </p:nvPr>
        </p:nvGraphicFramePr>
        <p:xfrm>
          <a:off x="1295277" y="1213052"/>
          <a:ext cx="9530925" cy="3535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1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7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0613">
                  <a:extLst>
                    <a:ext uri="{9D8B030D-6E8A-4147-A177-3AD203B41FA5}">
                      <a16:colId xmlns:a16="http://schemas.microsoft.com/office/drawing/2014/main" xmlns="" val="3337407727"/>
                    </a:ext>
                  </a:extLst>
                </a:gridCol>
                <a:gridCol w="13406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06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3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157234"/>
              </p:ext>
            </p:extLst>
          </p:nvPr>
        </p:nvGraphicFramePr>
        <p:xfrm>
          <a:off x="1322051" y="5715300"/>
          <a:ext cx="9521762" cy="10061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3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9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1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1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1869">
                  <a:extLst>
                    <a:ext uri="{9D8B030D-6E8A-4147-A177-3AD203B41FA5}">
                      <a16:colId xmlns:a16="http://schemas.microsoft.com/office/drawing/2014/main" xmlns="" val="1800004270"/>
                    </a:ext>
                  </a:extLst>
                </a:gridCol>
                <a:gridCol w="11118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18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23268" y="5157192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79441"/>
              </p:ext>
            </p:extLst>
          </p:nvPr>
        </p:nvGraphicFramePr>
        <p:xfrm>
          <a:off x="814724" y="1412776"/>
          <a:ext cx="9409543" cy="50176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6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6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6926">
                  <a:extLst>
                    <a:ext uri="{9D8B030D-6E8A-4147-A177-3AD203B41FA5}">
                      <a16:colId xmlns:a16="http://schemas.microsoft.com/office/drawing/2014/main" xmlns="" val="915187935"/>
                    </a:ext>
                  </a:extLst>
                </a:gridCol>
                <a:gridCol w="10969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69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11686"/>
              </p:ext>
            </p:extLst>
          </p:nvPr>
        </p:nvGraphicFramePr>
        <p:xfrm>
          <a:off x="287164" y="585390"/>
          <a:ext cx="10513166" cy="6400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6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4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4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4620">
                  <a:extLst>
                    <a:ext uri="{9D8B030D-6E8A-4147-A177-3AD203B41FA5}">
                      <a16:colId xmlns:a16="http://schemas.microsoft.com/office/drawing/2014/main" xmlns="" val="1007913707"/>
                    </a:ext>
                  </a:extLst>
                </a:gridCol>
                <a:gridCol w="14546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546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831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3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1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1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61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3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61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439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91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0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612318"/>
              </p:ext>
            </p:extLst>
          </p:nvPr>
        </p:nvGraphicFramePr>
        <p:xfrm>
          <a:off x="935236" y="908720"/>
          <a:ext cx="9577068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9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5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455">
                  <a:extLst>
                    <a:ext uri="{9D8B030D-6E8A-4147-A177-3AD203B41FA5}">
                      <a16:colId xmlns:a16="http://schemas.microsoft.com/office/drawing/2014/main" xmlns="" val="543901712"/>
                    </a:ext>
                  </a:extLst>
                </a:gridCol>
                <a:gridCol w="11164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64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17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806088"/>
              </p:ext>
            </p:extLst>
          </p:nvPr>
        </p:nvGraphicFramePr>
        <p:xfrm>
          <a:off x="921091" y="980728"/>
          <a:ext cx="9072254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2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7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7605">
                  <a:extLst>
                    <a:ext uri="{9D8B030D-6E8A-4147-A177-3AD203B41FA5}">
                      <a16:colId xmlns:a16="http://schemas.microsoft.com/office/drawing/2014/main" xmlns="" val="3737801543"/>
                    </a:ext>
                  </a:extLst>
                </a:gridCol>
                <a:gridCol w="10576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76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28375"/>
              </p:ext>
            </p:extLst>
          </p:nvPr>
        </p:nvGraphicFramePr>
        <p:xfrm>
          <a:off x="1218797" y="1258268"/>
          <a:ext cx="8141376" cy="470456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9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2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1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592">
                  <a:extLst>
                    <a:ext uri="{9D8B030D-6E8A-4147-A177-3AD203B41FA5}">
                      <a16:colId xmlns:a16="http://schemas.microsoft.com/office/drawing/2014/main" xmlns="" val="2166249741"/>
                    </a:ext>
                  </a:extLst>
                </a:gridCol>
                <a:gridCol w="871411">
                  <a:extLst>
                    <a:ext uri="{9D8B030D-6E8A-4147-A177-3AD203B41FA5}">
                      <a16:colId xmlns:a16="http://schemas.microsoft.com/office/drawing/2014/main" xmlns="" val="2521329851"/>
                    </a:ext>
                  </a:extLst>
                </a:gridCol>
                <a:gridCol w="8714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1411">
                  <a:extLst>
                    <a:ext uri="{9D8B030D-6E8A-4147-A177-3AD203B41FA5}">
                      <a16:colId xmlns:a16="http://schemas.microsoft.com/office/drawing/2014/main" xmlns="" val="818410127"/>
                    </a:ext>
                  </a:extLst>
                </a:gridCol>
              </a:tblGrid>
              <a:tr h="2128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2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391088" y="85917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319123"/>
              </p:ext>
            </p:extLst>
          </p:nvPr>
        </p:nvGraphicFramePr>
        <p:xfrm>
          <a:off x="112800" y="260648"/>
          <a:ext cx="11983676" cy="513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16,88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41,36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39,46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65,00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15,76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26,28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17,67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41,66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5989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3099"/>
              </p:ext>
            </p:extLst>
          </p:nvPr>
        </p:nvGraphicFramePr>
        <p:xfrm>
          <a:off x="975989" y="492426"/>
          <a:ext cx="8312177" cy="45958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7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xmlns="" val="325421596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477072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986530751"/>
                    </a:ext>
                  </a:extLst>
                </a:gridCol>
              </a:tblGrid>
              <a:tr h="2106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61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5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3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21667"/>
              </p:ext>
            </p:extLst>
          </p:nvPr>
        </p:nvGraphicFramePr>
        <p:xfrm>
          <a:off x="143148" y="548680"/>
          <a:ext cx="10243399" cy="54559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2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577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12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jatuh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yang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berakibat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kecacatan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26886"/>
              </p:ext>
            </p:extLst>
          </p:nvPr>
        </p:nvGraphicFramePr>
        <p:xfrm>
          <a:off x="143148" y="548680"/>
          <a:ext cx="10243399" cy="325775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2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9577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99.5%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196" y="260648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96" y="3528676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86976"/>
              </p:ext>
            </p:extLst>
          </p:nvPr>
        </p:nvGraphicFramePr>
        <p:xfrm>
          <a:off x="575196" y="764704"/>
          <a:ext cx="7992885" cy="223603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2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2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005">
                  <a:extLst>
                    <a:ext uri="{9D8B030D-6E8A-4147-A177-3AD203B41FA5}">
                      <a16:colId xmlns:a16="http://schemas.microsoft.com/office/drawing/2014/main" xmlns="" val="704341674"/>
                    </a:ext>
                  </a:extLst>
                </a:gridCol>
                <a:gridCol w="926005">
                  <a:extLst>
                    <a:ext uri="{9D8B030D-6E8A-4147-A177-3AD203B41FA5}">
                      <a16:colId xmlns:a16="http://schemas.microsoft.com/office/drawing/2014/main" xmlns="" val="652597421"/>
                    </a:ext>
                  </a:extLst>
                </a:gridCol>
                <a:gridCol w="9260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60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337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37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0.50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0382"/>
              </p:ext>
            </p:extLst>
          </p:nvPr>
        </p:nvGraphicFramePr>
        <p:xfrm>
          <a:off x="552000" y="3933056"/>
          <a:ext cx="9528253" cy="23762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0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297">
                  <a:extLst>
                    <a:ext uri="{9D8B030D-6E8A-4147-A177-3AD203B41FA5}">
                      <a16:colId xmlns:a16="http://schemas.microsoft.com/office/drawing/2014/main" xmlns="" val="4036339703"/>
                    </a:ext>
                  </a:extLst>
                </a:gridCol>
                <a:gridCol w="878385">
                  <a:extLst>
                    <a:ext uri="{9D8B030D-6E8A-4147-A177-3AD203B41FA5}">
                      <a16:colId xmlns:a16="http://schemas.microsoft.com/office/drawing/2014/main" xmlns="" val="2539284910"/>
                    </a:ext>
                  </a:extLst>
                </a:gridCol>
                <a:gridCol w="8783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3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83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3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156" y="100529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95832"/>
              </p:ext>
            </p:extLst>
          </p:nvPr>
        </p:nvGraphicFramePr>
        <p:xfrm>
          <a:off x="215156" y="692698"/>
          <a:ext cx="7920880" cy="201662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5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5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2497">
                  <a:extLst>
                    <a:ext uri="{9D8B030D-6E8A-4147-A177-3AD203B41FA5}">
                      <a16:colId xmlns:a16="http://schemas.microsoft.com/office/drawing/2014/main" xmlns="" val="2154470126"/>
                    </a:ext>
                  </a:extLst>
                </a:gridCol>
                <a:gridCol w="665621">
                  <a:extLst>
                    <a:ext uri="{9D8B030D-6E8A-4147-A177-3AD203B41FA5}">
                      <a16:colId xmlns:a16="http://schemas.microsoft.com/office/drawing/2014/main" xmlns="" val="1834932678"/>
                    </a:ext>
                  </a:extLst>
                </a:gridCol>
                <a:gridCol w="6656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6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8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22036"/>
              </p:ext>
            </p:extLst>
          </p:nvPr>
        </p:nvGraphicFramePr>
        <p:xfrm>
          <a:off x="215156" y="3212976"/>
          <a:ext cx="8784977" cy="23762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87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5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587">
                  <a:extLst>
                    <a:ext uri="{9D8B030D-6E8A-4147-A177-3AD203B41FA5}">
                      <a16:colId xmlns:a16="http://schemas.microsoft.com/office/drawing/2014/main" xmlns="" val="1450426753"/>
                    </a:ext>
                  </a:extLst>
                </a:gridCol>
                <a:gridCol w="738233">
                  <a:extLst>
                    <a:ext uri="{9D8B030D-6E8A-4147-A177-3AD203B41FA5}">
                      <a16:colId xmlns:a16="http://schemas.microsoft.com/office/drawing/2014/main" xmlns="" val="199251761"/>
                    </a:ext>
                  </a:extLst>
                </a:gridCol>
                <a:gridCol w="738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8233">
                  <a:extLst>
                    <a:ext uri="{9D8B030D-6E8A-4147-A177-3AD203B41FA5}">
                      <a16:colId xmlns:a16="http://schemas.microsoft.com/office/drawing/2014/main" xmlns="" val="452200640"/>
                    </a:ext>
                  </a:extLst>
                </a:gridCol>
              </a:tblGrid>
              <a:tr h="2282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2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983" y="2709318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188" y="43382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0" y="2149140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1" y="3889199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51015"/>
              </p:ext>
            </p:extLst>
          </p:nvPr>
        </p:nvGraphicFramePr>
        <p:xfrm>
          <a:off x="485670" y="478143"/>
          <a:ext cx="9738598" cy="15176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8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5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847">
                  <a:extLst>
                    <a:ext uri="{9D8B030D-6E8A-4147-A177-3AD203B41FA5}">
                      <a16:colId xmlns:a16="http://schemas.microsoft.com/office/drawing/2014/main" xmlns="" val="4033260856"/>
                    </a:ext>
                  </a:extLst>
                </a:gridCol>
                <a:gridCol w="1010848">
                  <a:extLst>
                    <a:ext uri="{9D8B030D-6E8A-4147-A177-3AD203B41FA5}">
                      <a16:colId xmlns:a16="http://schemas.microsoft.com/office/drawing/2014/main" xmlns="" val="2870072829"/>
                    </a:ext>
                  </a:extLst>
                </a:gridCol>
                <a:gridCol w="10108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08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14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3263"/>
              </p:ext>
            </p:extLst>
          </p:nvPr>
        </p:nvGraphicFramePr>
        <p:xfrm>
          <a:off x="509661" y="2554695"/>
          <a:ext cx="7128796" cy="11838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2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6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0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1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365">
                  <a:extLst>
                    <a:ext uri="{9D8B030D-6E8A-4147-A177-3AD203B41FA5}">
                      <a16:colId xmlns:a16="http://schemas.microsoft.com/office/drawing/2014/main" xmlns="" val="900328664"/>
                    </a:ext>
                  </a:extLst>
                </a:gridCol>
                <a:gridCol w="741396">
                  <a:extLst>
                    <a:ext uri="{9D8B030D-6E8A-4147-A177-3AD203B41FA5}">
                      <a16:colId xmlns:a16="http://schemas.microsoft.com/office/drawing/2014/main" xmlns="" val="572824590"/>
                    </a:ext>
                  </a:extLst>
                </a:gridCol>
                <a:gridCol w="7413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3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28021"/>
              </p:ext>
            </p:extLst>
          </p:nvPr>
        </p:nvGraphicFramePr>
        <p:xfrm>
          <a:off x="501434" y="4363906"/>
          <a:ext cx="9290788" cy="22433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6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7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6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1743">
                  <a:extLst>
                    <a:ext uri="{9D8B030D-6E8A-4147-A177-3AD203B41FA5}">
                      <a16:colId xmlns:a16="http://schemas.microsoft.com/office/drawing/2014/main" xmlns="" val="2955966293"/>
                    </a:ext>
                  </a:extLst>
                </a:gridCol>
                <a:gridCol w="966055">
                  <a:extLst>
                    <a:ext uri="{9D8B030D-6E8A-4147-A177-3AD203B41FA5}">
                      <a16:colId xmlns:a16="http://schemas.microsoft.com/office/drawing/2014/main" xmlns="" val="3443731962"/>
                    </a:ext>
                  </a:extLst>
                </a:gridCol>
                <a:gridCol w="9660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60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84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Informed Concent Setelah Mendapatkan Informasi Yang Jelas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14,67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44674"/>
              </p:ext>
            </p:extLst>
          </p:nvPr>
        </p:nvGraphicFramePr>
        <p:xfrm>
          <a:off x="215156" y="980728"/>
          <a:ext cx="6048671" cy="28907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6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8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4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494">
                  <a:extLst>
                    <a:ext uri="{9D8B030D-6E8A-4147-A177-3AD203B41FA5}">
                      <a16:colId xmlns:a16="http://schemas.microsoft.com/office/drawing/2014/main" xmlns="" val="2082377016"/>
                    </a:ext>
                  </a:extLst>
                </a:gridCol>
                <a:gridCol w="709504">
                  <a:extLst>
                    <a:ext uri="{9D8B030D-6E8A-4147-A177-3AD203B41FA5}">
                      <a16:colId xmlns:a16="http://schemas.microsoft.com/office/drawing/2014/main" xmlns="" val="1083929013"/>
                    </a:ext>
                  </a:extLst>
                </a:gridCol>
                <a:gridCol w="698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14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3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9172" y="342692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35630"/>
              </p:ext>
            </p:extLst>
          </p:nvPr>
        </p:nvGraphicFramePr>
        <p:xfrm>
          <a:off x="215156" y="764704"/>
          <a:ext cx="7128790" cy="54004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8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2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799">
                  <a:extLst>
                    <a:ext uri="{9D8B030D-6E8A-4147-A177-3AD203B41FA5}">
                      <a16:colId xmlns:a16="http://schemas.microsoft.com/office/drawing/2014/main" xmlns="" val="3161540599"/>
                    </a:ext>
                  </a:extLst>
                </a:gridCol>
                <a:gridCol w="763799">
                  <a:extLst>
                    <a:ext uri="{9D8B030D-6E8A-4147-A177-3AD203B41FA5}">
                      <a16:colId xmlns:a16="http://schemas.microsoft.com/office/drawing/2014/main" xmlns="" val="1757344551"/>
                    </a:ext>
                  </a:extLst>
                </a:gridCol>
                <a:gridCol w="763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37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15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14,08%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99462"/>
              </p:ext>
            </p:extLst>
          </p:nvPr>
        </p:nvGraphicFramePr>
        <p:xfrm>
          <a:off x="165818" y="616627"/>
          <a:ext cx="8042225" cy="18067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8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7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700">
                  <a:extLst>
                    <a:ext uri="{9D8B030D-6E8A-4147-A177-3AD203B41FA5}">
                      <a16:colId xmlns:a16="http://schemas.microsoft.com/office/drawing/2014/main" xmlns="" val="877844154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xmlns="" val="3373034094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21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1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6909"/>
              </p:ext>
            </p:extLst>
          </p:nvPr>
        </p:nvGraphicFramePr>
        <p:xfrm>
          <a:off x="160505" y="3140968"/>
          <a:ext cx="7039435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89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0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360">
                  <a:extLst>
                    <a:ext uri="{9D8B030D-6E8A-4147-A177-3AD203B41FA5}">
                      <a16:colId xmlns:a16="http://schemas.microsoft.com/office/drawing/2014/main" xmlns="" val="1569228018"/>
                    </a:ext>
                  </a:extLst>
                </a:gridCol>
                <a:gridCol w="646584">
                  <a:extLst>
                    <a:ext uri="{9D8B030D-6E8A-4147-A177-3AD203B41FA5}">
                      <a16:colId xmlns:a16="http://schemas.microsoft.com/office/drawing/2014/main" xmlns="" val="1235652189"/>
                    </a:ext>
                  </a:extLst>
                </a:gridCol>
                <a:gridCol w="646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6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65470"/>
              </p:ext>
            </p:extLst>
          </p:nvPr>
        </p:nvGraphicFramePr>
        <p:xfrm>
          <a:off x="184753" y="4653136"/>
          <a:ext cx="8383331" cy="19015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8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3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326">
                  <a:extLst>
                    <a:ext uri="{9D8B030D-6E8A-4147-A177-3AD203B41FA5}">
                      <a16:colId xmlns:a16="http://schemas.microsoft.com/office/drawing/2014/main" xmlns="" val="1402689987"/>
                    </a:ext>
                  </a:extLst>
                </a:gridCol>
                <a:gridCol w="666198">
                  <a:extLst>
                    <a:ext uri="{9D8B030D-6E8A-4147-A177-3AD203B41FA5}">
                      <a16:colId xmlns:a16="http://schemas.microsoft.com/office/drawing/2014/main" xmlns="" val="2784448141"/>
                    </a:ext>
                  </a:extLst>
                </a:gridCol>
                <a:gridCol w="6661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61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96,82%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80" y="18864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80" y="2268916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83480"/>
              </p:ext>
            </p:extLst>
          </p:nvPr>
        </p:nvGraphicFramePr>
        <p:xfrm>
          <a:off x="421059" y="692696"/>
          <a:ext cx="7858994" cy="137369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1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9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2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2035">
                  <a:extLst>
                    <a:ext uri="{9D8B030D-6E8A-4147-A177-3AD203B41FA5}">
                      <a16:colId xmlns:a16="http://schemas.microsoft.com/office/drawing/2014/main" xmlns="" val="1728747484"/>
                    </a:ext>
                  </a:extLst>
                </a:gridCol>
                <a:gridCol w="842035">
                  <a:extLst>
                    <a:ext uri="{9D8B030D-6E8A-4147-A177-3AD203B41FA5}">
                      <a16:colId xmlns:a16="http://schemas.microsoft.com/office/drawing/2014/main" xmlns="" val="1172054941"/>
                    </a:ext>
                  </a:extLst>
                </a:gridCol>
                <a:gridCol w="8420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2035">
                  <a:extLst>
                    <a:ext uri="{9D8B030D-6E8A-4147-A177-3AD203B41FA5}">
                      <a16:colId xmlns:a16="http://schemas.microsoft.com/office/drawing/2014/main" xmlns="" val="3285869067"/>
                    </a:ext>
                  </a:extLst>
                </a:gridCol>
              </a:tblGrid>
              <a:tr h="2105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58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24584"/>
              </p:ext>
            </p:extLst>
          </p:nvPr>
        </p:nvGraphicFramePr>
        <p:xfrm>
          <a:off x="431180" y="2772972"/>
          <a:ext cx="9073008" cy="19494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7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5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1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3937">
                  <a:extLst>
                    <a:ext uri="{9D8B030D-6E8A-4147-A177-3AD203B41FA5}">
                      <a16:colId xmlns:a16="http://schemas.microsoft.com/office/drawing/2014/main" xmlns="" val="3915838410"/>
                    </a:ext>
                  </a:extLst>
                </a:gridCol>
                <a:gridCol w="918786">
                  <a:extLst>
                    <a:ext uri="{9D8B030D-6E8A-4147-A177-3AD203B41FA5}">
                      <a16:colId xmlns:a16="http://schemas.microsoft.com/office/drawing/2014/main" xmlns="" val="3156199901"/>
                    </a:ext>
                  </a:extLst>
                </a:gridCol>
                <a:gridCol w="9187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87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 pencatatan dan pelaporan infeksi nosokomial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44658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954319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2.432.370.000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37,42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8.275.396.033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29,04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74.352.250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4,96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80829982"/>
              </p:ext>
            </p:extLst>
          </p:nvPr>
        </p:nvGraphicFramePr>
        <p:xfrm>
          <a:off x="621931" y="1268760"/>
          <a:ext cx="112332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82962990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61340891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64598" y="1700808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64496"/>
              <a:chOff x="3545632" y="2289448"/>
              <a:chExt cx="10033848" cy="4464496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742003455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633518784"/>
                  </p:ext>
                </p:extLst>
              </p:nvPr>
            </p:nvGraphicFramePr>
            <p:xfrm>
              <a:off x="6930008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3504760730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>
                  <a:latin typeface="Agency FB" pitchFamily="34" charset="0"/>
                </a:rPr>
                <a:t>36,13%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288780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>
                  <a:latin typeface="Agency FB" pitchFamily="34" charset="0"/>
                </a:rPr>
                <a:t>49,06%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346742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>
                  <a:latin typeface="Agency FB" pitchFamily="34" charset="0"/>
                </a:rPr>
                <a:t>45,90%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9414</TotalTime>
  <Words>7136</Words>
  <Application>Microsoft Office PowerPoint</Application>
  <PresentationFormat>Custom</PresentationFormat>
  <Paragraphs>4219</Paragraphs>
  <Slides>59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709</cp:revision>
  <cp:lastPrinted>2019-05-24T03:39:46Z</cp:lastPrinted>
  <dcterms:created xsi:type="dcterms:W3CDTF">2017-07-26T01:43:47Z</dcterms:created>
  <dcterms:modified xsi:type="dcterms:W3CDTF">2019-06-27T08:08:37Z</dcterms:modified>
</cp:coreProperties>
</file>