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5" r:id="rId6"/>
    <p:sldId id="259" r:id="rId7"/>
    <p:sldId id="261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4EDA0-3313-4006-A205-25BB565EFE2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D3CD5B-98C3-43EE-8113-48260D024A2E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Penanggung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Jawab</a:t>
          </a:r>
          <a:endParaRPr lang="en-GB" sz="1200" b="1" dirty="0">
            <a:solidFill>
              <a:schemeClr val="tx1"/>
            </a:solidFill>
          </a:endParaRPr>
        </a:p>
      </dgm:t>
    </dgm:pt>
    <dgm:pt modelId="{C32D9129-CE10-4486-8310-2915081DC1F8}" type="parTrans" cxnId="{23230B47-5242-497B-96CD-B8FAA45DFD46}">
      <dgm:prSet/>
      <dgm:spPr/>
      <dgm:t>
        <a:bodyPr/>
        <a:lstStyle/>
        <a:p>
          <a:endParaRPr lang="en-GB"/>
        </a:p>
      </dgm:t>
    </dgm:pt>
    <dgm:pt modelId="{96BE5745-1743-4E74-95CF-42F3D5108212}" type="sibTrans" cxnId="{23230B47-5242-497B-96CD-B8FAA45DFD46}">
      <dgm:prSet/>
      <dgm:spPr/>
      <dgm:t>
        <a:bodyPr/>
        <a:lstStyle/>
        <a:p>
          <a:endParaRPr lang="en-GB"/>
        </a:p>
      </dgm:t>
    </dgm:pt>
    <dgm:pt modelId="{0F3FACED-8A60-444F-897C-F6B4F400AC10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Direktur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Rumah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Sakit</a:t>
          </a:r>
          <a:endParaRPr lang="en-GB" sz="1200" b="1" dirty="0">
            <a:solidFill>
              <a:schemeClr val="tx1"/>
            </a:solidFill>
          </a:endParaRPr>
        </a:p>
      </dgm:t>
    </dgm:pt>
    <dgm:pt modelId="{5A5B5AE9-852A-48E7-844E-AD7247204253}" type="parTrans" cxnId="{06F55FCC-B231-4C52-9D18-BE7BF16AED2D}">
      <dgm:prSet/>
      <dgm:spPr/>
      <dgm:t>
        <a:bodyPr/>
        <a:lstStyle/>
        <a:p>
          <a:endParaRPr lang="en-GB"/>
        </a:p>
      </dgm:t>
    </dgm:pt>
    <dgm:pt modelId="{A39C45D0-AD72-4593-9483-A88EBC413940}" type="sibTrans" cxnId="{06F55FCC-B231-4C52-9D18-BE7BF16AED2D}">
      <dgm:prSet/>
      <dgm:spPr/>
      <dgm:t>
        <a:bodyPr/>
        <a:lstStyle/>
        <a:p>
          <a:endParaRPr lang="en-GB"/>
        </a:p>
      </dgm:t>
    </dgm:pt>
    <dgm:pt modelId="{67299792-C4C5-4C9B-87B9-D3DD33F039E6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Pengarah</a:t>
          </a:r>
          <a:endParaRPr lang="en-GB" sz="1200" b="1" dirty="0">
            <a:solidFill>
              <a:schemeClr val="tx1"/>
            </a:solidFill>
          </a:endParaRPr>
        </a:p>
      </dgm:t>
    </dgm:pt>
    <dgm:pt modelId="{681E2DBC-B868-4BD1-B968-953C0DE92569}" type="parTrans" cxnId="{3C57B441-ABF8-4BA9-959B-1BC843A3E483}">
      <dgm:prSet/>
      <dgm:spPr/>
      <dgm:t>
        <a:bodyPr/>
        <a:lstStyle/>
        <a:p>
          <a:endParaRPr lang="en-GB"/>
        </a:p>
      </dgm:t>
    </dgm:pt>
    <dgm:pt modelId="{813807C7-259E-4A62-A781-67A7C5E80995}" type="sibTrans" cxnId="{3C57B441-ABF8-4BA9-959B-1BC843A3E483}">
      <dgm:prSet/>
      <dgm:spPr/>
      <dgm:t>
        <a:bodyPr/>
        <a:lstStyle/>
        <a:p>
          <a:endParaRPr lang="en-GB"/>
        </a:p>
      </dgm:t>
    </dgm:pt>
    <dgm:pt modelId="{B2DC585B-0D55-4E86-9790-3F9AB6C67FBB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Wakil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Direktur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Administrasi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0B6FF3B3-A668-4011-912A-098CE953F239}" type="parTrans" cxnId="{BB9B8FEF-41B3-441F-B6D2-D8FFDB54F84B}">
      <dgm:prSet/>
      <dgm:spPr/>
      <dgm:t>
        <a:bodyPr/>
        <a:lstStyle/>
        <a:p>
          <a:endParaRPr lang="en-GB"/>
        </a:p>
      </dgm:t>
    </dgm:pt>
    <dgm:pt modelId="{06E7A669-AB25-4BEA-BF60-7A63CA59FDBC}" type="sibTrans" cxnId="{BB9B8FEF-41B3-441F-B6D2-D8FFDB54F84B}">
      <dgm:prSet/>
      <dgm:spPr/>
      <dgm:t>
        <a:bodyPr/>
        <a:lstStyle/>
        <a:p>
          <a:endParaRPr lang="en-GB"/>
        </a:p>
      </dgm:t>
    </dgm:pt>
    <dgm:pt modelId="{68310B19-2142-4589-A970-8322DABC9DBC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Wakil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Direktur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Pelayan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Medis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C1C1105A-ABC0-4FB3-B08B-AD80454DF220}" type="parTrans" cxnId="{DF63634D-252F-4200-A660-18F0E04938F4}">
      <dgm:prSet/>
      <dgm:spPr/>
      <dgm:t>
        <a:bodyPr/>
        <a:lstStyle/>
        <a:p>
          <a:endParaRPr lang="en-GB"/>
        </a:p>
      </dgm:t>
    </dgm:pt>
    <dgm:pt modelId="{E8A257EF-76C6-499F-8215-7D37E6FDB66F}" type="sibTrans" cxnId="{DF63634D-252F-4200-A660-18F0E04938F4}">
      <dgm:prSet/>
      <dgm:spPr/>
      <dgm:t>
        <a:bodyPr/>
        <a:lstStyle/>
        <a:p>
          <a:endParaRPr lang="en-GB"/>
        </a:p>
      </dgm:t>
    </dgm:pt>
    <dgm:pt modelId="{6EEC8C60-A147-4F6A-9F09-706807065DE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PPID </a:t>
          </a:r>
          <a:r>
            <a:rPr lang="en-US" sz="1200" b="1" dirty="0" err="1" smtClean="0">
              <a:solidFill>
                <a:schemeClr val="tx1"/>
              </a:solidFill>
            </a:rPr>
            <a:t>Pembantu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A0E40DD6-38AF-41F2-9467-EDEA2B5D562A}" type="parTrans" cxnId="{FE822616-E9EE-4DE1-A7F0-DCF36B4D88D2}">
      <dgm:prSet/>
      <dgm:spPr/>
      <dgm:t>
        <a:bodyPr/>
        <a:lstStyle/>
        <a:p>
          <a:endParaRPr lang="en-GB"/>
        </a:p>
      </dgm:t>
    </dgm:pt>
    <dgm:pt modelId="{3E83131C-E26E-4FBC-BBA6-A392027A87D9}" type="sibTrans" cxnId="{FE822616-E9EE-4DE1-A7F0-DCF36B4D88D2}">
      <dgm:prSet/>
      <dgm:spPr/>
      <dgm:t>
        <a:bodyPr/>
        <a:lstStyle/>
        <a:p>
          <a:endParaRPr lang="en-GB"/>
        </a:p>
      </dgm:t>
    </dgm:pt>
    <dgm:pt modelId="{24C3BA86-4DA4-4603-BF9A-382C4A5C9778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Kepala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Bagian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Umum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27C9A583-8DB1-4973-9804-BC85E7D87DBE}" type="parTrans" cxnId="{4A9BBA1E-18E7-49BE-92B4-54BA8C5AD419}">
      <dgm:prSet/>
      <dgm:spPr/>
      <dgm:t>
        <a:bodyPr/>
        <a:lstStyle/>
        <a:p>
          <a:endParaRPr lang="en-GB"/>
        </a:p>
      </dgm:t>
    </dgm:pt>
    <dgm:pt modelId="{B5A4B5EF-974D-4EA9-8E07-D4876EEB6A1E}" type="sibTrans" cxnId="{4A9BBA1E-18E7-49BE-92B4-54BA8C5AD419}">
      <dgm:prSet/>
      <dgm:spPr/>
      <dgm:t>
        <a:bodyPr/>
        <a:lstStyle/>
        <a:p>
          <a:endParaRPr lang="en-GB"/>
        </a:p>
      </dgm:t>
    </dgm:pt>
    <dgm:pt modelId="{1B07908A-7A2D-41AE-B0FD-58ECF9B6BFC6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Pelaksana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Teknis</a:t>
          </a:r>
          <a:r>
            <a:rPr lang="en-US" sz="1200" b="1" dirty="0" smtClean="0">
              <a:solidFill>
                <a:schemeClr val="tx1"/>
              </a:solidFill>
            </a:rPr>
            <a:t>/ </a:t>
          </a:r>
          <a:r>
            <a:rPr lang="en-US" sz="1200" b="1" dirty="0" err="1" smtClean="0">
              <a:solidFill>
                <a:schemeClr val="tx1"/>
              </a:solidFill>
            </a:rPr>
            <a:t>Administrasi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4B9F5930-4D39-4679-877C-E4F6CAB538F0}" type="parTrans" cxnId="{080C21AC-61AE-4031-AFEA-830004202190}">
      <dgm:prSet/>
      <dgm:spPr/>
      <dgm:t>
        <a:bodyPr/>
        <a:lstStyle/>
        <a:p>
          <a:endParaRPr lang="en-GB"/>
        </a:p>
      </dgm:t>
    </dgm:pt>
    <dgm:pt modelId="{C2433B71-22CF-4697-8A3C-5CC1B9D1051B}" type="sibTrans" cxnId="{080C21AC-61AE-4031-AFEA-830004202190}">
      <dgm:prSet/>
      <dgm:spPr/>
      <dgm:t>
        <a:bodyPr/>
        <a:lstStyle/>
        <a:p>
          <a:endParaRPr lang="en-GB"/>
        </a:p>
      </dgm:t>
    </dgm:pt>
    <dgm:pt modelId="{4F3AB8DA-9E88-4457-85B1-14F31D0199CF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Ketua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83764342-819C-4342-A394-E4B9ED540368}" type="parTrans" cxnId="{917D691C-53EE-493D-A090-EC13C662154E}">
      <dgm:prSet/>
      <dgm:spPr/>
      <dgm:t>
        <a:bodyPr/>
        <a:lstStyle/>
        <a:p>
          <a:endParaRPr lang="en-GB"/>
        </a:p>
      </dgm:t>
    </dgm:pt>
    <dgm:pt modelId="{0A2DCDF6-2F22-4CB2-A965-370D18E02A10}" type="sibTrans" cxnId="{917D691C-53EE-493D-A090-EC13C662154E}">
      <dgm:prSet/>
      <dgm:spPr/>
      <dgm:t>
        <a:bodyPr/>
        <a:lstStyle/>
        <a:p>
          <a:endParaRPr lang="en-GB"/>
        </a:p>
      </dgm:t>
    </dgm:pt>
    <dgm:pt modelId="{731329A5-6BB8-4D0B-A4BA-9AEF7EA5CBC7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Kasubag</a:t>
          </a:r>
          <a:r>
            <a:rPr lang="en-US" sz="1200" b="1" dirty="0" smtClean="0">
              <a:solidFill>
                <a:schemeClr val="tx1"/>
              </a:solidFill>
            </a:rPr>
            <a:t> RT </a:t>
          </a:r>
          <a:r>
            <a:rPr lang="en-US" sz="1200" b="1" dirty="0" err="1" smtClean="0">
              <a:solidFill>
                <a:schemeClr val="tx1"/>
              </a:solidFill>
            </a:rPr>
            <a:t>dan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Umum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70747D36-FC0C-47DD-A4BD-D60652F9CDF1}" type="parTrans" cxnId="{DE232050-3DF9-465F-BBDC-0D76021DCEBA}">
      <dgm:prSet/>
      <dgm:spPr/>
      <dgm:t>
        <a:bodyPr/>
        <a:lstStyle/>
        <a:p>
          <a:endParaRPr lang="en-GB"/>
        </a:p>
      </dgm:t>
    </dgm:pt>
    <dgm:pt modelId="{0CB58EE1-99A5-42D3-8E49-7B4D56FF5E55}" type="sibTrans" cxnId="{DE232050-3DF9-465F-BBDC-0D76021DCEBA}">
      <dgm:prSet/>
      <dgm:spPr/>
      <dgm:t>
        <a:bodyPr/>
        <a:lstStyle/>
        <a:p>
          <a:endParaRPr lang="en-GB"/>
        </a:p>
      </dgm:t>
    </dgm:pt>
    <dgm:pt modelId="{FC562AC3-B455-4B17-A8DC-CFF4636D1D48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Wakil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Ketua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13D2CF16-1143-4303-A0EA-A8812D820302}" type="parTrans" cxnId="{7F8932D5-BC48-42EE-8B9E-E64DFAF6995D}">
      <dgm:prSet/>
      <dgm:spPr/>
      <dgm:t>
        <a:bodyPr/>
        <a:lstStyle/>
        <a:p>
          <a:endParaRPr lang="en-GB"/>
        </a:p>
      </dgm:t>
    </dgm:pt>
    <dgm:pt modelId="{58E45456-4543-47B5-8DBD-0FEE8235881D}" type="sibTrans" cxnId="{7F8932D5-BC48-42EE-8B9E-E64DFAF6995D}">
      <dgm:prSet/>
      <dgm:spPr/>
      <dgm:t>
        <a:bodyPr/>
        <a:lstStyle/>
        <a:p>
          <a:endParaRPr lang="en-GB"/>
        </a:p>
      </dgm:t>
    </dgm:pt>
    <dgm:pt modelId="{4414FDBE-EBEB-4FFC-9A32-200FF7149112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Ka</a:t>
          </a:r>
          <a:r>
            <a:rPr lang="en-US" sz="1200" b="1" dirty="0" smtClean="0">
              <a:solidFill>
                <a:schemeClr val="tx1"/>
              </a:solidFill>
            </a:rPr>
            <a:t> Ins </a:t>
          </a:r>
          <a:r>
            <a:rPr lang="en-US" sz="1200" b="1" dirty="0" err="1" smtClean="0">
              <a:solidFill>
                <a:schemeClr val="tx1"/>
              </a:solidFill>
            </a:rPr>
            <a:t>Humas</a:t>
          </a:r>
          <a:r>
            <a:rPr lang="en-US" sz="1200" b="1" dirty="0" smtClean="0">
              <a:solidFill>
                <a:schemeClr val="tx1"/>
              </a:solidFill>
            </a:rPr>
            <a:t> &amp; </a:t>
          </a:r>
          <a:r>
            <a:rPr lang="en-US" sz="1200" b="1" dirty="0" err="1" smtClean="0">
              <a:solidFill>
                <a:schemeClr val="tx1"/>
              </a:solidFill>
            </a:rPr>
            <a:t>Pemasaran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190723CE-A983-43C5-B8A5-F136CC4B9D9D}" type="parTrans" cxnId="{45EDDE46-6C89-4AE1-A841-3383F6C8F23C}">
      <dgm:prSet/>
      <dgm:spPr/>
      <dgm:t>
        <a:bodyPr/>
        <a:lstStyle/>
        <a:p>
          <a:endParaRPr lang="en-GB"/>
        </a:p>
      </dgm:t>
    </dgm:pt>
    <dgm:pt modelId="{4FBCFC2C-792F-4FC3-A2E9-B5D18CAE87A4}" type="sibTrans" cxnId="{45EDDE46-6C89-4AE1-A841-3383F6C8F23C}">
      <dgm:prSet/>
      <dgm:spPr/>
      <dgm:t>
        <a:bodyPr/>
        <a:lstStyle/>
        <a:p>
          <a:endParaRPr lang="en-GB"/>
        </a:p>
      </dgm:t>
    </dgm:pt>
    <dgm:pt modelId="{76ABA7B9-9994-46ED-9A67-53C2F7B3FF16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Sekretaris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EDAD22F6-9A81-44BF-8818-43C43A55AC0E}" type="parTrans" cxnId="{652CFE45-BE8F-423D-B739-F9DE16F946E4}">
      <dgm:prSet/>
      <dgm:spPr/>
      <dgm:t>
        <a:bodyPr/>
        <a:lstStyle/>
        <a:p>
          <a:endParaRPr lang="en-GB"/>
        </a:p>
      </dgm:t>
    </dgm:pt>
    <dgm:pt modelId="{BE54614A-A167-4AE3-B0B9-4924672D3634}" type="sibTrans" cxnId="{652CFE45-BE8F-423D-B739-F9DE16F946E4}">
      <dgm:prSet/>
      <dgm:spPr/>
      <dgm:t>
        <a:bodyPr/>
        <a:lstStyle/>
        <a:p>
          <a:endParaRPr lang="en-GB"/>
        </a:p>
      </dgm:t>
    </dgm:pt>
    <dgm:pt modelId="{B1516875-EFD6-4D5D-9BA6-3F352126BBE7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Ania</a:t>
          </a:r>
          <a:r>
            <a:rPr lang="en-US" sz="1200" b="1" dirty="0" smtClean="0">
              <a:solidFill>
                <a:schemeClr val="tx1"/>
              </a:solidFill>
            </a:rPr>
            <a:t> W P </a:t>
          </a:r>
        </a:p>
      </dgm:t>
    </dgm:pt>
    <dgm:pt modelId="{51CB41BC-CB12-47DB-A8AF-B0C599C3E964}" type="parTrans" cxnId="{5D3D53F7-3460-422A-B803-966E949B577E}">
      <dgm:prSet/>
      <dgm:spPr/>
      <dgm:t>
        <a:bodyPr/>
        <a:lstStyle/>
        <a:p>
          <a:endParaRPr lang="en-GB"/>
        </a:p>
      </dgm:t>
    </dgm:pt>
    <dgm:pt modelId="{5C222D37-594D-4C0E-9A45-04CB5E2C2F7E}" type="sibTrans" cxnId="{5D3D53F7-3460-422A-B803-966E949B577E}">
      <dgm:prSet/>
      <dgm:spPr/>
      <dgm:t>
        <a:bodyPr/>
        <a:lstStyle/>
        <a:p>
          <a:endParaRPr lang="en-GB"/>
        </a:p>
      </dgm:t>
    </dgm:pt>
    <dgm:pt modelId="{A7AA269C-4883-41B3-AAD3-F1C88BE1640A}">
      <dgm:prSet phldrT="[Text]" custT="1"/>
      <dgm:spPr/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Anggota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620C9AD6-12A8-436E-8866-6CA08FA49E13}" type="parTrans" cxnId="{59E51AB3-6660-4D39-ABBD-32F4582C5C14}">
      <dgm:prSet/>
      <dgm:spPr/>
      <dgm:t>
        <a:bodyPr/>
        <a:lstStyle/>
        <a:p>
          <a:endParaRPr lang="en-GB"/>
        </a:p>
      </dgm:t>
    </dgm:pt>
    <dgm:pt modelId="{C6A8BD7C-9DD6-4EE6-BC8C-7A247D2B44EE}" type="sibTrans" cxnId="{59E51AB3-6660-4D39-ABBD-32F4582C5C14}">
      <dgm:prSet/>
      <dgm:spPr/>
      <dgm:t>
        <a:bodyPr/>
        <a:lstStyle/>
        <a:p>
          <a:endParaRPr lang="en-GB"/>
        </a:p>
      </dgm:t>
    </dgm:pt>
    <dgm:pt modelId="{E7B1D6E5-EC3E-44F9-8D57-196F64D1084C}">
      <dgm:prSet phldrT="[Text]" custT="1"/>
      <dgm:spPr/>
      <dgm:t>
        <a:bodyPr/>
        <a:lstStyle/>
        <a:p>
          <a:pPr algn="l"/>
          <a:r>
            <a:rPr lang="en-US" sz="1200" b="1" dirty="0" err="1" smtClean="0">
              <a:solidFill>
                <a:schemeClr val="tx1"/>
              </a:solidFill>
            </a:rPr>
            <a:t>Desi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Ratih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Rika </a:t>
          </a:r>
          <a:r>
            <a:rPr lang="en-US" sz="1200" b="1" dirty="0" err="1" smtClean="0">
              <a:solidFill>
                <a:schemeClr val="tx1"/>
              </a:solidFill>
            </a:rPr>
            <a:t>Pambudi</a:t>
          </a:r>
          <a:endParaRPr lang="en-US" sz="1200" b="1" dirty="0" smtClean="0">
            <a:solidFill>
              <a:schemeClr val="tx1"/>
            </a:solidFill>
          </a:endParaRPr>
        </a:p>
        <a:p>
          <a:pPr algn="l"/>
          <a:r>
            <a:rPr lang="en-US" sz="1200" b="1" dirty="0" err="1" smtClean="0">
              <a:solidFill>
                <a:schemeClr val="tx1"/>
              </a:solidFill>
            </a:rPr>
            <a:t>Diahwarih</a:t>
          </a:r>
          <a:r>
            <a:rPr lang="en-US" sz="1200" b="1" dirty="0" smtClean="0">
              <a:solidFill>
                <a:schemeClr val="tx1"/>
              </a:solidFill>
            </a:rPr>
            <a:t> A p</a:t>
          </a:r>
        </a:p>
        <a:p>
          <a:pPr algn="l"/>
          <a:r>
            <a:rPr lang="en-US" sz="1200" b="1" dirty="0" err="1" smtClean="0">
              <a:solidFill>
                <a:schemeClr val="tx1"/>
              </a:solidFill>
            </a:rPr>
            <a:t>Lidya</a:t>
          </a:r>
          <a:r>
            <a:rPr lang="en-US" sz="1200" b="1" dirty="0" smtClean="0">
              <a:solidFill>
                <a:schemeClr val="tx1"/>
              </a:solidFill>
            </a:rPr>
            <a:t> C A </a:t>
          </a:r>
        </a:p>
        <a:p>
          <a:pPr algn="l"/>
          <a:r>
            <a:rPr lang="en-US" sz="1200" b="1" dirty="0" err="1" smtClean="0">
              <a:solidFill>
                <a:schemeClr val="tx1"/>
              </a:solidFill>
            </a:rPr>
            <a:t>Dekha</a:t>
          </a:r>
          <a:r>
            <a:rPr lang="en-US" sz="1200" b="1" dirty="0" smtClean="0">
              <a:solidFill>
                <a:schemeClr val="tx1"/>
              </a:solidFill>
            </a:rPr>
            <a:t> M N P</a:t>
          </a:r>
        </a:p>
      </dgm:t>
    </dgm:pt>
    <dgm:pt modelId="{1E9AF3C1-8E60-4819-8A28-6CB8A9D60E70}" type="parTrans" cxnId="{17F40099-2D06-4491-8C3F-DCB6730892E6}">
      <dgm:prSet/>
      <dgm:spPr/>
      <dgm:t>
        <a:bodyPr/>
        <a:lstStyle/>
        <a:p>
          <a:endParaRPr lang="en-GB"/>
        </a:p>
      </dgm:t>
    </dgm:pt>
    <dgm:pt modelId="{7BA64D23-4384-426E-A105-5C58B3EC5D25}" type="sibTrans" cxnId="{17F40099-2D06-4491-8C3F-DCB6730892E6}">
      <dgm:prSet/>
      <dgm:spPr/>
      <dgm:t>
        <a:bodyPr/>
        <a:lstStyle/>
        <a:p>
          <a:endParaRPr lang="en-GB"/>
        </a:p>
      </dgm:t>
    </dgm:pt>
    <dgm:pt modelId="{56AF8535-7FEA-4073-B9C7-80B105375F53}" type="pres">
      <dgm:prSet presAssocID="{D6A4EDA0-3313-4006-A205-25BB565EFE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52679B-C6EF-4A24-AAEB-5E153785C3B8}" type="pres">
      <dgm:prSet presAssocID="{B7D3CD5B-98C3-43EE-8113-48260D024A2E}" presName="root1" presStyleCnt="0"/>
      <dgm:spPr/>
    </dgm:pt>
    <dgm:pt modelId="{0C98A7BD-4C8A-431F-8533-A0CB59A90A5A}" type="pres">
      <dgm:prSet presAssocID="{B7D3CD5B-98C3-43EE-8113-48260D024A2E}" presName="LevelOneTextNod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EB3425D-82B3-42BA-B426-7259CB25E876}" type="pres">
      <dgm:prSet presAssocID="{B7D3CD5B-98C3-43EE-8113-48260D024A2E}" presName="level2hierChild" presStyleCnt="0"/>
      <dgm:spPr/>
    </dgm:pt>
    <dgm:pt modelId="{544835F1-1D44-4AC4-BA8F-9135F7ACA0C0}" type="pres">
      <dgm:prSet presAssocID="{5A5B5AE9-852A-48E7-844E-AD7247204253}" presName="conn2-1" presStyleLbl="parChTrans1D2" presStyleIdx="0" presStyleCnt="8"/>
      <dgm:spPr/>
      <dgm:t>
        <a:bodyPr/>
        <a:lstStyle/>
        <a:p>
          <a:endParaRPr lang="en-GB"/>
        </a:p>
      </dgm:t>
    </dgm:pt>
    <dgm:pt modelId="{3547565E-C879-4AC2-A69E-4EDF961CA762}" type="pres">
      <dgm:prSet presAssocID="{5A5B5AE9-852A-48E7-844E-AD7247204253}" presName="connTx" presStyleLbl="parChTrans1D2" presStyleIdx="0" presStyleCnt="8"/>
      <dgm:spPr/>
      <dgm:t>
        <a:bodyPr/>
        <a:lstStyle/>
        <a:p>
          <a:endParaRPr lang="en-GB"/>
        </a:p>
      </dgm:t>
    </dgm:pt>
    <dgm:pt modelId="{89021757-C968-4234-B926-D98A6EB07531}" type="pres">
      <dgm:prSet presAssocID="{0F3FACED-8A60-444F-897C-F6B4F400AC10}" presName="root2" presStyleCnt="0"/>
      <dgm:spPr/>
    </dgm:pt>
    <dgm:pt modelId="{C641452A-C48E-4CA5-A525-6B79EE9C87B3}" type="pres">
      <dgm:prSet presAssocID="{0F3FACED-8A60-444F-897C-F6B4F400AC10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1C38DA-02CA-436B-83B3-A281F8678258}" type="pres">
      <dgm:prSet presAssocID="{0F3FACED-8A60-444F-897C-F6B4F400AC10}" presName="level3hierChild" presStyleCnt="0"/>
      <dgm:spPr/>
    </dgm:pt>
    <dgm:pt modelId="{318CFB9F-7391-4AD3-9155-FF605F8E11AF}" type="pres">
      <dgm:prSet presAssocID="{67299792-C4C5-4C9B-87B9-D3DD33F039E6}" presName="root1" presStyleCnt="0"/>
      <dgm:spPr/>
    </dgm:pt>
    <dgm:pt modelId="{F5632363-9769-45A0-8377-57E4DBAA620F}" type="pres">
      <dgm:prSet presAssocID="{67299792-C4C5-4C9B-87B9-D3DD33F039E6}" presName="LevelOneTextNod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E07AAD-6B12-4C7D-9FF2-CE66B68EE712}" type="pres">
      <dgm:prSet presAssocID="{67299792-C4C5-4C9B-87B9-D3DD33F039E6}" presName="level2hierChild" presStyleCnt="0"/>
      <dgm:spPr/>
    </dgm:pt>
    <dgm:pt modelId="{2D7333F1-67F5-4C6D-9D0B-1586AC775461}" type="pres">
      <dgm:prSet presAssocID="{0B6FF3B3-A668-4011-912A-098CE953F239}" presName="conn2-1" presStyleLbl="parChTrans1D2" presStyleIdx="1" presStyleCnt="8"/>
      <dgm:spPr/>
      <dgm:t>
        <a:bodyPr/>
        <a:lstStyle/>
        <a:p>
          <a:endParaRPr lang="en-GB"/>
        </a:p>
      </dgm:t>
    </dgm:pt>
    <dgm:pt modelId="{8879637B-6E77-456F-8920-36AD9CA38E02}" type="pres">
      <dgm:prSet presAssocID="{0B6FF3B3-A668-4011-912A-098CE953F239}" presName="connTx" presStyleLbl="parChTrans1D2" presStyleIdx="1" presStyleCnt="8"/>
      <dgm:spPr/>
      <dgm:t>
        <a:bodyPr/>
        <a:lstStyle/>
        <a:p>
          <a:endParaRPr lang="en-GB"/>
        </a:p>
      </dgm:t>
    </dgm:pt>
    <dgm:pt modelId="{22E27431-777D-49FC-87D1-2C6815AF3B94}" type="pres">
      <dgm:prSet presAssocID="{B2DC585B-0D55-4E86-9790-3F9AB6C67FBB}" presName="root2" presStyleCnt="0"/>
      <dgm:spPr/>
    </dgm:pt>
    <dgm:pt modelId="{4C5AE9C9-9F36-44A9-A0EB-8D54AFE58048}" type="pres">
      <dgm:prSet presAssocID="{B2DC585B-0D55-4E86-9790-3F9AB6C67FBB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CC65C93-991E-48FC-9B3E-75144BB284C5}" type="pres">
      <dgm:prSet presAssocID="{B2DC585B-0D55-4E86-9790-3F9AB6C67FBB}" presName="level3hierChild" presStyleCnt="0"/>
      <dgm:spPr/>
    </dgm:pt>
    <dgm:pt modelId="{6D44B6EB-7C71-4F80-86CE-BCC84030F045}" type="pres">
      <dgm:prSet presAssocID="{C1C1105A-ABC0-4FB3-B08B-AD80454DF220}" presName="conn2-1" presStyleLbl="parChTrans1D2" presStyleIdx="2" presStyleCnt="8"/>
      <dgm:spPr/>
      <dgm:t>
        <a:bodyPr/>
        <a:lstStyle/>
        <a:p>
          <a:endParaRPr lang="en-GB"/>
        </a:p>
      </dgm:t>
    </dgm:pt>
    <dgm:pt modelId="{88B4CFC7-A97F-44F8-8824-C3CF2E79C255}" type="pres">
      <dgm:prSet presAssocID="{C1C1105A-ABC0-4FB3-B08B-AD80454DF220}" presName="connTx" presStyleLbl="parChTrans1D2" presStyleIdx="2" presStyleCnt="8"/>
      <dgm:spPr/>
      <dgm:t>
        <a:bodyPr/>
        <a:lstStyle/>
        <a:p>
          <a:endParaRPr lang="en-GB"/>
        </a:p>
      </dgm:t>
    </dgm:pt>
    <dgm:pt modelId="{E06045CC-EBBB-4A9D-A970-A0FC92A74F35}" type="pres">
      <dgm:prSet presAssocID="{68310B19-2142-4589-A970-8322DABC9DBC}" presName="root2" presStyleCnt="0"/>
      <dgm:spPr/>
    </dgm:pt>
    <dgm:pt modelId="{8F53907C-0BFB-4023-BA68-11C9FDE55F59}" type="pres">
      <dgm:prSet presAssocID="{68310B19-2142-4589-A970-8322DABC9DBC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5192D7-14F0-4197-9150-B55AAEAA4AC7}" type="pres">
      <dgm:prSet presAssocID="{68310B19-2142-4589-A970-8322DABC9DBC}" presName="level3hierChild" presStyleCnt="0"/>
      <dgm:spPr/>
    </dgm:pt>
    <dgm:pt modelId="{F81298BE-B9F6-4694-A32A-DDBB723215D9}" type="pres">
      <dgm:prSet presAssocID="{6EEC8C60-A147-4F6A-9F09-706807065DE4}" presName="root1" presStyleCnt="0"/>
      <dgm:spPr/>
    </dgm:pt>
    <dgm:pt modelId="{DB56CDD2-FB21-4DBF-B9B2-14BA641D19A7}" type="pres">
      <dgm:prSet presAssocID="{6EEC8C60-A147-4F6A-9F09-706807065DE4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8C2541-7A74-472E-87B5-66A0B6D5B171}" type="pres">
      <dgm:prSet presAssocID="{6EEC8C60-A147-4F6A-9F09-706807065DE4}" presName="level2hierChild" presStyleCnt="0"/>
      <dgm:spPr/>
    </dgm:pt>
    <dgm:pt modelId="{B45F289C-F499-42DA-9293-0CE5023F8473}" type="pres">
      <dgm:prSet presAssocID="{27C9A583-8DB1-4973-9804-BC85E7D87DBE}" presName="conn2-1" presStyleLbl="parChTrans1D2" presStyleIdx="3" presStyleCnt="8"/>
      <dgm:spPr/>
      <dgm:t>
        <a:bodyPr/>
        <a:lstStyle/>
        <a:p>
          <a:endParaRPr lang="en-GB"/>
        </a:p>
      </dgm:t>
    </dgm:pt>
    <dgm:pt modelId="{7B4BE894-DB80-41E5-A02A-2040F34F8614}" type="pres">
      <dgm:prSet presAssocID="{27C9A583-8DB1-4973-9804-BC85E7D87DBE}" presName="connTx" presStyleLbl="parChTrans1D2" presStyleIdx="3" presStyleCnt="8"/>
      <dgm:spPr/>
      <dgm:t>
        <a:bodyPr/>
        <a:lstStyle/>
        <a:p>
          <a:endParaRPr lang="en-GB"/>
        </a:p>
      </dgm:t>
    </dgm:pt>
    <dgm:pt modelId="{BFB46F99-63B4-48FC-B949-D3C5354BFD64}" type="pres">
      <dgm:prSet presAssocID="{24C3BA86-4DA4-4603-BF9A-382C4A5C9778}" presName="root2" presStyleCnt="0"/>
      <dgm:spPr/>
    </dgm:pt>
    <dgm:pt modelId="{FADF0B1A-FB33-473E-9095-DFB65C3F74E0}" type="pres">
      <dgm:prSet presAssocID="{24C3BA86-4DA4-4603-BF9A-382C4A5C9778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F2E4BF-2C50-4922-B6D3-71694AC85559}" type="pres">
      <dgm:prSet presAssocID="{24C3BA86-4DA4-4603-BF9A-382C4A5C9778}" presName="level3hierChild" presStyleCnt="0"/>
      <dgm:spPr/>
    </dgm:pt>
    <dgm:pt modelId="{B61F89AE-C2E1-40E1-ACED-48FE058CCC2B}" type="pres">
      <dgm:prSet presAssocID="{1B07908A-7A2D-41AE-B0FD-58ECF9B6BFC6}" presName="root1" presStyleCnt="0"/>
      <dgm:spPr/>
    </dgm:pt>
    <dgm:pt modelId="{9B11F389-D3D3-4163-8E15-830C049480FD}" type="pres">
      <dgm:prSet presAssocID="{1B07908A-7A2D-41AE-B0FD-58ECF9B6BFC6}" presName="LevelOneTextNod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E798E7-FA1A-4C37-BF82-BC6992D06D13}" type="pres">
      <dgm:prSet presAssocID="{1B07908A-7A2D-41AE-B0FD-58ECF9B6BFC6}" presName="level2hierChild" presStyleCnt="0"/>
      <dgm:spPr/>
    </dgm:pt>
    <dgm:pt modelId="{CF4043C5-6049-41F4-95B3-6FF8BE0A6685}" type="pres">
      <dgm:prSet presAssocID="{83764342-819C-4342-A394-E4B9ED540368}" presName="conn2-1" presStyleLbl="parChTrans1D2" presStyleIdx="4" presStyleCnt="8"/>
      <dgm:spPr/>
      <dgm:t>
        <a:bodyPr/>
        <a:lstStyle/>
        <a:p>
          <a:endParaRPr lang="en-GB"/>
        </a:p>
      </dgm:t>
    </dgm:pt>
    <dgm:pt modelId="{437BC11C-2C2B-4E3E-BFC4-C1AB63101799}" type="pres">
      <dgm:prSet presAssocID="{83764342-819C-4342-A394-E4B9ED540368}" presName="connTx" presStyleLbl="parChTrans1D2" presStyleIdx="4" presStyleCnt="8"/>
      <dgm:spPr/>
      <dgm:t>
        <a:bodyPr/>
        <a:lstStyle/>
        <a:p>
          <a:endParaRPr lang="en-GB"/>
        </a:p>
      </dgm:t>
    </dgm:pt>
    <dgm:pt modelId="{E34FC136-6D58-4534-8C56-938AD0CC67EC}" type="pres">
      <dgm:prSet presAssocID="{4F3AB8DA-9E88-4457-85B1-14F31D0199CF}" presName="root2" presStyleCnt="0"/>
      <dgm:spPr/>
    </dgm:pt>
    <dgm:pt modelId="{72FA0B65-8231-4F0B-84C1-ECC64A61DF32}" type="pres">
      <dgm:prSet presAssocID="{4F3AB8DA-9E88-4457-85B1-14F31D0199CF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91D45D-2140-4387-B002-454FC447961F}" type="pres">
      <dgm:prSet presAssocID="{4F3AB8DA-9E88-4457-85B1-14F31D0199CF}" presName="level3hierChild" presStyleCnt="0"/>
      <dgm:spPr/>
    </dgm:pt>
    <dgm:pt modelId="{F457EF69-51C8-48AA-96EC-5C5BFBF39825}" type="pres">
      <dgm:prSet presAssocID="{70747D36-FC0C-47DD-A4BD-D60652F9CDF1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F2F6A80A-7D5D-470B-9B82-062EF33EDE66}" type="pres">
      <dgm:prSet presAssocID="{70747D36-FC0C-47DD-A4BD-D60652F9CDF1}" presName="connTx" presStyleLbl="parChTrans1D3" presStyleIdx="0" presStyleCnt="4"/>
      <dgm:spPr/>
      <dgm:t>
        <a:bodyPr/>
        <a:lstStyle/>
        <a:p>
          <a:endParaRPr lang="en-GB"/>
        </a:p>
      </dgm:t>
    </dgm:pt>
    <dgm:pt modelId="{60FF2185-81AE-4D8D-8613-A41823A0610A}" type="pres">
      <dgm:prSet presAssocID="{731329A5-6BB8-4D0B-A4BA-9AEF7EA5CBC7}" presName="root2" presStyleCnt="0"/>
      <dgm:spPr/>
    </dgm:pt>
    <dgm:pt modelId="{20206213-E335-4AE4-8C40-4063E3BF8B69}" type="pres">
      <dgm:prSet presAssocID="{731329A5-6BB8-4D0B-A4BA-9AEF7EA5CBC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26D7B10-C82F-4587-B991-8904187EFDDC}" type="pres">
      <dgm:prSet presAssocID="{731329A5-6BB8-4D0B-A4BA-9AEF7EA5CBC7}" presName="level3hierChild" presStyleCnt="0"/>
      <dgm:spPr/>
    </dgm:pt>
    <dgm:pt modelId="{5B4B9BC9-401B-43E8-94A8-440B49B87906}" type="pres">
      <dgm:prSet presAssocID="{13D2CF16-1143-4303-A0EA-A8812D820302}" presName="conn2-1" presStyleLbl="parChTrans1D2" presStyleIdx="5" presStyleCnt="8"/>
      <dgm:spPr/>
      <dgm:t>
        <a:bodyPr/>
        <a:lstStyle/>
        <a:p>
          <a:endParaRPr lang="en-GB"/>
        </a:p>
      </dgm:t>
    </dgm:pt>
    <dgm:pt modelId="{14AB9605-3408-412F-AB83-AB81E6D3B52B}" type="pres">
      <dgm:prSet presAssocID="{13D2CF16-1143-4303-A0EA-A8812D820302}" presName="connTx" presStyleLbl="parChTrans1D2" presStyleIdx="5" presStyleCnt="8"/>
      <dgm:spPr/>
      <dgm:t>
        <a:bodyPr/>
        <a:lstStyle/>
        <a:p>
          <a:endParaRPr lang="en-GB"/>
        </a:p>
      </dgm:t>
    </dgm:pt>
    <dgm:pt modelId="{358C927B-6BF3-4714-BB34-4187E1E669D1}" type="pres">
      <dgm:prSet presAssocID="{FC562AC3-B455-4B17-A8DC-CFF4636D1D48}" presName="root2" presStyleCnt="0"/>
      <dgm:spPr/>
    </dgm:pt>
    <dgm:pt modelId="{39A70191-26F5-439C-9C6E-7C7693E93D54}" type="pres">
      <dgm:prSet presAssocID="{FC562AC3-B455-4B17-A8DC-CFF4636D1D48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5208702-62C4-4DFC-916C-79D80A1829F4}" type="pres">
      <dgm:prSet presAssocID="{FC562AC3-B455-4B17-A8DC-CFF4636D1D48}" presName="level3hierChild" presStyleCnt="0"/>
      <dgm:spPr/>
    </dgm:pt>
    <dgm:pt modelId="{FC85DC03-93A4-4524-B166-79FB05910DA5}" type="pres">
      <dgm:prSet presAssocID="{190723CE-A983-43C5-B8A5-F136CC4B9D9D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2AB93C7E-13F7-4521-9C7F-5E178D7B737E}" type="pres">
      <dgm:prSet presAssocID="{190723CE-A983-43C5-B8A5-F136CC4B9D9D}" presName="connTx" presStyleLbl="parChTrans1D3" presStyleIdx="1" presStyleCnt="4"/>
      <dgm:spPr/>
      <dgm:t>
        <a:bodyPr/>
        <a:lstStyle/>
        <a:p>
          <a:endParaRPr lang="en-GB"/>
        </a:p>
      </dgm:t>
    </dgm:pt>
    <dgm:pt modelId="{316F133F-6D48-4DF6-9A60-D992B9E2E8A9}" type="pres">
      <dgm:prSet presAssocID="{4414FDBE-EBEB-4FFC-9A32-200FF7149112}" presName="root2" presStyleCnt="0"/>
      <dgm:spPr/>
    </dgm:pt>
    <dgm:pt modelId="{B42CB89F-D825-4EE0-8FB1-40299000E69E}" type="pres">
      <dgm:prSet presAssocID="{4414FDBE-EBEB-4FFC-9A32-200FF714911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13C786-A5EB-4980-965F-CD28A9F7315C}" type="pres">
      <dgm:prSet presAssocID="{4414FDBE-EBEB-4FFC-9A32-200FF7149112}" presName="level3hierChild" presStyleCnt="0"/>
      <dgm:spPr/>
    </dgm:pt>
    <dgm:pt modelId="{ABDD4D84-531E-410F-8F7F-EC716547C0AD}" type="pres">
      <dgm:prSet presAssocID="{EDAD22F6-9A81-44BF-8818-43C43A55AC0E}" presName="conn2-1" presStyleLbl="parChTrans1D2" presStyleIdx="6" presStyleCnt="8"/>
      <dgm:spPr/>
      <dgm:t>
        <a:bodyPr/>
        <a:lstStyle/>
        <a:p>
          <a:endParaRPr lang="en-GB"/>
        </a:p>
      </dgm:t>
    </dgm:pt>
    <dgm:pt modelId="{50323691-F6F2-4741-A62F-2B81BDCB9256}" type="pres">
      <dgm:prSet presAssocID="{EDAD22F6-9A81-44BF-8818-43C43A55AC0E}" presName="connTx" presStyleLbl="parChTrans1D2" presStyleIdx="6" presStyleCnt="8"/>
      <dgm:spPr/>
      <dgm:t>
        <a:bodyPr/>
        <a:lstStyle/>
        <a:p>
          <a:endParaRPr lang="en-GB"/>
        </a:p>
      </dgm:t>
    </dgm:pt>
    <dgm:pt modelId="{1AF6BE70-1EE4-4A4B-971F-185CC0269B9D}" type="pres">
      <dgm:prSet presAssocID="{76ABA7B9-9994-46ED-9A67-53C2F7B3FF16}" presName="root2" presStyleCnt="0"/>
      <dgm:spPr/>
    </dgm:pt>
    <dgm:pt modelId="{56C1068F-C517-403B-BC7D-7870AE45C4E0}" type="pres">
      <dgm:prSet presAssocID="{76ABA7B9-9994-46ED-9A67-53C2F7B3FF16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BD13093-EBFA-4C6E-AA95-469133EC2C86}" type="pres">
      <dgm:prSet presAssocID="{76ABA7B9-9994-46ED-9A67-53C2F7B3FF16}" presName="level3hierChild" presStyleCnt="0"/>
      <dgm:spPr/>
    </dgm:pt>
    <dgm:pt modelId="{CFEA474C-2636-415C-B1BE-83A5D75EFC68}" type="pres">
      <dgm:prSet presAssocID="{51CB41BC-CB12-47DB-A8AF-B0C599C3E964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6F946197-1751-4440-947F-C593B2D9E4F7}" type="pres">
      <dgm:prSet presAssocID="{51CB41BC-CB12-47DB-A8AF-B0C599C3E964}" presName="connTx" presStyleLbl="parChTrans1D3" presStyleIdx="2" presStyleCnt="4"/>
      <dgm:spPr/>
      <dgm:t>
        <a:bodyPr/>
        <a:lstStyle/>
        <a:p>
          <a:endParaRPr lang="en-GB"/>
        </a:p>
      </dgm:t>
    </dgm:pt>
    <dgm:pt modelId="{9F3B1CED-6570-4E83-BD91-A096E422B14F}" type="pres">
      <dgm:prSet presAssocID="{B1516875-EFD6-4D5D-9BA6-3F352126BBE7}" presName="root2" presStyleCnt="0"/>
      <dgm:spPr/>
    </dgm:pt>
    <dgm:pt modelId="{2E1922AD-B850-4833-9F6D-9F0034CBE12C}" type="pres">
      <dgm:prSet presAssocID="{B1516875-EFD6-4D5D-9BA6-3F352126BBE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5C4319-1502-4C0A-BEAC-B001B910ECE5}" type="pres">
      <dgm:prSet presAssocID="{B1516875-EFD6-4D5D-9BA6-3F352126BBE7}" presName="level3hierChild" presStyleCnt="0"/>
      <dgm:spPr/>
    </dgm:pt>
    <dgm:pt modelId="{E23AF1FA-8890-44DF-8BD9-CAAA37274E8D}" type="pres">
      <dgm:prSet presAssocID="{620C9AD6-12A8-436E-8866-6CA08FA49E13}" presName="conn2-1" presStyleLbl="parChTrans1D2" presStyleIdx="7" presStyleCnt="8"/>
      <dgm:spPr/>
      <dgm:t>
        <a:bodyPr/>
        <a:lstStyle/>
        <a:p>
          <a:endParaRPr lang="en-GB"/>
        </a:p>
      </dgm:t>
    </dgm:pt>
    <dgm:pt modelId="{9A2D3166-3354-4F91-ABD2-2C213AC3EE03}" type="pres">
      <dgm:prSet presAssocID="{620C9AD6-12A8-436E-8866-6CA08FA49E13}" presName="connTx" presStyleLbl="parChTrans1D2" presStyleIdx="7" presStyleCnt="8"/>
      <dgm:spPr/>
      <dgm:t>
        <a:bodyPr/>
        <a:lstStyle/>
        <a:p>
          <a:endParaRPr lang="en-GB"/>
        </a:p>
      </dgm:t>
    </dgm:pt>
    <dgm:pt modelId="{8F78BA92-D950-4EA1-A48F-A279D247B975}" type="pres">
      <dgm:prSet presAssocID="{A7AA269C-4883-41B3-AAD3-F1C88BE1640A}" presName="root2" presStyleCnt="0"/>
      <dgm:spPr/>
    </dgm:pt>
    <dgm:pt modelId="{604FC788-CAA3-4D08-AE45-1C91D2875241}" type="pres">
      <dgm:prSet presAssocID="{A7AA269C-4883-41B3-AAD3-F1C88BE1640A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2C3F6B-7CB5-41E2-95A7-DD62BFED41FA}" type="pres">
      <dgm:prSet presAssocID="{A7AA269C-4883-41B3-AAD3-F1C88BE1640A}" presName="level3hierChild" presStyleCnt="0"/>
      <dgm:spPr/>
    </dgm:pt>
    <dgm:pt modelId="{7D832647-BB7D-476B-BE58-EB2E524E0CF6}" type="pres">
      <dgm:prSet presAssocID="{1E9AF3C1-8E60-4819-8A28-6CB8A9D60E70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D0BB063A-7A05-4FDE-BAC5-01B90E651792}" type="pres">
      <dgm:prSet presAssocID="{1E9AF3C1-8E60-4819-8A28-6CB8A9D60E70}" presName="connTx" presStyleLbl="parChTrans1D3" presStyleIdx="3" presStyleCnt="4"/>
      <dgm:spPr/>
      <dgm:t>
        <a:bodyPr/>
        <a:lstStyle/>
        <a:p>
          <a:endParaRPr lang="en-GB"/>
        </a:p>
      </dgm:t>
    </dgm:pt>
    <dgm:pt modelId="{73C8F06A-4912-4477-B7CB-5C03F4CD84C4}" type="pres">
      <dgm:prSet presAssocID="{E7B1D6E5-EC3E-44F9-8D57-196F64D1084C}" presName="root2" presStyleCnt="0"/>
      <dgm:spPr/>
    </dgm:pt>
    <dgm:pt modelId="{7C0153F3-62A9-48D3-99EB-5284972C8D1C}" type="pres">
      <dgm:prSet presAssocID="{E7B1D6E5-EC3E-44F9-8D57-196F64D1084C}" presName="LevelTwoTextNode" presStyleLbl="node3" presStyleIdx="3" presStyleCnt="4" custScaleX="107911" custScaleY="209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1266CF4-AA48-4D62-ACE8-BB9D94F5099C}" type="pres">
      <dgm:prSet presAssocID="{E7B1D6E5-EC3E-44F9-8D57-196F64D1084C}" presName="level3hierChild" presStyleCnt="0"/>
      <dgm:spPr/>
    </dgm:pt>
  </dgm:ptLst>
  <dgm:cxnLst>
    <dgm:cxn modelId="{4A9BBA1E-18E7-49BE-92B4-54BA8C5AD419}" srcId="{6EEC8C60-A147-4F6A-9F09-706807065DE4}" destId="{24C3BA86-4DA4-4603-BF9A-382C4A5C9778}" srcOrd="0" destOrd="0" parTransId="{27C9A583-8DB1-4973-9804-BC85E7D87DBE}" sibTransId="{B5A4B5EF-974D-4EA9-8E07-D4876EEB6A1E}"/>
    <dgm:cxn modelId="{BA67874D-BC91-4552-B34E-1FC1982DCCBD}" type="presOf" srcId="{D6A4EDA0-3313-4006-A205-25BB565EFE2D}" destId="{56AF8535-7FEA-4073-B9C7-80B105375F53}" srcOrd="0" destOrd="0" presId="urn:microsoft.com/office/officeart/2005/8/layout/hierarchy2"/>
    <dgm:cxn modelId="{917D691C-53EE-493D-A090-EC13C662154E}" srcId="{1B07908A-7A2D-41AE-B0FD-58ECF9B6BFC6}" destId="{4F3AB8DA-9E88-4457-85B1-14F31D0199CF}" srcOrd="0" destOrd="0" parTransId="{83764342-819C-4342-A394-E4B9ED540368}" sibTransId="{0A2DCDF6-2F22-4CB2-A965-370D18E02A10}"/>
    <dgm:cxn modelId="{C94A5EB6-07C1-4481-92E7-B10632647298}" type="presOf" srcId="{620C9AD6-12A8-436E-8866-6CA08FA49E13}" destId="{E23AF1FA-8890-44DF-8BD9-CAAA37274E8D}" srcOrd="0" destOrd="0" presId="urn:microsoft.com/office/officeart/2005/8/layout/hierarchy2"/>
    <dgm:cxn modelId="{C2D51F4F-D272-47F0-8B5C-FFBDFC951169}" type="presOf" srcId="{1E9AF3C1-8E60-4819-8A28-6CB8A9D60E70}" destId="{D0BB063A-7A05-4FDE-BAC5-01B90E651792}" srcOrd="1" destOrd="0" presId="urn:microsoft.com/office/officeart/2005/8/layout/hierarchy2"/>
    <dgm:cxn modelId="{5ABDDBB1-0902-4F8E-B150-73E777BD182C}" type="presOf" srcId="{A7AA269C-4883-41B3-AAD3-F1C88BE1640A}" destId="{604FC788-CAA3-4D08-AE45-1C91D2875241}" srcOrd="0" destOrd="0" presId="urn:microsoft.com/office/officeart/2005/8/layout/hierarchy2"/>
    <dgm:cxn modelId="{17F40099-2D06-4491-8C3F-DCB6730892E6}" srcId="{A7AA269C-4883-41B3-AAD3-F1C88BE1640A}" destId="{E7B1D6E5-EC3E-44F9-8D57-196F64D1084C}" srcOrd="0" destOrd="0" parTransId="{1E9AF3C1-8E60-4819-8A28-6CB8A9D60E70}" sibTransId="{7BA64D23-4384-426E-A105-5C58B3EC5D25}"/>
    <dgm:cxn modelId="{BB860146-C616-45BC-AFE2-BC79FA9CFAE7}" type="presOf" srcId="{83764342-819C-4342-A394-E4B9ED540368}" destId="{437BC11C-2C2B-4E3E-BFC4-C1AB63101799}" srcOrd="1" destOrd="0" presId="urn:microsoft.com/office/officeart/2005/8/layout/hierarchy2"/>
    <dgm:cxn modelId="{1BAD0C6B-9DDC-4F6B-AC78-47F2269462BA}" type="presOf" srcId="{1B07908A-7A2D-41AE-B0FD-58ECF9B6BFC6}" destId="{9B11F389-D3D3-4163-8E15-830C049480FD}" srcOrd="0" destOrd="0" presId="urn:microsoft.com/office/officeart/2005/8/layout/hierarchy2"/>
    <dgm:cxn modelId="{07BE08A7-E4FB-43E2-82C2-9762F54570C1}" type="presOf" srcId="{70747D36-FC0C-47DD-A4BD-D60652F9CDF1}" destId="{F2F6A80A-7D5D-470B-9B82-062EF33EDE66}" srcOrd="1" destOrd="0" presId="urn:microsoft.com/office/officeart/2005/8/layout/hierarchy2"/>
    <dgm:cxn modelId="{4F56CD22-48EB-4266-B322-3E451E06D1CD}" type="presOf" srcId="{83764342-819C-4342-A394-E4B9ED540368}" destId="{CF4043C5-6049-41F4-95B3-6FF8BE0A6685}" srcOrd="0" destOrd="0" presId="urn:microsoft.com/office/officeart/2005/8/layout/hierarchy2"/>
    <dgm:cxn modelId="{16010764-F14C-4660-8910-56F6D0174798}" type="presOf" srcId="{0B6FF3B3-A668-4011-912A-098CE953F239}" destId="{8879637B-6E77-456F-8920-36AD9CA38E02}" srcOrd="1" destOrd="0" presId="urn:microsoft.com/office/officeart/2005/8/layout/hierarchy2"/>
    <dgm:cxn modelId="{14171B2B-B5CF-4A12-8706-10166E0CF61F}" type="presOf" srcId="{6EEC8C60-A147-4F6A-9F09-706807065DE4}" destId="{DB56CDD2-FB21-4DBF-B9B2-14BA641D19A7}" srcOrd="0" destOrd="0" presId="urn:microsoft.com/office/officeart/2005/8/layout/hierarchy2"/>
    <dgm:cxn modelId="{3FE4F4FE-82A5-4083-8AE8-C0139284E296}" type="presOf" srcId="{EDAD22F6-9A81-44BF-8818-43C43A55AC0E}" destId="{ABDD4D84-531E-410F-8F7F-EC716547C0AD}" srcOrd="0" destOrd="0" presId="urn:microsoft.com/office/officeart/2005/8/layout/hierarchy2"/>
    <dgm:cxn modelId="{5D3D53F7-3460-422A-B803-966E949B577E}" srcId="{76ABA7B9-9994-46ED-9A67-53C2F7B3FF16}" destId="{B1516875-EFD6-4D5D-9BA6-3F352126BBE7}" srcOrd="0" destOrd="0" parTransId="{51CB41BC-CB12-47DB-A8AF-B0C599C3E964}" sibTransId="{5C222D37-594D-4C0E-9A45-04CB5E2C2F7E}"/>
    <dgm:cxn modelId="{2ED681AB-EA1A-4012-B8E7-2E169F614A64}" type="presOf" srcId="{E7B1D6E5-EC3E-44F9-8D57-196F64D1084C}" destId="{7C0153F3-62A9-48D3-99EB-5284972C8D1C}" srcOrd="0" destOrd="0" presId="urn:microsoft.com/office/officeart/2005/8/layout/hierarchy2"/>
    <dgm:cxn modelId="{2E6E1093-3491-45AE-8AF8-45914E75D63D}" type="presOf" srcId="{13D2CF16-1143-4303-A0EA-A8812D820302}" destId="{14AB9605-3408-412F-AB83-AB81E6D3B52B}" srcOrd="1" destOrd="0" presId="urn:microsoft.com/office/officeart/2005/8/layout/hierarchy2"/>
    <dgm:cxn modelId="{A35728B0-5E71-4117-B308-1B996CB9DC24}" type="presOf" srcId="{68310B19-2142-4589-A970-8322DABC9DBC}" destId="{8F53907C-0BFB-4023-BA68-11C9FDE55F59}" srcOrd="0" destOrd="0" presId="urn:microsoft.com/office/officeart/2005/8/layout/hierarchy2"/>
    <dgm:cxn modelId="{ACF8FFC4-0A86-4594-825F-7B67E6D43AAD}" type="presOf" srcId="{4414FDBE-EBEB-4FFC-9A32-200FF7149112}" destId="{B42CB89F-D825-4EE0-8FB1-40299000E69E}" srcOrd="0" destOrd="0" presId="urn:microsoft.com/office/officeart/2005/8/layout/hierarchy2"/>
    <dgm:cxn modelId="{080C21AC-61AE-4031-AFEA-830004202190}" srcId="{D6A4EDA0-3313-4006-A205-25BB565EFE2D}" destId="{1B07908A-7A2D-41AE-B0FD-58ECF9B6BFC6}" srcOrd="3" destOrd="0" parTransId="{4B9F5930-4D39-4679-877C-E4F6CAB538F0}" sibTransId="{C2433B71-22CF-4697-8A3C-5CC1B9D1051B}"/>
    <dgm:cxn modelId="{652CFE45-BE8F-423D-B739-F9DE16F946E4}" srcId="{1B07908A-7A2D-41AE-B0FD-58ECF9B6BFC6}" destId="{76ABA7B9-9994-46ED-9A67-53C2F7B3FF16}" srcOrd="2" destOrd="0" parTransId="{EDAD22F6-9A81-44BF-8818-43C43A55AC0E}" sibTransId="{BE54614A-A167-4AE3-B0B9-4924672D3634}"/>
    <dgm:cxn modelId="{E8A44295-46C9-4C5E-9D93-7F3D43C583F7}" type="presOf" srcId="{190723CE-A983-43C5-B8A5-F136CC4B9D9D}" destId="{FC85DC03-93A4-4524-B166-79FB05910DA5}" srcOrd="0" destOrd="0" presId="urn:microsoft.com/office/officeart/2005/8/layout/hierarchy2"/>
    <dgm:cxn modelId="{45EDDE46-6C89-4AE1-A841-3383F6C8F23C}" srcId="{FC562AC3-B455-4B17-A8DC-CFF4636D1D48}" destId="{4414FDBE-EBEB-4FFC-9A32-200FF7149112}" srcOrd="0" destOrd="0" parTransId="{190723CE-A983-43C5-B8A5-F136CC4B9D9D}" sibTransId="{4FBCFC2C-792F-4FC3-A2E9-B5D18CAE87A4}"/>
    <dgm:cxn modelId="{36DA7328-74A4-4BCF-A8AC-189154FEF3EC}" type="presOf" srcId="{24C3BA86-4DA4-4603-BF9A-382C4A5C9778}" destId="{FADF0B1A-FB33-473E-9095-DFB65C3F74E0}" srcOrd="0" destOrd="0" presId="urn:microsoft.com/office/officeart/2005/8/layout/hierarchy2"/>
    <dgm:cxn modelId="{B62096E2-E392-4D1A-97B6-58D4A70FCB24}" type="presOf" srcId="{0B6FF3B3-A668-4011-912A-098CE953F239}" destId="{2D7333F1-67F5-4C6D-9D0B-1586AC775461}" srcOrd="0" destOrd="0" presId="urn:microsoft.com/office/officeart/2005/8/layout/hierarchy2"/>
    <dgm:cxn modelId="{DF63634D-252F-4200-A660-18F0E04938F4}" srcId="{67299792-C4C5-4C9B-87B9-D3DD33F039E6}" destId="{68310B19-2142-4589-A970-8322DABC9DBC}" srcOrd="1" destOrd="0" parTransId="{C1C1105A-ABC0-4FB3-B08B-AD80454DF220}" sibTransId="{E8A257EF-76C6-499F-8215-7D37E6FDB66F}"/>
    <dgm:cxn modelId="{46E9B400-EB7C-4EF3-B6E8-2290E26602F1}" type="presOf" srcId="{5A5B5AE9-852A-48E7-844E-AD7247204253}" destId="{544835F1-1D44-4AC4-BA8F-9135F7ACA0C0}" srcOrd="0" destOrd="0" presId="urn:microsoft.com/office/officeart/2005/8/layout/hierarchy2"/>
    <dgm:cxn modelId="{D243589D-E9B6-4DAE-872A-F135004D41AC}" type="presOf" srcId="{51CB41BC-CB12-47DB-A8AF-B0C599C3E964}" destId="{CFEA474C-2636-415C-B1BE-83A5D75EFC68}" srcOrd="0" destOrd="0" presId="urn:microsoft.com/office/officeart/2005/8/layout/hierarchy2"/>
    <dgm:cxn modelId="{6BBF70DB-221B-4E0D-A985-CEAE3C6EB51F}" type="presOf" srcId="{4F3AB8DA-9E88-4457-85B1-14F31D0199CF}" destId="{72FA0B65-8231-4F0B-84C1-ECC64A61DF32}" srcOrd="0" destOrd="0" presId="urn:microsoft.com/office/officeart/2005/8/layout/hierarchy2"/>
    <dgm:cxn modelId="{E4FF0285-876A-445D-9C74-CE545D20DF9F}" type="presOf" srcId="{190723CE-A983-43C5-B8A5-F136CC4B9D9D}" destId="{2AB93C7E-13F7-4521-9C7F-5E178D7B737E}" srcOrd="1" destOrd="0" presId="urn:microsoft.com/office/officeart/2005/8/layout/hierarchy2"/>
    <dgm:cxn modelId="{BDA0CAAB-7E11-46CA-834F-C162AC840394}" type="presOf" srcId="{C1C1105A-ABC0-4FB3-B08B-AD80454DF220}" destId="{88B4CFC7-A97F-44F8-8824-C3CF2E79C255}" srcOrd="1" destOrd="0" presId="urn:microsoft.com/office/officeart/2005/8/layout/hierarchy2"/>
    <dgm:cxn modelId="{9C63C3AF-6C9D-47D8-9F4F-A43EA23B9F87}" type="presOf" srcId="{27C9A583-8DB1-4973-9804-BC85E7D87DBE}" destId="{7B4BE894-DB80-41E5-A02A-2040F34F8614}" srcOrd="1" destOrd="0" presId="urn:microsoft.com/office/officeart/2005/8/layout/hierarchy2"/>
    <dgm:cxn modelId="{12127597-B526-42F9-8CA6-1966741D833E}" type="presOf" srcId="{51CB41BC-CB12-47DB-A8AF-B0C599C3E964}" destId="{6F946197-1751-4440-947F-C593B2D9E4F7}" srcOrd="1" destOrd="0" presId="urn:microsoft.com/office/officeart/2005/8/layout/hierarchy2"/>
    <dgm:cxn modelId="{BB9B8FEF-41B3-441F-B6D2-D8FFDB54F84B}" srcId="{67299792-C4C5-4C9B-87B9-D3DD33F039E6}" destId="{B2DC585B-0D55-4E86-9790-3F9AB6C67FBB}" srcOrd="0" destOrd="0" parTransId="{0B6FF3B3-A668-4011-912A-098CE953F239}" sibTransId="{06E7A669-AB25-4BEA-BF60-7A63CA59FDBC}"/>
    <dgm:cxn modelId="{FEBA34C7-692F-427E-8D55-F2336730E7F1}" type="presOf" srcId="{13D2CF16-1143-4303-A0EA-A8812D820302}" destId="{5B4B9BC9-401B-43E8-94A8-440B49B87906}" srcOrd="0" destOrd="0" presId="urn:microsoft.com/office/officeart/2005/8/layout/hierarchy2"/>
    <dgm:cxn modelId="{DE232050-3DF9-465F-BBDC-0D76021DCEBA}" srcId="{4F3AB8DA-9E88-4457-85B1-14F31D0199CF}" destId="{731329A5-6BB8-4D0B-A4BA-9AEF7EA5CBC7}" srcOrd="0" destOrd="0" parTransId="{70747D36-FC0C-47DD-A4BD-D60652F9CDF1}" sibTransId="{0CB58EE1-99A5-42D3-8E49-7B4D56FF5E55}"/>
    <dgm:cxn modelId="{6A1CF99C-5092-4439-954F-80471AF1A827}" type="presOf" srcId="{B1516875-EFD6-4D5D-9BA6-3F352126BBE7}" destId="{2E1922AD-B850-4833-9F6D-9F0034CBE12C}" srcOrd="0" destOrd="0" presId="urn:microsoft.com/office/officeart/2005/8/layout/hierarchy2"/>
    <dgm:cxn modelId="{04E36149-D21E-47EC-A3AA-ED011DBEA828}" type="presOf" srcId="{27C9A583-8DB1-4973-9804-BC85E7D87DBE}" destId="{B45F289C-F499-42DA-9293-0CE5023F8473}" srcOrd="0" destOrd="0" presId="urn:microsoft.com/office/officeart/2005/8/layout/hierarchy2"/>
    <dgm:cxn modelId="{23230B47-5242-497B-96CD-B8FAA45DFD46}" srcId="{D6A4EDA0-3313-4006-A205-25BB565EFE2D}" destId="{B7D3CD5B-98C3-43EE-8113-48260D024A2E}" srcOrd="0" destOrd="0" parTransId="{C32D9129-CE10-4486-8310-2915081DC1F8}" sibTransId="{96BE5745-1743-4E74-95CF-42F3D5108212}"/>
    <dgm:cxn modelId="{9541E43B-855F-4109-8338-627BB6399727}" type="presOf" srcId="{67299792-C4C5-4C9B-87B9-D3DD33F039E6}" destId="{F5632363-9769-45A0-8377-57E4DBAA620F}" srcOrd="0" destOrd="0" presId="urn:microsoft.com/office/officeart/2005/8/layout/hierarchy2"/>
    <dgm:cxn modelId="{63CF57E1-E913-468D-A98B-A05525DA1F30}" type="presOf" srcId="{B7D3CD5B-98C3-43EE-8113-48260D024A2E}" destId="{0C98A7BD-4C8A-431F-8533-A0CB59A90A5A}" srcOrd="0" destOrd="0" presId="urn:microsoft.com/office/officeart/2005/8/layout/hierarchy2"/>
    <dgm:cxn modelId="{43C6330B-A6EA-408F-A8CE-1A935BBC4C9E}" type="presOf" srcId="{70747D36-FC0C-47DD-A4BD-D60652F9CDF1}" destId="{F457EF69-51C8-48AA-96EC-5C5BFBF39825}" srcOrd="0" destOrd="0" presId="urn:microsoft.com/office/officeart/2005/8/layout/hierarchy2"/>
    <dgm:cxn modelId="{2CC2B5E8-5F21-4FA0-B155-23C119BD558F}" type="presOf" srcId="{0F3FACED-8A60-444F-897C-F6B4F400AC10}" destId="{C641452A-C48E-4CA5-A525-6B79EE9C87B3}" srcOrd="0" destOrd="0" presId="urn:microsoft.com/office/officeart/2005/8/layout/hierarchy2"/>
    <dgm:cxn modelId="{8096B449-7337-40D2-A723-64FA90C1415B}" type="presOf" srcId="{1E9AF3C1-8E60-4819-8A28-6CB8A9D60E70}" destId="{7D832647-BB7D-476B-BE58-EB2E524E0CF6}" srcOrd="0" destOrd="0" presId="urn:microsoft.com/office/officeart/2005/8/layout/hierarchy2"/>
    <dgm:cxn modelId="{10AFDAD3-5E1D-402E-A1E0-8FA6BD798689}" type="presOf" srcId="{FC562AC3-B455-4B17-A8DC-CFF4636D1D48}" destId="{39A70191-26F5-439C-9C6E-7C7693E93D54}" srcOrd="0" destOrd="0" presId="urn:microsoft.com/office/officeart/2005/8/layout/hierarchy2"/>
    <dgm:cxn modelId="{06F55FCC-B231-4C52-9D18-BE7BF16AED2D}" srcId="{B7D3CD5B-98C3-43EE-8113-48260D024A2E}" destId="{0F3FACED-8A60-444F-897C-F6B4F400AC10}" srcOrd="0" destOrd="0" parTransId="{5A5B5AE9-852A-48E7-844E-AD7247204253}" sibTransId="{A39C45D0-AD72-4593-9483-A88EBC413940}"/>
    <dgm:cxn modelId="{AB714951-CBBC-4F4D-92F1-A16F5C7A2C87}" type="presOf" srcId="{731329A5-6BB8-4D0B-A4BA-9AEF7EA5CBC7}" destId="{20206213-E335-4AE4-8C40-4063E3BF8B69}" srcOrd="0" destOrd="0" presId="urn:microsoft.com/office/officeart/2005/8/layout/hierarchy2"/>
    <dgm:cxn modelId="{F23FB263-CA46-4BE0-B6DC-A0CF1F1B1A75}" type="presOf" srcId="{C1C1105A-ABC0-4FB3-B08B-AD80454DF220}" destId="{6D44B6EB-7C71-4F80-86CE-BCC84030F045}" srcOrd="0" destOrd="0" presId="urn:microsoft.com/office/officeart/2005/8/layout/hierarchy2"/>
    <dgm:cxn modelId="{3C57B441-ABF8-4BA9-959B-1BC843A3E483}" srcId="{D6A4EDA0-3313-4006-A205-25BB565EFE2D}" destId="{67299792-C4C5-4C9B-87B9-D3DD33F039E6}" srcOrd="1" destOrd="0" parTransId="{681E2DBC-B868-4BD1-B968-953C0DE92569}" sibTransId="{813807C7-259E-4A62-A781-67A7C5E80995}"/>
    <dgm:cxn modelId="{59E51AB3-6660-4D39-ABBD-32F4582C5C14}" srcId="{1B07908A-7A2D-41AE-B0FD-58ECF9B6BFC6}" destId="{A7AA269C-4883-41B3-AAD3-F1C88BE1640A}" srcOrd="3" destOrd="0" parTransId="{620C9AD6-12A8-436E-8866-6CA08FA49E13}" sibTransId="{C6A8BD7C-9DD6-4EE6-BC8C-7A247D2B44EE}"/>
    <dgm:cxn modelId="{BD1582A1-E17F-4F8F-99DA-ABA691FC1A52}" type="presOf" srcId="{B2DC585B-0D55-4E86-9790-3F9AB6C67FBB}" destId="{4C5AE9C9-9F36-44A9-A0EB-8D54AFE58048}" srcOrd="0" destOrd="0" presId="urn:microsoft.com/office/officeart/2005/8/layout/hierarchy2"/>
    <dgm:cxn modelId="{FAB7E5FF-FF61-4EB2-8C0A-934BC1E31BF7}" type="presOf" srcId="{5A5B5AE9-852A-48E7-844E-AD7247204253}" destId="{3547565E-C879-4AC2-A69E-4EDF961CA762}" srcOrd="1" destOrd="0" presId="urn:microsoft.com/office/officeart/2005/8/layout/hierarchy2"/>
    <dgm:cxn modelId="{7F8932D5-BC48-42EE-8B9E-E64DFAF6995D}" srcId="{1B07908A-7A2D-41AE-B0FD-58ECF9B6BFC6}" destId="{FC562AC3-B455-4B17-A8DC-CFF4636D1D48}" srcOrd="1" destOrd="0" parTransId="{13D2CF16-1143-4303-A0EA-A8812D820302}" sibTransId="{58E45456-4543-47B5-8DBD-0FEE8235881D}"/>
    <dgm:cxn modelId="{A53FC707-ED9E-4D7F-BCB7-07BAA018829E}" type="presOf" srcId="{EDAD22F6-9A81-44BF-8818-43C43A55AC0E}" destId="{50323691-F6F2-4741-A62F-2B81BDCB9256}" srcOrd="1" destOrd="0" presId="urn:microsoft.com/office/officeart/2005/8/layout/hierarchy2"/>
    <dgm:cxn modelId="{1AEE55F0-747C-4F69-9108-C794C8B49A15}" type="presOf" srcId="{620C9AD6-12A8-436E-8866-6CA08FA49E13}" destId="{9A2D3166-3354-4F91-ABD2-2C213AC3EE03}" srcOrd="1" destOrd="0" presId="urn:microsoft.com/office/officeart/2005/8/layout/hierarchy2"/>
    <dgm:cxn modelId="{9322786A-9C60-4D1A-873F-0F0ECEED6AE8}" type="presOf" srcId="{76ABA7B9-9994-46ED-9A67-53C2F7B3FF16}" destId="{56C1068F-C517-403B-BC7D-7870AE45C4E0}" srcOrd="0" destOrd="0" presId="urn:microsoft.com/office/officeart/2005/8/layout/hierarchy2"/>
    <dgm:cxn modelId="{FE822616-E9EE-4DE1-A7F0-DCF36B4D88D2}" srcId="{D6A4EDA0-3313-4006-A205-25BB565EFE2D}" destId="{6EEC8C60-A147-4F6A-9F09-706807065DE4}" srcOrd="2" destOrd="0" parTransId="{A0E40DD6-38AF-41F2-9467-EDEA2B5D562A}" sibTransId="{3E83131C-E26E-4FBC-BBA6-A392027A87D9}"/>
    <dgm:cxn modelId="{A59E9681-A0FF-4F8C-BC28-B0C584EADC24}" type="presParOf" srcId="{56AF8535-7FEA-4073-B9C7-80B105375F53}" destId="{5F52679B-C6EF-4A24-AAEB-5E153785C3B8}" srcOrd="0" destOrd="0" presId="urn:microsoft.com/office/officeart/2005/8/layout/hierarchy2"/>
    <dgm:cxn modelId="{6683D37F-1E1E-458C-BE9D-F0EA5819C201}" type="presParOf" srcId="{5F52679B-C6EF-4A24-AAEB-5E153785C3B8}" destId="{0C98A7BD-4C8A-431F-8533-A0CB59A90A5A}" srcOrd="0" destOrd="0" presId="urn:microsoft.com/office/officeart/2005/8/layout/hierarchy2"/>
    <dgm:cxn modelId="{839809EF-9DF6-4A5A-89AD-4D8D6D54F84B}" type="presParOf" srcId="{5F52679B-C6EF-4A24-AAEB-5E153785C3B8}" destId="{0EB3425D-82B3-42BA-B426-7259CB25E876}" srcOrd="1" destOrd="0" presId="urn:microsoft.com/office/officeart/2005/8/layout/hierarchy2"/>
    <dgm:cxn modelId="{E5417FB1-A835-4F1D-9F55-4528B67DCF43}" type="presParOf" srcId="{0EB3425D-82B3-42BA-B426-7259CB25E876}" destId="{544835F1-1D44-4AC4-BA8F-9135F7ACA0C0}" srcOrd="0" destOrd="0" presId="urn:microsoft.com/office/officeart/2005/8/layout/hierarchy2"/>
    <dgm:cxn modelId="{0FE28B3B-2912-431C-86E0-3AB3321F5560}" type="presParOf" srcId="{544835F1-1D44-4AC4-BA8F-9135F7ACA0C0}" destId="{3547565E-C879-4AC2-A69E-4EDF961CA762}" srcOrd="0" destOrd="0" presId="urn:microsoft.com/office/officeart/2005/8/layout/hierarchy2"/>
    <dgm:cxn modelId="{8E1C91DA-051A-4103-8CE4-304A1F37B6D7}" type="presParOf" srcId="{0EB3425D-82B3-42BA-B426-7259CB25E876}" destId="{89021757-C968-4234-B926-D98A6EB07531}" srcOrd="1" destOrd="0" presId="urn:microsoft.com/office/officeart/2005/8/layout/hierarchy2"/>
    <dgm:cxn modelId="{6059C577-7F79-4556-9D5B-5214F8DBE3A3}" type="presParOf" srcId="{89021757-C968-4234-B926-D98A6EB07531}" destId="{C641452A-C48E-4CA5-A525-6B79EE9C87B3}" srcOrd="0" destOrd="0" presId="urn:microsoft.com/office/officeart/2005/8/layout/hierarchy2"/>
    <dgm:cxn modelId="{6AF165E9-3F7C-4DDB-AE66-E5EF9FEFD374}" type="presParOf" srcId="{89021757-C968-4234-B926-D98A6EB07531}" destId="{741C38DA-02CA-436B-83B3-A281F8678258}" srcOrd="1" destOrd="0" presId="urn:microsoft.com/office/officeart/2005/8/layout/hierarchy2"/>
    <dgm:cxn modelId="{1EF12C04-796F-4126-9A9A-600C333E4263}" type="presParOf" srcId="{56AF8535-7FEA-4073-B9C7-80B105375F53}" destId="{318CFB9F-7391-4AD3-9155-FF605F8E11AF}" srcOrd="1" destOrd="0" presId="urn:microsoft.com/office/officeart/2005/8/layout/hierarchy2"/>
    <dgm:cxn modelId="{ED261DCB-153A-4A84-A361-7A97859630A0}" type="presParOf" srcId="{318CFB9F-7391-4AD3-9155-FF605F8E11AF}" destId="{F5632363-9769-45A0-8377-57E4DBAA620F}" srcOrd="0" destOrd="0" presId="urn:microsoft.com/office/officeart/2005/8/layout/hierarchy2"/>
    <dgm:cxn modelId="{0CFBAA90-1F53-4EC6-82C6-091B46241249}" type="presParOf" srcId="{318CFB9F-7391-4AD3-9155-FF605F8E11AF}" destId="{A9E07AAD-6B12-4C7D-9FF2-CE66B68EE712}" srcOrd="1" destOrd="0" presId="urn:microsoft.com/office/officeart/2005/8/layout/hierarchy2"/>
    <dgm:cxn modelId="{CECA1AAF-5A90-4A0B-95DE-4454FA94C9DD}" type="presParOf" srcId="{A9E07AAD-6B12-4C7D-9FF2-CE66B68EE712}" destId="{2D7333F1-67F5-4C6D-9D0B-1586AC775461}" srcOrd="0" destOrd="0" presId="urn:microsoft.com/office/officeart/2005/8/layout/hierarchy2"/>
    <dgm:cxn modelId="{BE78A478-B15D-43A9-9500-E396659DBDD3}" type="presParOf" srcId="{2D7333F1-67F5-4C6D-9D0B-1586AC775461}" destId="{8879637B-6E77-456F-8920-36AD9CA38E02}" srcOrd="0" destOrd="0" presId="urn:microsoft.com/office/officeart/2005/8/layout/hierarchy2"/>
    <dgm:cxn modelId="{FD24DE5B-EE43-4AB5-A1BC-6548DAD7CF10}" type="presParOf" srcId="{A9E07AAD-6B12-4C7D-9FF2-CE66B68EE712}" destId="{22E27431-777D-49FC-87D1-2C6815AF3B94}" srcOrd="1" destOrd="0" presId="urn:microsoft.com/office/officeart/2005/8/layout/hierarchy2"/>
    <dgm:cxn modelId="{E36C8217-A4AC-444D-ACDD-B48CBF896629}" type="presParOf" srcId="{22E27431-777D-49FC-87D1-2C6815AF3B94}" destId="{4C5AE9C9-9F36-44A9-A0EB-8D54AFE58048}" srcOrd="0" destOrd="0" presId="urn:microsoft.com/office/officeart/2005/8/layout/hierarchy2"/>
    <dgm:cxn modelId="{95CBCF9B-F1FC-43B6-B98B-52E350FB44BC}" type="presParOf" srcId="{22E27431-777D-49FC-87D1-2C6815AF3B94}" destId="{8CC65C93-991E-48FC-9B3E-75144BB284C5}" srcOrd="1" destOrd="0" presId="urn:microsoft.com/office/officeart/2005/8/layout/hierarchy2"/>
    <dgm:cxn modelId="{9A4C578B-1EAE-4284-A7FE-50B8D1A2D032}" type="presParOf" srcId="{A9E07AAD-6B12-4C7D-9FF2-CE66B68EE712}" destId="{6D44B6EB-7C71-4F80-86CE-BCC84030F045}" srcOrd="2" destOrd="0" presId="urn:microsoft.com/office/officeart/2005/8/layout/hierarchy2"/>
    <dgm:cxn modelId="{3730B23A-AB72-4BC5-B787-9D5167260400}" type="presParOf" srcId="{6D44B6EB-7C71-4F80-86CE-BCC84030F045}" destId="{88B4CFC7-A97F-44F8-8824-C3CF2E79C255}" srcOrd="0" destOrd="0" presId="urn:microsoft.com/office/officeart/2005/8/layout/hierarchy2"/>
    <dgm:cxn modelId="{2080D0E0-A99C-4A5E-87BD-4B2F0F9F5670}" type="presParOf" srcId="{A9E07AAD-6B12-4C7D-9FF2-CE66B68EE712}" destId="{E06045CC-EBBB-4A9D-A970-A0FC92A74F35}" srcOrd="3" destOrd="0" presId="urn:microsoft.com/office/officeart/2005/8/layout/hierarchy2"/>
    <dgm:cxn modelId="{ED7C6415-33E4-4EF0-A719-D276233E6465}" type="presParOf" srcId="{E06045CC-EBBB-4A9D-A970-A0FC92A74F35}" destId="{8F53907C-0BFB-4023-BA68-11C9FDE55F59}" srcOrd="0" destOrd="0" presId="urn:microsoft.com/office/officeart/2005/8/layout/hierarchy2"/>
    <dgm:cxn modelId="{A5BD6998-F4B1-4B99-A01B-00E4E63F0C1B}" type="presParOf" srcId="{E06045CC-EBBB-4A9D-A970-A0FC92A74F35}" destId="{3A5192D7-14F0-4197-9150-B55AAEAA4AC7}" srcOrd="1" destOrd="0" presId="urn:microsoft.com/office/officeart/2005/8/layout/hierarchy2"/>
    <dgm:cxn modelId="{9E45D2B0-BC3D-44A3-A57D-BB3F823361C9}" type="presParOf" srcId="{56AF8535-7FEA-4073-B9C7-80B105375F53}" destId="{F81298BE-B9F6-4694-A32A-DDBB723215D9}" srcOrd="2" destOrd="0" presId="urn:microsoft.com/office/officeart/2005/8/layout/hierarchy2"/>
    <dgm:cxn modelId="{11BC441F-71E0-4AB4-8249-247B8E5A6480}" type="presParOf" srcId="{F81298BE-B9F6-4694-A32A-DDBB723215D9}" destId="{DB56CDD2-FB21-4DBF-B9B2-14BA641D19A7}" srcOrd="0" destOrd="0" presId="urn:microsoft.com/office/officeart/2005/8/layout/hierarchy2"/>
    <dgm:cxn modelId="{06247178-3A73-4E4F-AE6F-E304F454F272}" type="presParOf" srcId="{F81298BE-B9F6-4694-A32A-DDBB723215D9}" destId="{948C2541-7A74-472E-87B5-66A0B6D5B171}" srcOrd="1" destOrd="0" presId="urn:microsoft.com/office/officeart/2005/8/layout/hierarchy2"/>
    <dgm:cxn modelId="{9A8582A6-3E7E-4AF4-82E4-7C12F4C9C5ED}" type="presParOf" srcId="{948C2541-7A74-472E-87B5-66A0B6D5B171}" destId="{B45F289C-F499-42DA-9293-0CE5023F8473}" srcOrd="0" destOrd="0" presId="urn:microsoft.com/office/officeart/2005/8/layout/hierarchy2"/>
    <dgm:cxn modelId="{AE7EFBF3-89F8-4B8E-B4BA-09D5AA217CD1}" type="presParOf" srcId="{B45F289C-F499-42DA-9293-0CE5023F8473}" destId="{7B4BE894-DB80-41E5-A02A-2040F34F8614}" srcOrd="0" destOrd="0" presId="urn:microsoft.com/office/officeart/2005/8/layout/hierarchy2"/>
    <dgm:cxn modelId="{62D86715-9B85-4F04-8786-0BC04EE7B4BC}" type="presParOf" srcId="{948C2541-7A74-472E-87B5-66A0B6D5B171}" destId="{BFB46F99-63B4-48FC-B949-D3C5354BFD64}" srcOrd="1" destOrd="0" presId="urn:microsoft.com/office/officeart/2005/8/layout/hierarchy2"/>
    <dgm:cxn modelId="{7C8A3800-57D1-42BA-BFED-695A2D939D88}" type="presParOf" srcId="{BFB46F99-63B4-48FC-B949-D3C5354BFD64}" destId="{FADF0B1A-FB33-473E-9095-DFB65C3F74E0}" srcOrd="0" destOrd="0" presId="urn:microsoft.com/office/officeart/2005/8/layout/hierarchy2"/>
    <dgm:cxn modelId="{0A99B578-32FB-4B0F-88EF-CFF1D4EADD20}" type="presParOf" srcId="{BFB46F99-63B4-48FC-B949-D3C5354BFD64}" destId="{3DF2E4BF-2C50-4922-B6D3-71694AC85559}" srcOrd="1" destOrd="0" presId="urn:microsoft.com/office/officeart/2005/8/layout/hierarchy2"/>
    <dgm:cxn modelId="{BA562C0D-FE68-421D-9EFA-02BD2D4902EB}" type="presParOf" srcId="{56AF8535-7FEA-4073-B9C7-80B105375F53}" destId="{B61F89AE-C2E1-40E1-ACED-48FE058CCC2B}" srcOrd="3" destOrd="0" presId="urn:microsoft.com/office/officeart/2005/8/layout/hierarchy2"/>
    <dgm:cxn modelId="{7C717818-B2E9-4C18-B444-7932BD24105F}" type="presParOf" srcId="{B61F89AE-C2E1-40E1-ACED-48FE058CCC2B}" destId="{9B11F389-D3D3-4163-8E15-830C049480FD}" srcOrd="0" destOrd="0" presId="urn:microsoft.com/office/officeart/2005/8/layout/hierarchy2"/>
    <dgm:cxn modelId="{E0C40AFA-98D6-4A69-BC7E-C5A277E2F0C9}" type="presParOf" srcId="{B61F89AE-C2E1-40E1-ACED-48FE058CCC2B}" destId="{5AE798E7-FA1A-4C37-BF82-BC6992D06D13}" srcOrd="1" destOrd="0" presId="urn:microsoft.com/office/officeart/2005/8/layout/hierarchy2"/>
    <dgm:cxn modelId="{7CDDFDBF-F783-4141-B5E9-6D915798F3AE}" type="presParOf" srcId="{5AE798E7-FA1A-4C37-BF82-BC6992D06D13}" destId="{CF4043C5-6049-41F4-95B3-6FF8BE0A6685}" srcOrd="0" destOrd="0" presId="urn:microsoft.com/office/officeart/2005/8/layout/hierarchy2"/>
    <dgm:cxn modelId="{93070B7E-32C3-4B00-955D-4C8FF7F76B2C}" type="presParOf" srcId="{CF4043C5-6049-41F4-95B3-6FF8BE0A6685}" destId="{437BC11C-2C2B-4E3E-BFC4-C1AB63101799}" srcOrd="0" destOrd="0" presId="urn:microsoft.com/office/officeart/2005/8/layout/hierarchy2"/>
    <dgm:cxn modelId="{0D5C060B-2DB3-49AD-A0AA-59BCE8770FE5}" type="presParOf" srcId="{5AE798E7-FA1A-4C37-BF82-BC6992D06D13}" destId="{E34FC136-6D58-4534-8C56-938AD0CC67EC}" srcOrd="1" destOrd="0" presId="urn:microsoft.com/office/officeart/2005/8/layout/hierarchy2"/>
    <dgm:cxn modelId="{86266BAD-BC79-4DFA-B8A5-58C41B658974}" type="presParOf" srcId="{E34FC136-6D58-4534-8C56-938AD0CC67EC}" destId="{72FA0B65-8231-4F0B-84C1-ECC64A61DF32}" srcOrd="0" destOrd="0" presId="urn:microsoft.com/office/officeart/2005/8/layout/hierarchy2"/>
    <dgm:cxn modelId="{1D8350FA-F500-49F1-977E-35B2B0C791CA}" type="presParOf" srcId="{E34FC136-6D58-4534-8C56-938AD0CC67EC}" destId="{CE91D45D-2140-4387-B002-454FC447961F}" srcOrd="1" destOrd="0" presId="urn:microsoft.com/office/officeart/2005/8/layout/hierarchy2"/>
    <dgm:cxn modelId="{4A22E138-83D9-428C-AAC3-A88F279F9120}" type="presParOf" srcId="{CE91D45D-2140-4387-B002-454FC447961F}" destId="{F457EF69-51C8-48AA-96EC-5C5BFBF39825}" srcOrd="0" destOrd="0" presId="urn:microsoft.com/office/officeart/2005/8/layout/hierarchy2"/>
    <dgm:cxn modelId="{3D5C91BB-D006-4826-ABDE-83E33311CC9C}" type="presParOf" srcId="{F457EF69-51C8-48AA-96EC-5C5BFBF39825}" destId="{F2F6A80A-7D5D-470B-9B82-062EF33EDE66}" srcOrd="0" destOrd="0" presId="urn:microsoft.com/office/officeart/2005/8/layout/hierarchy2"/>
    <dgm:cxn modelId="{44870B9D-ADB0-4C56-8756-40059E14B577}" type="presParOf" srcId="{CE91D45D-2140-4387-B002-454FC447961F}" destId="{60FF2185-81AE-4D8D-8613-A41823A0610A}" srcOrd="1" destOrd="0" presId="urn:microsoft.com/office/officeart/2005/8/layout/hierarchy2"/>
    <dgm:cxn modelId="{B41BB1F3-4402-42F8-B7FB-5B2432B09A25}" type="presParOf" srcId="{60FF2185-81AE-4D8D-8613-A41823A0610A}" destId="{20206213-E335-4AE4-8C40-4063E3BF8B69}" srcOrd="0" destOrd="0" presId="urn:microsoft.com/office/officeart/2005/8/layout/hierarchy2"/>
    <dgm:cxn modelId="{F7EA5C61-F423-4A74-BB67-BDB413A622F2}" type="presParOf" srcId="{60FF2185-81AE-4D8D-8613-A41823A0610A}" destId="{526D7B10-C82F-4587-B991-8904187EFDDC}" srcOrd="1" destOrd="0" presId="urn:microsoft.com/office/officeart/2005/8/layout/hierarchy2"/>
    <dgm:cxn modelId="{DA9E8135-CA6C-486C-AA5A-FC2D19E7392D}" type="presParOf" srcId="{5AE798E7-FA1A-4C37-BF82-BC6992D06D13}" destId="{5B4B9BC9-401B-43E8-94A8-440B49B87906}" srcOrd="2" destOrd="0" presId="urn:microsoft.com/office/officeart/2005/8/layout/hierarchy2"/>
    <dgm:cxn modelId="{BCFE1545-5B76-4C2B-9AA1-515DBCE138D1}" type="presParOf" srcId="{5B4B9BC9-401B-43E8-94A8-440B49B87906}" destId="{14AB9605-3408-412F-AB83-AB81E6D3B52B}" srcOrd="0" destOrd="0" presId="urn:microsoft.com/office/officeart/2005/8/layout/hierarchy2"/>
    <dgm:cxn modelId="{8818B8AA-3BFE-40F0-92D3-0534921CF8A2}" type="presParOf" srcId="{5AE798E7-FA1A-4C37-BF82-BC6992D06D13}" destId="{358C927B-6BF3-4714-BB34-4187E1E669D1}" srcOrd="3" destOrd="0" presId="urn:microsoft.com/office/officeart/2005/8/layout/hierarchy2"/>
    <dgm:cxn modelId="{082CA1F1-0962-4159-84D9-3E12D685F3C0}" type="presParOf" srcId="{358C927B-6BF3-4714-BB34-4187E1E669D1}" destId="{39A70191-26F5-439C-9C6E-7C7693E93D54}" srcOrd="0" destOrd="0" presId="urn:microsoft.com/office/officeart/2005/8/layout/hierarchy2"/>
    <dgm:cxn modelId="{528B0133-6E63-4964-9767-45909DCB1DCF}" type="presParOf" srcId="{358C927B-6BF3-4714-BB34-4187E1E669D1}" destId="{D5208702-62C4-4DFC-916C-79D80A1829F4}" srcOrd="1" destOrd="0" presId="urn:microsoft.com/office/officeart/2005/8/layout/hierarchy2"/>
    <dgm:cxn modelId="{21EB100E-D284-4309-833D-C00C3F5C2A8F}" type="presParOf" srcId="{D5208702-62C4-4DFC-916C-79D80A1829F4}" destId="{FC85DC03-93A4-4524-B166-79FB05910DA5}" srcOrd="0" destOrd="0" presId="urn:microsoft.com/office/officeart/2005/8/layout/hierarchy2"/>
    <dgm:cxn modelId="{78877918-704B-45CB-B5E4-8539CF210C2F}" type="presParOf" srcId="{FC85DC03-93A4-4524-B166-79FB05910DA5}" destId="{2AB93C7E-13F7-4521-9C7F-5E178D7B737E}" srcOrd="0" destOrd="0" presId="urn:microsoft.com/office/officeart/2005/8/layout/hierarchy2"/>
    <dgm:cxn modelId="{AB527F67-037D-431E-8D14-DACE615384BE}" type="presParOf" srcId="{D5208702-62C4-4DFC-916C-79D80A1829F4}" destId="{316F133F-6D48-4DF6-9A60-D992B9E2E8A9}" srcOrd="1" destOrd="0" presId="urn:microsoft.com/office/officeart/2005/8/layout/hierarchy2"/>
    <dgm:cxn modelId="{0615F095-28A9-46DF-A97A-126F3B409A64}" type="presParOf" srcId="{316F133F-6D48-4DF6-9A60-D992B9E2E8A9}" destId="{B42CB89F-D825-4EE0-8FB1-40299000E69E}" srcOrd="0" destOrd="0" presId="urn:microsoft.com/office/officeart/2005/8/layout/hierarchy2"/>
    <dgm:cxn modelId="{52A7609B-AFF8-4145-A9C4-D9F430B48E79}" type="presParOf" srcId="{316F133F-6D48-4DF6-9A60-D992B9E2E8A9}" destId="{0613C786-A5EB-4980-965F-CD28A9F7315C}" srcOrd="1" destOrd="0" presId="urn:microsoft.com/office/officeart/2005/8/layout/hierarchy2"/>
    <dgm:cxn modelId="{2331B2D5-0D4D-4E05-AC29-DF67A72F0BF1}" type="presParOf" srcId="{5AE798E7-FA1A-4C37-BF82-BC6992D06D13}" destId="{ABDD4D84-531E-410F-8F7F-EC716547C0AD}" srcOrd="4" destOrd="0" presId="urn:microsoft.com/office/officeart/2005/8/layout/hierarchy2"/>
    <dgm:cxn modelId="{4F04A3EF-DE4A-4651-801D-E4520C02E5DD}" type="presParOf" srcId="{ABDD4D84-531E-410F-8F7F-EC716547C0AD}" destId="{50323691-F6F2-4741-A62F-2B81BDCB9256}" srcOrd="0" destOrd="0" presId="urn:microsoft.com/office/officeart/2005/8/layout/hierarchy2"/>
    <dgm:cxn modelId="{D4907AA0-376C-4F24-8361-E17B8681F048}" type="presParOf" srcId="{5AE798E7-FA1A-4C37-BF82-BC6992D06D13}" destId="{1AF6BE70-1EE4-4A4B-971F-185CC0269B9D}" srcOrd="5" destOrd="0" presId="urn:microsoft.com/office/officeart/2005/8/layout/hierarchy2"/>
    <dgm:cxn modelId="{0A949C31-CEAB-4C43-B24B-5A188942C0F9}" type="presParOf" srcId="{1AF6BE70-1EE4-4A4B-971F-185CC0269B9D}" destId="{56C1068F-C517-403B-BC7D-7870AE45C4E0}" srcOrd="0" destOrd="0" presId="urn:microsoft.com/office/officeart/2005/8/layout/hierarchy2"/>
    <dgm:cxn modelId="{D81DB6DB-5C70-48D7-92F8-350A22B47773}" type="presParOf" srcId="{1AF6BE70-1EE4-4A4B-971F-185CC0269B9D}" destId="{DBD13093-EBFA-4C6E-AA95-469133EC2C86}" srcOrd="1" destOrd="0" presId="urn:microsoft.com/office/officeart/2005/8/layout/hierarchy2"/>
    <dgm:cxn modelId="{8C878ACE-D162-45BF-808C-A3DCB2B46E56}" type="presParOf" srcId="{DBD13093-EBFA-4C6E-AA95-469133EC2C86}" destId="{CFEA474C-2636-415C-B1BE-83A5D75EFC68}" srcOrd="0" destOrd="0" presId="urn:microsoft.com/office/officeart/2005/8/layout/hierarchy2"/>
    <dgm:cxn modelId="{45BBE762-0C7F-4869-B55D-6014783D7D1A}" type="presParOf" srcId="{CFEA474C-2636-415C-B1BE-83A5D75EFC68}" destId="{6F946197-1751-4440-947F-C593B2D9E4F7}" srcOrd="0" destOrd="0" presId="urn:microsoft.com/office/officeart/2005/8/layout/hierarchy2"/>
    <dgm:cxn modelId="{B65F47E5-EEFF-4157-80B2-A63DAB425E36}" type="presParOf" srcId="{DBD13093-EBFA-4C6E-AA95-469133EC2C86}" destId="{9F3B1CED-6570-4E83-BD91-A096E422B14F}" srcOrd="1" destOrd="0" presId="urn:microsoft.com/office/officeart/2005/8/layout/hierarchy2"/>
    <dgm:cxn modelId="{75E6189D-9254-40A4-8B9A-F148F40D27B3}" type="presParOf" srcId="{9F3B1CED-6570-4E83-BD91-A096E422B14F}" destId="{2E1922AD-B850-4833-9F6D-9F0034CBE12C}" srcOrd="0" destOrd="0" presId="urn:microsoft.com/office/officeart/2005/8/layout/hierarchy2"/>
    <dgm:cxn modelId="{350FB721-E6A6-4925-BCB0-293465BF4186}" type="presParOf" srcId="{9F3B1CED-6570-4E83-BD91-A096E422B14F}" destId="{A85C4319-1502-4C0A-BEAC-B001B910ECE5}" srcOrd="1" destOrd="0" presId="urn:microsoft.com/office/officeart/2005/8/layout/hierarchy2"/>
    <dgm:cxn modelId="{81F38758-75D9-48F0-9590-2C174D59D8C0}" type="presParOf" srcId="{5AE798E7-FA1A-4C37-BF82-BC6992D06D13}" destId="{E23AF1FA-8890-44DF-8BD9-CAAA37274E8D}" srcOrd="6" destOrd="0" presId="urn:microsoft.com/office/officeart/2005/8/layout/hierarchy2"/>
    <dgm:cxn modelId="{005D29E3-E79C-49D1-99B1-B28119172A3B}" type="presParOf" srcId="{E23AF1FA-8890-44DF-8BD9-CAAA37274E8D}" destId="{9A2D3166-3354-4F91-ABD2-2C213AC3EE03}" srcOrd="0" destOrd="0" presId="urn:microsoft.com/office/officeart/2005/8/layout/hierarchy2"/>
    <dgm:cxn modelId="{BEF5BBA5-EC22-4FF3-9621-BD85FBCEEC9F}" type="presParOf" srcId="{5AE798E7-FA1A-4C37-BF82-BC6992D06D13}" destId="{8F78BA92-D950-4EA1-A48F-A279D247B975}" srcOrd="7" destOrd="0" presId="urn:microsoft.com/office/officeart/2005/8/layout/hierarchy2"/>
    <dgm:cxn modelId="{672C248E-A3A8-40C2-AB19-4D84D77AD65B}" type="presParOf" srcId="{8F78BA92-D950-4EA1-A48F-A279D247B975}" destId="{604FC788-CAA3-4D08-AE45-1C91D2875241}" srcOrd="0" destOrd="0" presId="urn:microsoft.com/office/officeart/2005/8/layout/hierarchy2"/>
    <dgm:cxn modelId="{A548B96A-72B5-4CAF-8757-7F2B4F8E059E}" type="presParOf" srcId="{8F78BA92-D950-4EA1-A48F-A279D247B975}" destId="{022C3F6B-7CB5-41E2-95A7-DD62BFED41FA}" srcOrd="1" destOrd="0" presId="urn:microsoft.com/office/officeart/2005/8/layout/hierarchy2"/>
    <dgm:cxn modelId="{867E3FB3-4775-494E-97A7-F9AA09B4EC64}" type="presParOf" srcId="{022C3F6B-7CB5-41E2-95A7-DD62BFED41FA}" destId="{7D832647-BB7D-476B-BE58-EB2E524E0CF6}" srcOrd="0" destOrd="0" presId="urn:microsoft.com/office/officeart/2005/8/layout/hierarchy2"/>
    <dgm:cxn modelId="{6C31040E-9BF9-48BB-A44C-CB2D5001215A}" type="presParOf" srcId="{7D832647-BB7D-476B-BE58-EB2E524E0CF6}" destId="{D0BB063A-7A05-4FDE-BAC5-01B90E651792}" srcOrd="0" destOrd="0" presId="urn:microsoft.com/office/officeart/2005/8/layout/hierarchy2"/>
    <dgm:cxn modelId="{BC141C0C-A8CE-4DE2-9B2E-17B7066C90D8}" type="presParOf" srcId="{022C3F6B-7CB5-41E2-95A7-DD62BFED41FA}" destId="{73C8F06A-4912-4477-B7CB-5C03F4CD84C4}" srcOrd="1" destOrd="0" presId="urn:microsoft.com/office/officeart/2005/8/layout/hierarchy2"/>
    <dgm:cxn modelId="{05C7A858-445A-4EF5-9886-374E65606B0F}" type="presParOf" srcId="{73C8F06A-4912-4477-B7CB-5C03F4CD84C4}" destId="{7C0153F3-62A9-48D3-99EB-5284972C8D1C}" srcOrd="0" destOrd="0" presId="urn:microsoft.com/office/officeart/2005/8/layout/hierarchy2"/>
    <dgm:cxn modelId="{3BBD2CD2-1FBF-405B-80BD-A1DFFCFBD184}" type="presParOf" srcId="{73C8F06A-4912-4477-B7CB-5C03F4CD84C4}" destId="{41266CF4-AA48-4D62-ACE8-BB9D94F509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8A7BD-4C8A-431F-8533-A0CB59A90A5A}">
      <dsp:nvSpPr>
        <dsp:cNvPr id="0" name=""/>
        <dsp:cNvSpPr/>
      </dsp:nvSpPr>
      <dsp:spPr>
        <a:xfrm>
          <a:off x="3176351" y="4668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Penanggung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Jawab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3192873" y="21190"/>
        <a:ext cx="1095175" cy="531065"/>
      </dsp:txXfrm>
    </dsp:sp>
    <dsp:sp modelId="{544835F1-1D44-4AC4-BA8F-9135F7ACA0C0}">
      <dsp:nvSpPr>
        <dsp:cNvPr id="0" name=""/>
        <dsp:cNvSpPr/>
      </dsp:nvSpPr>
      <dsp:spPr>
        <a:xfrm>
          <a:off x="4304571" y="277865"/>
          <a:ext cx="45128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51287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18933" y="275440"/>
        <a:ext cx="22564" cy="22564"/>
      </dsp:txXfrm>
    </dsp:sp>
    <dsp:sp modelId="{C641452A-C48E-4CA5-A525-6B79EE9C87B3}">
      <dsp:nvSpPr>
        <dsp:cNvPr id="0" name=""/>
        <dsp:cNvSpPr/>
      </dsp:nvSpPr>
      <dsp:spPr>
        <a:xfrm>
          <a:off x="4755859" y="4668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Direktur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Rumah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Sakit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4772381" y="21190"/>
        <a:ext cx="1095175" cy="531065"/>
      </dsp:txXfrm>
    </dsp:sp>
    <dsp:sp modelId="{F5632363-9769-45A0-8377-57E4DBAA620F}">
      <dsp:nvSpPr>
        <dsp:cNvPr id="0" name=""/>
        <dsp:cNvSpPr/>
      </dsp:nvSpPr>
      <dsp:spPr>
        <a:xfrm>
          <a:off x="3176351" y="977757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Pengarah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3192873" y="994279"/>
        <a:ext cx="1095175" cy="531065"/>
      </dsp:txXfrm>
    </dsp:sp>
    <dsp:sp modelId="{2D7333F1-67F5-4C6D-9D0B-1586AC775461}">
      <dsp:nvSpPr>
        <dsp:cNvPr id="0" name=""/>
        <dsp:cNvSpPr/>
      </dsp:nvSpPr>
      <dsp:spPr>
        <a:xfrm rot="19457599">
          <a:off x="4252333" y="1088773"/>
          <a:ext cx="555762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555762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16321" y="1083737"/>
        <a:ext cx="27788" cy="27788"/>
      </dsp:txXfrm>
    </dsp:sp>
    <dsp:sp modelId="{4C5AE9C9-9F36-44A9-A0EB-8D54AFE58048}">
      <dsp:nvSpPr>
        <dsp:cNvPr id="0" name=""/>
        <dsp:cNvSpPr/>
      </dsp:nvSpPr>
      <dsp:spPr>
        <a:xfrm>
          <a:off x="4755859" y="653394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Wakil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Direktur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Administrasi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4772381" y="669916"/>
        <a:ext cx="1095175" cy="531065"/>
      </dsp:txXfrm>
    </dsp:sp>
    <dsp:sp modelId="{6D44B6EB-7C71-4F80-86CE-BCC84030F045}">
      <dsp:nvSpPr>
        <dsp:cNvPr id="0" name=""/>
        <dsp:cNvSpPr/>
      </dsp:nvSpPr>
      <dsp:spPr>
        <a:xfrm rot="2142401">
          <a:off x="4252333" y="1413137"/>
          <a:ext cx="555762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555762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16321" y="1408100"/>
        <a:ext cx="27788" cy="27788"/>
      </dsp:txXfrm>
    </dsp:sp>
    <dsp:sp modelId="{8F53907C-0BFB-4023-BA68-11C9FDE55F59}">
      <dsp:nvSpPr>
        <dsp:cNvPr id="0" name=""/>
        <dsp:cNvSpPr/>
      </dsp:nvSpPr>
      <dsp:spPr>
        <a:xfrm>
          <a:off x="4755859" y="1302121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Wakil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Direktur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Pelayan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Medis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4772381" y="1318643"/>
        <a:ext cx="1095175" cy="531065"/>
      </dsp:txXfrm>
    </dsp:sp>
    <dsp:sp modelId="{DB56CDD2-FB21-4DBF-B9B2-14BA641D19A7}">
      <dsp:nvSpPr>
        <dsp:cNvPr id="0" name=""/>
        <dsp:cNvSpPr/>
      </dsp:nvSpPr>
      <dsp:spPr>
        <a:xfrm>
          <a:off x="3176351" y="1950847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PPID </a:t>
          </a:r>
          <a:r>
            <a:rPr lang="en-US" sz="1200" b="1" kern="1200" dirty="0" err="1" smtClean="0">
              <a:solidFill>
                <a:schemeClr val="tx1"/>
              </a:solidFill>
            </a:rPr>
            <a:t>Pembantu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3192873" y="1967369"/>
        <a:ext cx="1095175" cy="531065"/>
      </dsp:txXfrm>
    </dsp:sp>
    <dsp:sp modelId="{B45F289C-F499-42DA-9293-0CE5023F8473}">
      <dsp:nvSpPr>
        <dsp:cNvPr id="0" name=""/>
        <dsp:cNvSpPr/>
      </dsp:nvSpPr>
      <dsp:spPr>
        <a:xfrm>
          <a:off x="4304571" y="2224045"/>
          <a:ext cx="45128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51287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18933" y="2221620"/>
        <a:ext cx="22564" cy="22564"/>
      </dsp:txXfrm>
    </dsp:sp>
    <dsp:sp modelId="{FADF0B1A-FB33-473E-9095-DFB65C3F74E0}">
      <dsp:nvSpPr>
        <dsp:cNvPr id="0" name=""/>
        <dsp:cNvSpPr/>
      </dsp:nvSpPr>
      <dsp:spPr>
        <a:xfrm>
          <a:off x="4755859" y="1950847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Kepala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Bagian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Umum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4772381" y="1967369"/>
        <a:ext cx="1095175" cy="531065"/>
      </dsp:txXfrm>
    </dsp:sp>
    <dsp:sp modelId="{9B11F389-D3D3-4163-8E15-830C049480FD}">
      <dsp:nvSpPr>
        <dsp:cNvPr id="0" name=""/>
        <dsp:cNvSpPr/>
      </dsp:nvSpPr>
      <dsp:spPr>
        <a:xfrm>
          <a:off x="3176351" y="3727025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Pelaksana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Teknis</a:t>
          </a:r>
          <a:r>
            <a:rPr lang="en-US" sz="1200" b="1" kern="1200" dirty="0" smtClean="0">
              <a:solidFill>
                <a:schemeClr val="tx1"/>
              </a:solidFill>
            </a:rPr>
            <a:t>/ </a:t>
          </a:r>
          <a:r>
            <a:rPr lang="en-US" sz="1200" b="1" kern="1200" dirty="0" err="1" smtClean="0">
              <a:solidFill>
                <a:schemeClr val="tx1"/>
              </a:solidFill>
            </a:rPr>
            <a:t>Administrasi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3192873" y="3743547"/>
        <a:ext cx="1095175" cy="531065"/>
      </dsp:txXfrm>
    </dsp:sp>
    <dsp:sp modelId="{CF4043C5-6049-41F4-95B3-6FF8BE0A6685}">
      <dsp:nvSpPr>
        <dsp:cNvPr id="0" name=""/>
        <dsp:cNvSpPr/>
      </dsp:nvSpPr>
      <dsp:spPr>
        <a:xfrm rot="17508893">
          <a:off x="3923007" y="3436497"/>
          <a:ext cx="1214416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1214416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99854" y="3414994"/>
        <a:ext cx="60720" cy="60720"/>
      </dsp:txXfrm>
    </dsp:sp>
    <dsp:sp modelId="{72FA0B65-8231-4F0B-84C1-ECC64A61DF32}">
      <dsp:nvSpPr>
        <dsp:cNvPr id="0" name=""/>
        <dsp:cNvSpPr/>
      </dsp:nvSpPr>
      <dsp:spPr>
        <a:xfrm>
          <a:off x="4755859" y="2599573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Ketua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4772381" y="2616095"/>
        <a:ext cx="1095175" cy="531065"/>
      </dsp:txXfrm>
    </dsp:sp>
    <dsp:sp modelId="{F457EF69-51C8-48AA-96EC-5C5BFBF39825}">
      <dsp:nvSpPr>
        <dsp:cNvPr id="0" name=""/>
        <dsp:cNvSpPr/>
      </dsp:nvSpPr>
      <dsp:spPr>
        <a:xfrm>
          <a:off x="5884079" y="2872771"/>
          <a:ext cx="45128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51287" y="88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98441" y="2870346"/>
        <a:ext cx="22564" cy="22564"/>
      </dsp:txXfrm>
    </dsp:sp>
    <dsp:sp modelId="{20206213-E335-4AE4-8C40-4063E3BF8B69}">
      <dsp:nvSpPr>
        <dsp:cNvPr id="0" name=""/>
        <dsp:cNvSpPr/>
      </dsp:nvSpPr>
      <dsp:spPr>
        <a:xfrm>
          <a:off x="6335367" y="2599573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Kasubag</a:t>
          </a:r>
          <a:r>
            <a:rPr lang="en-US" sz="1200" b="1" kern="1200" dirty="0" smtClean="0">
              <a:solidFill>
                <a:schemeClr val="tx1"/>
              </a:solidFill>
            </a:rPr>
            <a:t> RT </a:t>
          </a:r>
          <a:r>
            <a:rPr lang="en-US" sz="1200" b="1" kern="1200" dirty="0" err="1" smtClean="0">
              <a:solidFill>
                <a:schemeClr val="tx1"/>
              </a:solidFill>
            </a:rPr>
            <a:t>dan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Umum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6351889" y="2616095"/>
        <a:ext cx="1095175" cy="531065"/>
      </dsp:txXfrm>
    </dsp:sp>
    <dsp:sp modelId="{5B4B9BC9-401B-43E8-94A8-440B49B87906}">
      <dsp:nvSpPr>
        <dsp:cNvPr id="0" name=""/>
        <dsp:cNvSpPr/>
      </dsp:nvSpPr>
      <dsp:spPr>
        <a:xfrm rot="18798610">
          <a:off x="4201263" y="3760860"/>
          <a:ext cx="657904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657904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13767" y="3753270"/>
        <a:ext cx="32895" cy="32895"/>
      </dsp:txXfrm>
    </dsp:sp>
    <dsp:sp modelId="{39A70191-26F5-439C-9C6E-7C7693E93D54}">
      <dsp:nvSpPr>
        <dsp:cNvPr id="0" name=""/>
        <dsp:cNvSpPr/>
      </dsp:nvSpPr>
      <dsp:spPr>
        <a:xfrm>
          <a:off x="4755859" y="3248300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Wakil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Ketua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4772381" y="3264822"/>
        <a:ext cx="1095175" cy="531065"/>
      </dsp:txXfrm>
    </dsp:sp>
    <dsp:sp modelId="{FC85DC03-93A4-4524-B166-79FB05910DA5}">
      <dsp:nvSpPr>
        <dsp:cNvPr id="0" name=""/>
        <dsp:cNvSpPr/>
      </dsp:nvSpPr>
      <dsp:spPr>
        <a:xfrm>
          <a:off x="5884079" y="3521498"/>
          <a:ext cx="45128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51287" y="88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98441" y="3519073"/>
        <a:ext cx="22564" cy="22564"/>
      </dsp:txXfrm>
    </dsp:sp>
    <dsp:sp modelId="{B42CB89F-D825-4EE0-8FB1-40299000E69E}">
      <dsp:nvSpPr>
        <dsp:cNvPr id="0" name=""/>
        <dsp:cNvSpPr/>
      </dsp:nvSpPr>
      <dsp:spPr>
        <a:xfrm>
          <a:off x="6335367" y="3248300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Ka</a:t>
          </a:r>
          <a:r>
            <a:rPr lang="en-US" sz="1200" b="1" kern="1200" dirty="0" smtClean="0">
              <a:solidFill>
                <a:schemeClr val="tx1"/>
              </a:solidFill>
            </a:rPr>
            <a:t> Ins </a:t>
          </a:r>
          <a:r>
            <a:rPr lang="en-US" sz="1200" b="1" kern="1200" dirty="0" err="1" smtClean="0">
              <a:solidFill>
                <a:schemeClr val="tx1"/>
              </a:solidFill>
            </a:rPr>
            <a:t>Humas</a:t>
          </a:r>
          <a:r>
            <a:rPr lang="en-US" sz="1200" b="1" kern="1200" dirty="0" smtClean="0">
              <a:solidFill>
                <a:schemeClr val="tx1"/>
              </a:solidFill>
            </a:rPr>
            <a:t> &amp; </a:t>
          </a:r>
          <a:r>
            <a:rPr lang="en-US" sz="1200" b="1" kern="1200" dirty="0" err="1" smtClean="0">
              <a:solidFill>
                <a:schemeClr val="tx1"/>
              </a:solidFill>
            </a:rPr>
            <a:t>Pemasaran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6351889" y="3264822"/>
        <a:ext cx="1095175" cy="531065"/>
      </dsp:txXfrm>
    </dsp:sp>
    <dsp:sp modelId="{ABDD4D84-531E-410F-8F7F-EC716547C0AD}">
      <dsp:nvSpPr>
        <dsp:cNvPr id="0" name=""/>
        <dsp:cNvSpPr/>
      </dsp:nvSpPr>
      <dsp:spPr>
        <a:xfrm rot="1238493">
          <a:off x="4289092" y="4085223"/>
          <a:ext cx="482246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82246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18159" y="4082024"/>
        <a:ext cx="24112" cy="24112"/>
      </dsp:txXfrm>
    </dsp:sp>
    <dsp:sp modelId="{56C1068F-C517-403B-BC7D-7870AE45C4E0}">
      <dsp:nvSpPr>
        <dsp:cNvPr id="0" name=""/>
        <dsp:cNvSpPr/>
      </dsp:nvSpPr>
      <dsp:spPr>
        <a:xfrm>
          <a:off x="4755859" y="3897026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Sekretaris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4772381" y="3913548"/>
        <a:ext cx="1095175" cy="531065"/>
      </dsp:txXfrm>
    </dsp:sp>
    <dsp:sp modelId="{CFEA474C-2636-415C-B1BE-83A5D75EFC68}">
      <dsp:nvSpPr>
        <dsp:cNvPr id="0" name=""/>
        <dsp:cNvSpPr/>
      </dsp:nvSpPr>
      <dsp:spPr>
        <a:xfrm>
          <a:off x="5884079" y="4170224"/>
          <a:ext cx="45128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51287" y="88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98441" y="4167799"/>
        <a:ext cx="22564" cy="22564"/>
      </dsp:txXfrm>
    </dsp:sp>
    <dsp:sp modelId="{2E1922AD-B850-4833-9F6D-9F0034CBE12C}">
      <dsp:nvSpPr>
        <dsp:cNvPr id="0" name=""/>
        <dsp:cNvSpPr/>
      </dsp:nvSpPr>
      <dsp:spPr>
        <a:xfrm>
          <a:off x="6335367" y="3897026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Ania</a:t>
          </a:r>
          <a:r>
            <a:rPr lang="en-US" sz="1200" b="1" kern="1200" dirty="0" smtClean="0">
              <a:solidFill>
                <a:schemeClr val="tx1"/>
              </a:solidFill>
            </a:rPr>
            <a:t> W P </a:t>
          </a:r>
        </a:p>
      </dsp:txBody>
      <dsp:txXfrm>
        <a:off x="6351889" y="3913548"/>
        <a:ext cx="1095175" cy="531065"/>
      </dsp:txXfrm>
    </dsp:sp>
    <dsp:sp modelId="{E23AF1FA-8890-44DF-8BD9-CAAA37274E8D}">
      <dsp:nvSpPr>
        <dsp:cNvPr id="0" name=""/>
        <dsp:cNvSpPr/>
      </dsp:nvSpPr>
      <dsp:spPr>
        <a:xfrm rot="4091107">
          <a:off x="3923007" y="4563948"/>
          <a:ext cx="1214416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1214416" y="8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99854" y="4542445"/>
        <a:ext cx="60720" cy="60720"/>
      </dsp:txXfrm>
    </dsp:sp>
    <dsp:sp modelId="{604FC788-CAA3-4D08-AE45-1C91D2875241}">
      <dsp:nvSpPr>
        <dsp:cNvPr id="0" name=""/>
        <dsp:cNvSpPr/>
      </dsp:nvSpPr>
      <dsp:spPr>
        <a:xfrm>
          <a:off x="4755859" y="4854476"/>
          <a:ext cx="1128219" cy="56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Anggota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4772381" y="4870998"/>
        <a:ext cx="1095175" cy="531065"/>
      </dsp:txXfrm>
    </dsp:sp>
    <dsp:sp modelId="{7D832647-BB7D-476B-BE58-EB2E524E0CF6}">
      <dsp:nvSpPr>
        <dsp:cNvPr id="0" name=""/>
        <dsp:cNvSpPr/>
      </dsp:nvSpPr>
      <dsp:spPr>
        <a:xfrm>
          <a:off x="5884079" y="5127674"/>
          <a:ext cx="45128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51287" y="88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98441" y="5125249"/>
        <a:ext cx="22564" cy="22564"/>
      </dsp:txXfrm>
    </dsp:sp>
    <dsp:sp modelId="{7C0153F3-62A9-48D3-99EB-5284972C8D1C}">
      <dsp:nvSpPr>
        <dsp:cNvPr id="0" name=""/>
        <dsp:cNvSpPr/>
      </dsp:nvSpPr>
      <dsp:spPr>
        <a:xfrm>
          <a:off x="6335367" y="4545753"/>
          <a:ext cx="1217473" cy="1181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Desi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Ratih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Rika </a:t>
          </a:r>
          <a:r>
            <a:rPr lang="en-US" sz="1200" b="1" kern="1200" dirty="0" err="1" smtClean="0">
              <a:solidFill>
                <a:schemeClr val="tx1"/>
              </a:solidFill>
            </a:rPr>
            <a:t>Pambudi</a:t>
          </a:r>
          <a:endParaRPr lang="en-US" sz="1200" b="1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Diahwarih</a:t>
          </a:r>
          <a:r>
            <a:rPr lang="en-US" sz="1200" b="1" kern="1200" dirty="0" smtClean="0">
              <a:solidFill>
                <a:schemeClr val="tx1"/>
              </a:solidFill>
            </a:rPr>
            <a:t> A 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Lidya</a:t>
          </a:r>
          <a:r>
            <a:rPr lang="en-US" sz="1200" b="1" kern="1200" dirty="0" smtClean="0">
              <a:solidFill>
                <a:schemeClr val="tx1"/>
              </a:solidFill>
            </a:rPr>
            <a:t> C A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Dekha</a:t>
          </a:r>
          <a:r>
            <a:rPr lang="en-US" sz="1200" b="1" kern="1200" dirty="0" smtClean="0">
              <a:solidFill>
                <a:schemeClr val="tx1"/>
              </a:solidFill>
            </a:rPr>
            <a:t> M N P</a:t>
          </a:r>
        </a:p>
      </dsp:txBody>
      <dsp:txXfrm>
        <a:off x="6369974" y="4580360"/>
        <a:ext cx="1148259" cy="111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52EE5-D310-448A-9835-27C5D8DADA6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4A7B-8F0B-4AEA-9716-A3F1BF2B6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9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32289-80F4-4D47-A89F-60BED720B741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E1E0-5844-47C5-B23F-2912C1D0F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7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1" y="0"/>
            <a:ext cx="548782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685802"/>
            <a:ext cx="2972574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4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685800"/>
            <a:ext cx="37728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0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89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798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2" y="685800"/>
            <a:ext cx="5029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4175A74-6B93-4A9F-92E0-7C9B3CC2573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9229898-DFB4-4BA8-BA01-0D3E19A0EBA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1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RS Jiwa Daerah dr. ARIF ZAINUDIN “ Melayani Lebih Baik”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U_No_14_Tahun_2008.pdf" TargetMode="External"/><Relationship Id="rId2" Type="http://schemas.openxmlformats.org/officeDocument/2006/relationships/hyperlink" Target="Copy%20of%20FIXPembaruan%20DIP%202018%20RSJD%20dr.%20Arif%20Zainudin%20Surakarta%20fix.x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etunjuk%20Teknis%20Mempersiapkan%20Open%20Data_v3%20(1)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jatengprov.go.id/organization/rsjd-surakarta-provinsi-jawa-tenga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Arial Black" pitchFamily="34" charset="0"/>
              </a:rPr>
              <a:t>RSJD SURAKARTA</a:t>
            </a:r>
            <a:endParaRPr lang="en-GB" sz="35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3032"/>
            <a:ext cx="3953637" cy="22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79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0005"/>
            <a:ext cx="1684970" cy="79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16632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PENYUSUNAN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DAFTAR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INFORMASI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PUBLIK</a:t>
            </a:r>
            <a:endParaRPr lang="en-GB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44" y="61745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Surakarta,  28 </a:t>
            </a:r>
            <a:r>
              <a:rPr lang="en-US" dirty="0" err="1" smtClean="0"/>
              <a:t>Januari</a:t>
            </a:r>
            <a:r>
              <a:rPr lang="en-US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17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TIM PPID</a:t>
            </a:r>
            <a:endParaRPr lang="en-GB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1527907"/>
              </p:ext>
            </p:extLst>
          </p:nvPr>
        </p:nvGraphicFramePr>
        <p:xfrm>
          <a:off x="-1908720" y="636847"/>
          <a:ext cx="10729192" cy="573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1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80728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INFORMASI YANG WAJIB DISEDIAKAN DAN DIUMUMKAN SECARA BERKALA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INFORMASI YANG WAJIB DIUMUMKAN SECARA SERTA MERTA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INFORMASI YANG WAJIB TERSEDIA SETIAP SAAT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611560" y="6021288"/>
            <a:ext cx="3600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DIP RSJD  SURAKARTA 2019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DIP</a:t>
            </a:r>
            <a:endParaRPr lang="en-GB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611560" y="5445224"/>
            <a:ext cx="79928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UU NO 14 TAHUN 2008 TENTANG KETERBUKAAN INFORMASI PUBLIK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99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DIP</a:t>
            </a:r>
            <a:endParaRPr lang="en-GB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b="1" dirty="0"/>
              <a:t>INFORMASI YANG WAJIB DISEDIAKAN DAN DIUMUMKAN SECARA BERKALA</a:t>
            </a:r>
            <a:endParaRPr lang="en-GB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INFROMASI TENTANG PROFIL BADAN PUBLIK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Kedudukan</a:t>
            </a:r>
            <a:r>
              <a:rPr lang="en-GB" dirty="0" smtClean="0"/>
              <a:t> </a:t>
            </a:r>
            <a:r>
              <a:rPr lang="en-GB" dirty="0"/>
              <a:t>/ </a:t>
            </a:r>
            <a:r>
              <a:rPr lang="en-GB" dirty="0" err="1"/>
              <a:t>Domisili</a:t>
            </a:r>
            <a:r>
              <a:rPr lang="en-GB" dirty="0"/>
              <a:t> </a:t>
            </a:r>
            <a:r>
              <a:rPr lang="en-GB" dirty="0" err="1"/>
              <a:t>Rumah</a:t>
            </a:r>
            <a:r>
              <a:rPr lang="en-GB" dirty="0"/>
              <a:t> </a:t>
            </a:r>
            <a:r>
              <a:rPr lang="en-GB" dirty="0" err="1"/>
              <a:t>Sakit</a:t>
            </a:r>
            <a:r>
              <a:rPr lang="en-GB" dirty="0"/>
              <a:t> </a:t>
            </a:r>
            <a:r>
              <a:rPr lang="en-GB" dirty="0" err="1"/>
              <a:t>Jiwa</a:t>
            </a:r>
            <a:r>
              <a:rPr lang="en-GB" dirty="0"/>
              <a:t> Daerah </a:t>
            </a:r>
            <a:r>
              <a:rPr lang="en-GB" dirty="0" smtClean="0"/>
              <a:t>Surakarta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Visi</a:t>
            </a:r>
            <a:r>
              <a:rPr lang="en-GB" dirty="0" smtClean="0"/>
              <a:t> </a:t>
            </a:r>
            <a:r>
              <a:rPr lang="en-GB" dirty="0"/>
              <a:t>Dan </a:t>
            </a:r>
            <a:r>
              <a:rPr lang="en-GB" dirty="0" err="1"/>
              <a:t>Misi</a:t>
            </a:r>
            <a:r>
              <a:rPr lang="en-GB" dirty="0"/>
              <a:t> </a:t>
            </a:r>
            <a:endParaRPr lang="en-GB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Tugas</a:t>
            </a:r>
            <a:r>
              <a:rPr lang="en-GB" dirty="0" smtClean="0"/>
              <a:t> </a:t>
            </a:r>
            <a:r>
              <a:rPr lang="en-GB" dirty="0" err="1"/>
              <a:t>Pokok</a:t>
            </a:r>
            <a:r>
              <a:rPr lang="en-GB" dirty="0"/>
              <a:t> Dan </a:t>
            </a:r>
            <a:r>
              <a:rPr lang="en-GB" dirty="0" err="1" smtClean="0"/>
              <a:t>Fungsi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Struktur</a:t>
            </a:r>
            <a:r>
              <a:rPr lang="en-GB" dirty="0" smtClean="0"/>
              <a:t> </a:t>
            </a:r>
            <a:r>
              <a:rPr lang="en-GB" dirty="0" err="1"/>
              <a:t>Organisasi</a:t>
            </a:r>
            <a:r>
              <a:rPr lang="en-GB" dirty="0"/>
              <a:t> </a:t>
            </a:r>
            <a:r>
              <a:rPr lang="en-GB" dirty="0" err="1"/>
              <a:t>Rs</a:t>
            </a:r>
            <a:r>
              <a:rPr lang="en-GB" dirty="0"/>
              <a:t> </a:t>
            </a:r>
            <a:r>
              <a:rPr lang="en-GB" dirty="0" err="1"/>
              <a:t>Jiwa</a:t>
            </a:r>
            <a:r>
              <a:rPr lang="en-GB" dirty="0"/>
              <a:t> Daerah </a:t>
            </a:r>
            <a:r>
              <a:rPr lang="en-GB" dirty="0" smtClean="0"/>
              <a:t>Surakarta.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Informasi</a:t>
            </a:r>
            <a:r>
              <a:rPr lang="en-GB" dirty="0" smtClean="0"/>
              <a:t> </a:t>
            </a:r>
            <a:r>
              <a:rPr lang="en-GB" dirty="0" err="1" smtClean="0"/>
              <a:t>Pelayanan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Kekuatan</a:t>
            </a:r>
            <a:r>
              <a:rPr lang="en-GB" dirty="0" smtClean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(</a:t>
            </a:r>
            <a:r>
              <a:rPr lang="en-GB" dirty="0" smtClean="0"/>
              <a:t>SDM)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Profil</a:t>
            </a:r>
            <a:r>
              <a:rPr lang="en-GB" dirty="0" smtClean="0"/>
              <a:t> </a:t>
            </a:r>
            <a:r>
              <a:rPr lang="en-GB" dirty="0" err="1"/>
              <a:t>Direktur</a:t>
            </a:r>
            <a:r>
              <a:rPr lang="en-GB" dirty="0"/>
              <a:t> </a:t>
            </a:r>
            <a:r>
              <a:rPr lang="en-GB" dirty="0" err="1"/>
              <a:t>Rs</a:t>
            </a:r>
            <a:r>
              <a:rPr lang="en-GB" dirty="0"/>
              <a:t> </a:t>
            </a:r>
            <a:r>
              <a:rPr lang="en-GB" dirty="0" err="1"/>
              <a:t>Jiwa</a:t>
            </a:r>
            <a:r>
              <a:rPr lang="en-GB" dirty="0"/>
              <a:t> Daerah Surakarta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Wakil</a:t>
            </a:r>
            <a:r>
              <a:rPr lang="en-GB" dirty="0"/>
              <a:t> </a:t>
            </a:r>
            <a:r>
              <a:rPr lang="en-GB" dirty="0" err="1"/>
              <a:t>Direktur</a:t>
            </a:r>
            <a:r>
              <a:rPr lang="en-GB" dirty="0"/>
              <a:t> ( </a:t>
            </a:r>
            <a:r>
              <a:rPr lang="en-GB" dirty="0" err="1"/>
              <a:t>Direksi</a:t>
            </a:r>
            <a:r>
              <a:rPr lang="en-GB" dirty="0"/>
              <a:t> </a:t>
            </a:r>
            <a:r>
              <a:rPr lang="en-GB" dirty="0" smtClean="0"/>
              <a:t>)</a:t>
            </a:r>
            <a:endParaRPr lang="en-GB" dirty="0"/>
          </a:p>
          <a:p>
            <a:pPr marL="800100" lvl="1" indent="-342900">
              <a:buFont typeface="+mj-lt"/>
              <a:buAutoNum type="arabicPeriod"/>
            </a:pPr>
            <a:r>
              <a:rPr lang="en-GB" dirty="0" err="1" smtClean="0"/>
              <a:t>Laporan</a:t>
            </a:r>
            <a:r>
              <a:rPr lang="en-GB" dirty="0" smtClean="0"/>
              <a:t> </a:t>
            </a:r>
            <a:r>
              <a:rPr lang="en-GB" dirty="0" err="1"/>
              <a:t>Harta</a:t>
            </a:r>
            <a:r>
              <a:rPr lang="en-GB" dirty="0"/>
              <a:t> </a:t>
            </a:r>
            <a:r>
              <a:rPr lang="en-GB" dirty="0" err="1"/>
              <a:t>Kekayaan</a:t>
            </a:r>
            <a:r>
              <a:rPr lang="en-GB" dirty="0"/>
              <a:t> </a:t>
            </a:r>
            <a:r>
              <a:rPr lang="en-GB" dirty="0" err="1"/>
              <a:t>Pejabat</a:t>
            </a:r>
            <a:r>
              <a:rPr lang="en-GB" dirty="0"/>
              <a:t> Negara (LHKPN </a:t>
            </a:r>
            <a:r>
              <a:rPr lang="en-GB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90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OPEN DATA</a:t>
            </a:r>
            <a:endParaRPr lang="en-GB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41245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 Black" pitchFamily="34" charset="0"/>
              </a:rPr>
              <a:t>Apa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 Black" pitchFamily="34" charset="0"/>
              </a:rPr>
              <a:t>itu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Open data?</a:t>
            </a:r>
            <a:endParaRPr lang="en-GB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Open Data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Provinsi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Jawa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Tengah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tersedianya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data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terpadu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lengkap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aktual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, valid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akuntabel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, yang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dikelola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terintegrasi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guna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kebutuhan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pembangunan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daerah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Provinsi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Jawa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Tengah. Open Data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berfungsi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Bank Data Daerah, yang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menyimpan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semua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data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pembangunan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kebutuhan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analisis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statistik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pusat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pembangunan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serta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bahan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bagi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Pemerintah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Daerah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perencanaan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evaluasi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pelaporan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serta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mengambil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keputusan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bijaksana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profesional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453" y="4149080"/>
            <a:ext cx="7488832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Data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bentuk</a:t>
            </a:r>
            <a:r>
              <a:rPr lang="en-US" sz="2400" b="1" dirty="0" smtClean="0"/>
              <a:t> soft file  </a:t>
            </a:r>
            <a:r>
              <a:rPr lang="en-US" sz="2400" b="1" dirty="0" err="1" smtClean="0"/>
              <a:t>csv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/>
              <a:t>Semua</a:t>
            </a:r>
            <a:r>
              <a:rPr lang="en-US" sz="2400" b="1" dirty="0" smtClean="0"/>
              <a:t> data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dimasukkan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Open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/>
              <a:t>Semakin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data yang di Open </a:t>
            </a:r>
            <a:r>
              <a:rPr lang="en-US" sz="2400" b="1" dirty="0" err="1" smtClean="0"/>
              <a:t>semakin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nilainya</a:t>
            </a:r>
            <a:endParaRPr lang="en-GB" sz="2400" b="1" dirty="0"/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611560" y="6021288"/>
            <a:ext cx="230425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Juknis</a:t>
            </a:r>
            <a:r>
              <a:rPr lang="en-US" dirty="0" smtClean="0"/>
              <a:t> open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093" y="70241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file open data</a:t>
            </a: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6" y="1210723"/>
            <a:ext cx="7734169" cy="464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1800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selengkapnya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OPEN DATA</a:t>
            </a:r>
            <a:endParaRPr lang="en-GB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866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WEBSITE  OPEN DATA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6" y="1844824"/>
            <a:ext cx="8011334" cy="45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683568" y="941270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http://data.jatengprov.go.id/organization/rsjd-surakarta-provinsi-jawa-tengah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OPEN DATA</a:t>
            </a:r>
            <a:endParaRPr lang="en-GB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11663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UJI KONSENUENSI</a:t>
            </a:r>
            <a:endParaRPr lang="en-GB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/>
              <a:t>Uji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Konsekuensi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dilakukan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Rabu</a:t>
            </a:r>
            <a:r>
              <a:rPr lang="en-US" sz="2400" b="1" dirty="0" smtClean="0"/>
              <a:t>, 6  </a:t>
            </a:r>
            <a:r>
              <a:rPr lang="en-US" sz="2400" b="1" dirty="0" err="1" smtClean="0"/>
              <a:t>Februari</a:t>
            </a:r>
            <a:r>
              <a:rPr lang="en-US" sz="2400" b="1" dirty="0" smtClean="0"/>
              <a:t> 2019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/>
              <a:t>Narasumber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:</a:t>
            </a:r>
          </a:p>
          <a:p>
            <a:r>
              <a:rPr lang="en-US" sz="2400" b="1" dirty="0" smtClean="0"/>
              <a:t>   1. </a:t>
            </a:r>
            <a:r>
              <a:rPr lang="en-US" sz="2400" b="1" dirty="0" err="1" smtClean="0"/>
              <a:t>Komisi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Prov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Jawa</a:t>
            </a:r>
            <a:r>
              <a:rPr lang="en-US" sz="2400" b="1" dirty="0" smtClean="0"/>
              <a:t> Tengah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- </a:t>
            </a:r>
            <a:r>
              <a:rPr lang="en-US" sz="2400" b="1" dirty="0" err="1" smtClean="0"/>
              <a:t>Slamet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Haryanto</a:t>
            </a:r>
            <a:r>
              <a:rPr lang="en-US" sz="2400" b="1" dirty="0" smtClean="0"/>
              <a:t>, SH, MH</a:t>
            </a:r>
          </a:p>
          <a:p>
            <a:r>
              <a:rPr lang="en-US" sz="2400" b="1" dirty="0" smtClean="0"/>
              <a:t>   2. </a:t>
            </a:r>
            <a:r>
              <a:rPr lang="en-US" sz="2400" b="1" dirty="0" err="1" smtClean="0"/>
              <a:t>Kepala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Statistik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Diskominfo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Prov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Jawa</a:t>
            </a:r>
            <a:endParaRPr lang="en-US" sz="2400" b="1" dirty="0"/>
          </a:p>
          <a:p>
            <a:r>
              <a:rPr lang="en-US" sz="2400" b="1" dirty="0" smtClean="0"/>
              <a:t>       Tengah</a:t>
            </a:r>
          </a:p>
          <a:p>
            <a:r>
              <a:rPr lang="en-US" sz="2400" b="1" dirty="0" smtClean="0"/>
              <a:t>       - Ir. </a:t>
            </a:r>
            <a:r>
              <a:rPr lang="en-US" sz="2400" b="1" dirty="0" err="1" smtClean="0"/>
              <a:t>Arief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Boedijanto</a:t>
            </a:r>
            <a:r>
              <a:rPr lang="en-US" sz="2400" b="1" dirty="0" smtClean="0"/>
              <a:t>, M. 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Rundown </a:t>
            </a:r>
            <a:r>
              <a:rPr lang="en-US" sz="2400" b="1" dirty="0" err="1" smtClean="0"/>
              <a:t>acara</a:t>
            </a:r>
            <a:r>
              <a:rPr lang="en-US" sz="2400" b="1" dirty="0" smtClean="0"/>
              <a:t> :</a:t>
            </a:r>
          </a:p>
          <a:p>
            <a:r>
              <a:rPr lang="en-US" sz="2400" b="1" dirty="0" smtClean="0"/>
              <a:t>     1. </a:t>
            </a:r>
            <a:r>
              <a:rPr lang="en-US" sz="2400" b="1" dirty="0" err="1" smtClean="0"/>
              <a:t>Evaluasi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kelola</a:t>
            </a:r>
            <a:r>
              <a:rPr lang="en-US" sz="2400" b="1" dirty="0"/>
              <a:t> </a:t>
            </a:r>
            <a:r>
              <a:rPr lang="en-US" sz="2400" b="1" dirty="0" err="1" smtClean="0"/>
              <a:t>keterbukaan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pelayanan</a:t>
            </a:r>
            <a:endParaRPr lang="en-US" sz="2400" b="1" dirty="0"/>
          </a:p>
          <a:p>
            <a:r>
              <a:rPr lang="en-US" sz="2400" b="1" dirty="0" smtClean="0"/>
              <a:t>         </a:t>
            </a:r>
            <a:r>
              <a:rPr lang="en-US" sz="2400" b="1" dirty="0" err="1" smtClean="0"/>
              <a:t>publik</a:t>
            </a:r>
            <a:r>
              <a:rPr lang="en-US" sz="2400" b="1" dirty="0" smtClean="0"/>
              <a:t>, website, SAQ, DIP 2018</a:t>
            </a:r>
          </a:p>
          <a:p>
            <a:r>
              <a:rPr lang="en-US" sz="2400" b="1" dirty="0" smtClean="0"/>
              <a:t>     2. </a:t>
            </a:r>
            <a:r>
              <a:rPr lang="en-US" sz="2400" b="1" dirty="0" err="1" smtClean="0"/>
              <a:t>Penyusunan</a:t>
            </a:r>
            <a:r>
              <a:rPr lang="en-US" sz="2400" b="1" dirty="0" smtClean="0"/>
              <a:t> DIP 2019, </a:t>
            </a:r>
            <a:r>
              <a:rPr lang="en-US" sz="2400" b="1" dirty="0" err="1" smtClean="0"/>
              <a:t>Penetapan</a:t>
            </a:r>
            <a:r>
              <a:rPr lang="en-US" sz="2400" b="1" dirty="0" smtClean="0"/>
              <a:t> DIP yang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 err="1" smtClean="0"/>
              <a:t>Dikcualikan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3. </a:t>
            </a:r>
            <a:r>
              <a:rPr lang="en-US" sz="2400" b="1" dirty="0" err="1" smtClean="0"/>
              <a:t>Perencanaan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Rancangan</a:t>
            </a:r>
            <a:r>
              <a:rPr lang="en-US" sz="2400" b="1" dirty="0" smtClean="0"/>
              <a:t> DIP 2020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94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39" y="5765798"/>
            <a:ext cx="4958298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rgbClr val="30AEA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5712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marketing glass cube presentation (widescreen).potx" id="{454792B9-F7C6-4CDD-89A0-89451A081408}" vid="{E847D748-0CA0-4BC8-838F-3216ECA800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205</TotalTime>
  <Words>384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Austin</vt:lpstr>
      <vt:lpstr>Theme1</vt:lpstr>
      <vt:lpstr>RSJD SURAKARTA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rsjd surakarta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instalasi program</dc:creator>
  <cp:lastModifiedBy>instalasi program</cp:lastModifiedBy>
  <cp:revision>18</cp:revision>
  <cp:lastPrinted>2019-01-24T08:40:36Z</cp:lastPrinted>
  <dcterms:created xsi:type="dcterms:W3CDTF">2019-01-24T01:32:12Z</dcterms:created>
  <dcterms:modified xsi:type="dcterms:W3CDTF">2019-01-28T09:01:10Z</dcterms:modified>
</cp:coreProperties>
</file>