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1"/>
  </p:notesMasterIdLst>
  <p:handoutMasterIdLst>
    <p:handoutMasterId r:id="rId42"/>
  </p:handoutMasterIdLst>
  <p:sldIdLst>
    <p:sldId id="257" r:id="rId2"/>
    <p:sldId id="330" r:id="rId3"/>
    <p:sldId id="317" r:id="rId4"/>
    <p:sldId id="331" r:id="rId5"/>
    <p:sldId id="346" r:id="rId6"/>
    <p:sldId id="332" r:id="rId7"/>
    <p:sldId id="260" r:id="rId8"/>
    <p:sldId id="264" r:id="rId9"/>
    <p:sldId id="333" r:id="rId10"/>
    <p:sldId id="265" r:id="rId11"/>
    <p:sldId id="272" r:id="rId12"/>
    <p:sldId id="285" r:id="rId13"/>
    <p:sldId id="334" r:id="rId14"/>
    <p:sldId id="335" r:id="rId15"/>
    <p:sldId id="336" r:id="rId16"/>
    <p:sldId id="337" r:id="rId17"/>
    <p:sldId id="338" r:id="rId18"/>
    <p:sldId id="293" r:id="rId19"/>
    <p:sldId id="294" r:id="rId20"/>
    <p:sldId id="339" r:id="rId21"/>
    <p:sldId id="340" r:id="rId22"/>
    <p:sldId id="341" r:id="rId23"/>
    <p:sldId id="353" r:id="rId24"/>
    <p:sldId id="342" r:id="rId25"/>
    <p:sldId id="296" r:id="rId26"/>
    <p:sldId id="347" r:id="rId27"/>
    <p:sldId id="307" r:id="rId28"/>
    <p:sldId id="345" r:id="rId29"/>
    <p:sldId id="354" r:id="rId30"/>
    <p:sldId id="309" r:id="rId31"/>
    <p:sldId id="348" r:id="rId32"/>
    <p:sldId id="311" r:id="rId33"/>
    <p:sldId id="343" r:id="rId34"/>
    <p:sldId id="314" r:id="rId35"/>
    <p:sldId id="349" r:id="rId36"/>
    <p:sldId id="350" r:id="rId37"/>
    <p:sldId id="351" r:id="rId38"/>
    <p:sldId id="352" r:id="rId39"/>
    <p:sldId id="344" r:id="rId40"/>
  </p:sldIdLst>
  <p:sldSz cx="12188825" cy="6858000"/>
  <p:notesSz cx="7010400" cy="1112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  <a:srgbClr val="FF0000"/>
    <a:srgbClr val="CC00FF"/>
    <a:srgbClr val="0000FF"/>
    <a:srgbClr val="FF6600"/>
    <a:srgbClr val="0C0C0C"/>
    <a:srgbClr val="6666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1758" autoAdjust="0"/>
  </p:normalViewPr>
  <p:slideViewPr>
    <p:cSldViewPr>
      <p:cViewPr varScale="1">
        <p:scale>
          <a:sx n="63" d="100"/>
          <a:sy n="63" d="100"/>
        </p:scale>
        <p:origin x="-918" y="-114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F4-4242-89BF-D02CED566F32}"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29392386882</c:v>
                </c:pt>
                <c:pt idx="1">
                  <c:v>18692707383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1718656"/>
        <c:axId val="291720192"/>
        <c:axId val="0"/>
      </c:bar3DChart>
      <c:catAx>
        <c:axId val="2917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91720192"/>
        <c:crosses val="autoZero"/>
        <c:auto val="1"/>
        <c:lblAlgn val="ctr"/>
        <c:lblOffset val="100"/>
        <c:noMultiLvlLbl val="0"/>
      </c:catAx>
      <c:valAx>
        <c:axId val="291720192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9171865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6197179905180603"/>
                  <c:y val="-4.325502860554969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21-4A67-AF19-C6DB7EC4ED0F}"/>
                </c:ext>
              </c:extLst>
            </c:dLbl>
            <c:dLbl>
              <c:idx val="1"/>
              <c:layout>
                <c:manualLayout>
                  <c:x val="1.6797075457224375E-2"/>
                  <c:y val="-0.2287433440214581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21-4A67-AF19-C6DB7EC4ED0F}"/>
                </c:ext>
              </c:extLst>
            </c:dLbl>
            <c:dLbl>
              <c:idx val="2"/>
              <c:layout>
                <c:manualLayout>
                  <c:x val="2.3995822081749924E-3"/>
                  <c:y val="-0.2454074231317621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21-4A67-AF19-C6DB7EC4ED0F}"/>
                </c:ext>
              </c:extLst>
            </c:dLbl>
            <c:numFmt formatCode="_(* #,##0.00_);_(* \(#,##0.00\);_(* &quot;-&quot;??_);_(@_)" sourceLinked="0"/>
            <c:spPr>
              <a:noFill/>
              <a:ln w="22225" cap="sq" cmpd="dbl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38283000000</c:v>
                </c:pt>
                <c:pt idx="1">
                  <c:v>1172000000</c:v>
                </c:pt>
                <c:pt idx="2">
                  <c:v>545000000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21-4A67-AF19-C6DB7EC4ED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13197702144961973"/>
                  <c:y val="-0.2800354985522229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21-4A67-AF19-C6DB7EC4ED0F}"/>
                </c:ext>
              </c:extLst>
            </c:dLbl>
            <c:dLbl>
              <c:idx val="1"/>
              <c:layout>
                <c:manualLayout>
                  <c:x val="4.7991644163498083E-2"/>
                  <c:y val="-0.1242510968652764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21-4A67-AF19-C6DB7EC4ED0F}"/>
                </c:ext>
              </c:extLst>
            </c:dLbl>
            <c:dLbl>
              <c:idx val="2"/>
              <c:layout>
                <c:manualLayout>
                  <c:x val="8.3985377286121654E-2"/>
                  <c:y val="-0.2547763177534386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21-4A67-AF19-C6DB7EC4ED0F}"/>
                </c:ext>
              </c:extLst>
            </c:dLbl>
            <c:numFmt formatCode="_(* #,##0.00_);_(* \(#,##0.00\);_(* &quot;-&quot;??_);_(@_)" sourceLinked="0"/>
            <c:spPr>
              <a:ln w="22225" cmpd="thinThick"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0">
                  <c:v>14737875383</c:v>
                </c:pt>
                <c:pt idx="1">
                  <c:v>669817000</c:v>
                </c:pt>
                <c:pt idx="2">
                  <c:v>189949192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721-4A67-AF19-C6DB7EC4E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612672"/>
        <c:axId val="133614208"/>
        <c:axId val="0"/>
      </c:bar3DChart>
      <c:catAx>
        <c:axId val="13361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3614208"/>
        <c:crosses val="autoZero"/>
        <c:auto val="1"/>
        <c:lblAlgn val="ctr"/>
        <c:lblOffset val="100"/>
        <c:noMultiLvlLbl val="0"/>
      </c:catAx>
      <c:valAx>
        <c:axId val="13361420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3361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0.56715</cdr:x>
      <cdr:y>0.67464</cdr:y>
    </cdr:from>
    <cdr:to>
      <cdr:x>0.67526</cdr:x>
      <cdr:y>0.74044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756215"/>
          <a:ext cx="1191072" cy="3663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19,84%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0.46259</cdr:x>
      <cdr:y>0.61526</cdr:y>
    </cdr:from>
    <cdr:to>
      <cdr:x>0.46259</cdr:x>
      <cdr:y>0.81641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896544" y="3744416"/>
          <a:ext cx="0" cy="122413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0.56463</cdr:x>
      <cdr:y>0.72175</cdr:y>
    </cdr:from>
    <cdr:to>
      <cdr:x>0.56463</cdr:x>
      <cdr:y>0.82824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5976664" y="4392488"/>
          <a:ext cx="0" cy="64807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0.26531</cdr:x>
      <cdr:y>0.39046</cdr:y>
    </cdr:from>
    <cdr:to>
      <cdr:x>0.29252</cdr:x>
      <cdr:y>0.39046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2808312" y="2376264"/>
          <a:ext cx="288032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0.26531</cdr:x>
      <cdr:y>0.39046</cdr:y>
    </cdr:from>
    <cdr:to>
      <cdr:x>0.26531</cdr:x>
      <cdr:y>0.69809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2808312" y="2376264"/>
          <a:ext cx="0" cy="187220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t>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3626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3329A3-9CCA-4BD0-9C0A-E6A7C128A407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t>Jul-18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t>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56551" y="2743200"/>
            <a:ext cx="168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JUNI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36806568"/>
              </p:ext>
            </p:extLst>
          </p:nvPr>
        </p:nvGraphicFramePr>
        <p:xfrm>
          <a:off x="765820" y="1077739"/>
          <a:ext cx="11144542" cy="52800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8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0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5278">
                  <a:extLst>
                    <a:ext uri="{9D8B030D-6E8A-4147-A177-3AD203B41FA5}">
                      <a16:colId xmlns:a16="http://schemas.microsoft.com/office/drawing/2014/main" xmlns="" val="1599641738"/>
                    </a:ext>
                  </a:extLst>
                </a:gridCol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70,62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67,36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60,37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7.633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7.462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6.381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4793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193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87841102"/>
              </p:ext>
            </p:extLst>
          </p:nvPr>
        </p:nvGraphicFramePr>
        <p:xfrm>
          <a:off x="135469" y="1268760"/>
          <a:ext cx="11808206" cy="22260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4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6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5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2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21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21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72196">
                  <a:extLst>
                    <a:ext uri="{9D8B030D-6E8A-4147-A177-3AD203B41FA5}">
                      <a16:colId xmlns:a16="http://schemas.microsoft.com/office/drawing/2014/main" xmlns="" val="356678836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4.524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953641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879103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960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831431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9872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963567"/>
              </p:ext>
            </p:extLst>
          </p:nvPr>
        </p:nvGraphicFramePr>
        <p:xfrm>
          <a:off x="0" y="4253408"/>
          <a:ext cx="11950121" cy="25599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26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1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1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11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911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91129">
                  <a:extLst>
                    <a:ext uri="{9D8B030D-6E8A-4147-A177-3AD203B41FA5}">
                      <a16:colId xmlns:a16="http://schemas.microsoft.com/office/drawing/2014/main" xmlns="" val="1207637029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447507"/>
              </p:ext>
            </p:extLst>
          </p:nvPr>
        </p:nvGraphicFramePr>
        <p:xfrm>
          <a:off x="117747" y="908720"/>
          <a:ext cx="12074723" cy="593167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6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7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2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2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26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26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62624">
                  <a:extLst>
                    <a:ext uri="{9D8B030D-6E8A-4147-A177-3AD203B41FA5}">
                      <a16:colId xmlns:a16="http://schemas.microsoft.com/office/drawing/2014/main" xmlns="" val="700718836"/>
                    </a:ext>
                  </a:extLst>
                </a:gridCol>
              </a:tblGrid>
              <a:tr h="2825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7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588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586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313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09091" cy="5197425"/>
            <a:chOff x="918260" y="-381000"/>
            <a:chExt cx="10126693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174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18442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4.034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24312" y="4033397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1.176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45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3.919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164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5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3.855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4112" y="2351602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2.293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671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78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3.636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677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063319" y="990600"/>
            <a:ext cx="7970249" cy="83554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JUNI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515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511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221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270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JUNI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180241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80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202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126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213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16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133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129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12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177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193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318343" y="998041"/>
            <a:ext cx="8059090" cy="897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JUNI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136023" y="1667377"/>
              <a:ext cx="1907097" cy="1205168"/>
              <a:chOff x="9982356" y="3217565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305662" y="3217565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81279" y="3309624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82356" y="3461693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JUNI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ardrop 46"/>
          <p:cNvSpPr/>
          <p:nvPr/>
        </p:nvSpPr>
        <p:spPr>
          <a:xfrm rot="8222429">
            <a:off x="9406460" y="1046810"/>
            <a:ext cx="1585636" cy="167724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15202" y="1200814"/>
            <a:ext cx="1368152" cy="1419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LUAR JATENG DAN JATIM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7</a:t>
            </a:r>
            <a:endParaRPr lang="en-US" sz="11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25442"/>
              </p:ext>
            </p:extLst>
          </p:nvPr>
        </p:nvGraphicFramePr>
        <p:xfrm>
          <a:off x="0" y="548680"/>
          <a:ext cx="6022406" cy="22699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5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4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8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15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2">
                  <a:extLst>
                    <a:ext uri="{9D8B030D-6E8A-4147-A177-3AD203B41FA5}">
                      <a16:colId xmlns:a16="http://schemas.microsoft.com/office/drawing/2014/main" xmlns="" val="857220098"/>
                    </a:ext>
                  </a:extLst>
                </a:gridCol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3.164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3.358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1.456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5038" y="84071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575384"/>
              </p:ext>
            </p:extLst>
          </p:nvPr>
        </p:nvGraphicFramePr>
        <p:xfrm>
          <a:off x="-1" y="3755817"/>
          <a:ext cx="5878389" cy="28313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9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02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02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02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0243">
                  <a:extLst>
                    <a:ext uri="{9D8B030D-6E8A-4147-A177-3AD203B41FA5}">
                      <a16:colId xmlns:a16="http://schemas.microsoft.com/office/drawing/2014/main" xmlns="" val="2658500587"/>
                    </a:ext>
                  </a:extLst>
                </a:gridCol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287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273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365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60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44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8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35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5169"/>
              </p:ext>
            </p:extLst>
          </p:nvPr>
        </p:nvGraphicFramePr>
        <p:xfrm>
          <a:off x="6094411" y="548680"/>
          <a:ext cx="6094415" cy="62870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6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1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6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6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76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76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7602">
                  <a:extLst>
                    <a:ext uri="{9D8B030D-6E8A-4147-A177-3AD203B41FA5}">
                      <a16:colId xmlns:a16="http://schemas.microsoft.com/office/drawing/2014/main" xmlns="" val="3475564014"/>
                    </a:ext>
                  </a:extLst>
                </a:gridCol>
              </a:tblGrid>
              <a:tr h="5394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5038" y="3222417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4412" y="84071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47424"/>
              </p:ext>
            </p:extLst>
          </p:nvPr>
        </p:nvGraphicFramePr>
        <p:xfrm>
          <a:off x="1" y="575939"/>
          <a:ext cx="5590357" cy="62328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4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88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3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3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3537">
                  <a:extLst>
                    <a:ext uri="{9D8B030D-6E8A-4147-A177-3AD203B41FA5}">
                      <a16:colId xmlns:a16="http://schemas.microsoft.com/office/drawing/2014/main" xmlns="" val="2277204940"/>
                    </a:ext>
                  </a:extLst>
                </a:gridCol>
              </a:tblGrid>
              <a:tr h="4401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2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2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1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52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61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52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1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52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89756" y="131394"/>
            <a:ext cx="5400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87488"/>
              </p:ext>
            </p:extLst>
          </p:nvPr>
        </p:nvGraphicFramePr>
        <p:xfrm>
          <a:off x="6022406" y="692696"/>
          <a:ext cx="6166419" cy="49339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2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6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65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4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4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1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4175">
                  <a:extLst>
                    <a:ext uri="{9D8B030D-6E8A-4147-A177-3AD203B41FA5}">
                      <a16:colId xmlns:a16="http://schemas.microsoft.com/office/drawing/2014/main" xmlns="" val="8098057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534572" y="14457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3852" y="187446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805896"/>
              </p:ext>
            </p:extLst>
          </p:nvPr>
        </p:nvGraphicFramePr>
        <p:xfrm>
          <a:off x="117748" y="980728"/>
          <a:ext cx="5904655" cy="55399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5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5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7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37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3729">
                  <a:extLst>
                    <a:ext uri="{9D8B030D-6E8A-4147-A177-3AD203B41FA5}">
                      <a16:colId xmlns:a16="http://schemas.microsoft.com/office/drawing/2014/main" xmlns="" val="4176610091"/>
                    </a:ext>
                  </a:extLst>
                </a:gridCol>
              </a:tblGrid>
              <a:tr h="5164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880416"/>
              </p:ext>
            </p:extLst>
          </p:nvPr>
        </p:nvGraphicFramePr>
        <p:xfrm>
          <a:off x="6166421" y="967780"/>
          <a:ext cx="6022405" cy="45312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2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4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8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48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4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4893">
                  <a:extLst>
                    <a:ext uri="{9D8B030D-6E8A-4147-A177-3AD203B41FA5}">
                      <a16:colId xmlns:a16="http://schemas.microsoft.com/office/drawing/2014/main" xmlns="" val="12948846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310435" y="174498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344190"/>
              </p:ext>
            </p:extLst>
          </p:nvPr>
        </p:nvGraphicFramePr>
        <p:xfrm>
          <a:off x="2133972" y="685800"/>
          <a:ext cx="8640959" cy="60051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7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3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8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99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99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9944">
                  <a:extLst>
                    <a:ext uri="{9D8B030D-6E8A-4147-A177-3AD203B41FA5}">
                      <a16:colId xmlns:a16="http://schemas.microsoft.com/office/drawing/2014/main" xmlns="" val="3577389126"/>
                    </a:ext>
                  </a:extLst>
                </a:gridCol>
              </a:tblGrid>
              <a:tr h="568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36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8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8148" y="12082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GIGI &amp; MULUT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442880"/>
              </p:ext>
            </p:extLst>
          </p:nvPr>
        </p:nvGraphicFramePr>
        <p:xfrm>
          <a:off x="1053852" y="692696"/>
          <a:ext cx="9649073" cy="40887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3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1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76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12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12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1257">
                  <a:extLst>
                    <a:ext uri="{9D8B030D-6E8A-4147-A177-3AD203B41FA5}">
                      <a16:colId xmlns:a16="http://schemas.microsoft.com/office/drawing/2014/main" xmlns="" val="3139645285"/>
                    </a:ext>
                  </a:extLst>
                </a:gridCol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Gigi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Periodontal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Pembersihan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Lain-lain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248467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622061"/>
              </p:ext>
            </p:extLst>
          </p:nvPr>
        </p:nvGraphicFramePr>
        <p:xfrm>
          <a:off x="1485897" y="744633"/>
          <a:ext cx="9721082" cy="599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9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8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2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1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21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2139">
                  <a:extLst>
                    <a:ext uri="{9D8B030D-6E8A-4147-A177-3AD203B41FA5}">
                      <a16:colId xmlns:a16="http://schemas.microsoft.com/office/drawing/2014/main" xmlns="" val="725059631"/>
                    </a:ext>
                  </a:extLst>
                </a:gridCol>
              </a:tblGrid>
              <a:tr h="3301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6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05854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9992" y="249022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54452" y="238937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294241"/>
              </p:ext>
            </p:extLst>
          </p:nvPr>
        </p:nvGraphicFramePr>
        <p:xfrm>
          <a:off x="117749" y="836712"/>
          <a:ext cx="5976662" cy="590564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4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5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3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6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69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6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26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2652">
                  <a:extLst>
                    <a:ext uri="{9D8B030D-6E8A-4147-A177-3AD203B41FA5}">
                      <a16:colId xmlns:a16="http://schemas.microsoft.com/office/drawing/2014/main" xmlns="" val="3730750251"/>
                    </a:ext>
                  </a:extLst>
                </a:gridCol>
              </a:tblGrid>
              <a:tr h="6801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Ambulance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Nebulizer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260096"/>
              </p:ext>
            </p:extLst>
          </p:nvPr>
        </p:nvGraphicFramePr>
        <p:xfrm>
          <a:off x="6238427" y="980728"/>
          <a:ext cx="5932684" cy="30060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5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1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5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94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43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4335">
                  <a:extLst>
                    <a:ext uri="{9D8B030D-6E8A-4147-A177-3AD203B41FA5}">
                      <a16:colId xmlns:a16="http://schemas.microsoft.com/office/drawing/2014/main" xmlns="" val="3512542143"/>
                    </a:ext>
                  </a:extLst>
                </a:gridCol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842868"/>
              </p:ext>
            </p:extLst>
          </p:nvPr>
        </p:nvGraphicFramePr>
        <p:xfrm>
          <a:off x="1557908" y="620689"/>
          <a:ext cx="9217028" cy="61765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3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6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3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39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39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3928">
                  <a:extLst>
                    <a:ext uri="{9D8B030D-6E8A-4147-A177-3AD203B41FA5}">
                      <a16:colId xmlns:a16="http://schemas.microsoft.com/office/drawing/2014/main" xmlns="" val="3241936474"/>
                    </a:ext>
                  </a:extLst>
                </a:gridCol>
              </a:tblGrid>
              <a:tr h="449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13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4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6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8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9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4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9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0484" y="123023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538568"/>
              </p:ext>
            </p:extLst>
          </p:nvPr>
        </p:nvGraphicFramePr>
        <p:xfrm>
          <a:off x="1341886" y="692697"/>
          <a:ext cx="9073004" cy="60628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82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1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16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1697">
                  <a:extLst>
                    <a:ext uri="{9D8B030D-6E8A-4147-A177-3AD203B41FA5}">
                      <a16:colId xmlns:a16="http://schemas.microsoft.com/office/drawing/2014/main" xmlns="" val="3644661793"/>
                    </a:ext>
                  </a:extLst>
                </a:gridCol>
              </a:tblGrid>
              <a:tr h="2904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74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70076" y="142509"/>
            <a:ext cx="64087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PSIKOSOSIAL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950622"/>
              </p:ext>
            </p:extLst>
          </p:nvPr>
        </p:nvGraphicFramePr>
        <p:xfrm>
          <a:off x="1269876" y="1380777"/>
          <a:ext cx="9865096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1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7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7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3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61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61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61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96122">
                  <a:extLst>
                    <a:ext uri="{9D8B030D-6E8A-4147-A177-3AD203B41FA5}">
                      <a16:colId xmlns:a16="http://schemas.microsoft.com/office/drawing/2014/main" xmlns="" val="135681531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088367"/>
              </p:ext>
            </p:extLst>
          </p:nvPr>
        </p:nvGraphicFramePr>
        <p:xfrm>
          <a:off x="117748" y="4147100"/>
          <a:ext cx="8784977" cy="257437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5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5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9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9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6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96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96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9611">
                  <a:extLst>
                    <a:ext uri="{9D8B030D-6E8A-4147-A177-3AD203B41FA5}">
                      <a16:colId xmlns:a16="http://schemas.microsoft.com/office/drawing/2014/main" xmlns="" val="1287025835"/>
                    </a:ext>
                  </a:extLst>
                </a:gridCol>
              </a:tblGrid>
              <a:tr h="227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572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400" b="0" i="0" u="none" strike="noStrike" baseline="0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MEDIK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667803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005"/>
              </p:ext>
            </p:extLst>
          </p:nvPr>
        </p:nvGraphicFramePr>
        <p:xfrm>
          <a:off x="189756" y="718305"/>
          <a:ext cx="8784977" cy="3286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xmlns="" val="1331718145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2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783420"/>
              </p:ext>
            </p:extLst>
          </p:nvPr>
        </p:nvGraphicFramePr>
        <p:xfrm>
          <a:off x="1269876" y="1380777"/>
          <a:ext cx="9865097" cy="9368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1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3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7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6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61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61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6122">
                  <a:extLst>
                    <a:ext uri="{9D8B030D-6E8A-4147-A177-3AD203B41FA5}">
                      <a16:colId xmlns:a16="http://schemas.microsoft.com/office/drawing/2014/main" xmlns="" val="363138394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HD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HEMODIALISIS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869" y="25649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hemodialisis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adalah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baru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RSJD dr.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Arif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Zainudin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sudah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mulai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beroperasi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bulan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Februari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diresmikan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tanggal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24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Maret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2018.</a:t>
            </a:r>
            <a:endParaRPr lang="en-US" sz="1600" i="1" dirty="0">
              <a:solidFill>
                <a:srgbClr val="CC33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524457"/>
              </p:ext>
            </p:extLst>
          </p:nvPr>
        </p:nvGraphicFramePr>
        <p:xfrm>
          <a:off x="455612" y="1142999"/>
          <a:ext cx="11017224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49738" y="4647186"/>
            <a:ext cx="1066800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49,55%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47914"/>
              </p:ext>
            </p:extLst>
          </p:nvPr>
        </p:nvGraphicFramePr>
        <p:xfrm>
          <a:off x="2133972" y="1052736"/>
          <a:ext cx="8761312" cy="22787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7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79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6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7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6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6787">
                  <a:extLst>
                    <a:ext uri="{9D8B030D-6E8A-4147-A177-3AD203B41FA5}">
                      <a16:colId xmlns:a16="http://schemas.microsoft.com/office/drawing/2014/main" xmlns="" val="4238648029"/>
                    </a:ext>
                  </a:extLst>
                </a:gridCol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7.151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968095"/>
              </p:ext>
            </p:extLst>
          </p:nvPr>
        </p:nvGraphicFramePr>
        <p:xfrm>
          <a:off x="2262464" y="4077072"/>
          <a:ext cx="8632818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7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1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4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4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42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42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4291">
                  <a:extLst>
                    <a:ext uri="{9D8B030D-6E8A-4147-A177-3AD203B41FA5}">
                      <a16:colId xmlns:a16="http://schemas.microsoft.com/office/drawing/2014/main" xmlns="" val="2741519344"/>
                    </a:ext>
                  </a:extLst>
                </a:gridCol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16.455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13.991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142084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2084" y="3485243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20363"/>
              </p:ext>
            </p:extLst>
          </p:nvPr>
        </p:nvGraphicFramePr>
        <p:xfrm>
          <a:off x="909836" y="722778"/>
          <a:ext cx="9649071" cy="61753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0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5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5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5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6541">
                  <a:extLst>
                    <a:ext uri="{9D8B030D-6E8A-4147-A177-3AD203B41FA5}">
                      <a16:colId xmlns:a16="http://schemas.microsoft.com/office/drawing/2014/main" xmlns="" val="1492780460"/>
                    </a:ext>
                  </a:extLst>
                </a:gridCol>
              </a:tblGrid>
              <a:tr h="3715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52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907"/>
              </p:ext>
            </p:extLst>
          </p:nvPr>
        </p:nvGraphicFramePr>
        <p:xfrm>
          <a:off x="117748" y="1028701"/>
          <a:ext cx="11658595" cy="58639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3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4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0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0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0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0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0040">
                  <a:extLst>
                    <a:ext uri="{9D8B030D-6E8A-4147-A177-3AD203B41FA5}">
                      <a16:colId xmlns:a16="http://schemas.microsoft.com/office/drawing/2014/main" xmlns="" val="2760388771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871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7828" y="531587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7828" y="4766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174467"/>
              </p:ext>
            </p:extLst>
          </p:nvPr>
        </p:nvGraphicFramePr>
        <p:xfrm>
          <a:off x="261764" y="1143290"/>
          <a:ext cx="11655877" cy="53810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7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0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0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4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40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40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40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040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04082">
                  <a:extLst>
                    <a:ext uri="{9D8B030D-6E8A-4147-A177-3AD203B41FA5}">
                      <a16:colId xmlns:a16="http://schemas.microsoft.com/office/drawing/2014/main" xmlns="" val="2833344024"/>
                    </a:ext>
                  </a:extLst>
                </a:gridCol>
              </a:tblGrid>
              <a:tr h="33862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091">
                <a:tc gridSpan="2"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2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05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115929"/>
              </p:ext>
            </p:extLst>
          </p:nvPr>
        </p:nvGraphicFramePr>
        <p:xfrm>
          <a:off x="189758" y="1219200"/>
          <a:ext cx="11999069" cy="36567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0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1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9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9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9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9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9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29542">
                  <a:extLst>
                    <a:ext uri="{9D8B030D-6E8A-4147-A177-3AD203B41FA5}">
                      <a16:colId xmlns:a16="http://schemas.microsoft.com/office/drawing/2014/main" xmlns="" val="2740027508"/>
                    </a:ext>
                  </a:extLst>
                </a:gridCol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55212"/>
              </p:ext>
            </p:extLst>
          </p:nvPr>
        </p:nvGraphicFramePr>
        <p:xfrm>
          <a:off x="220256" y="5487253"/>
          <a:ext cx="11968568" cy="1036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4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4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82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82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28224">
                  <a:extLst>
                    <a:ext uri="{9D8B030D-6E8A-4147-A177-3AD203B41FA5}">
                      <a16:colId xmlns:a16="http://schemas.microsoft.com/office/drawing/2014/main" xmlns="" val="1280839207"/>
                    </a:ext>
                  </a:extLst>
                </a:gridCol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jam/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7321" y="4930843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737244"/>
              </p:ext>
            </p:extLst>
          </p:nvPr>
        </p:nvGraphicFramePr>
        <p:xfrm>
          <a:off x="741226" y="1227900"/>
          <a:ext cx="11185829" cy="55134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3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5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7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7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78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78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78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7854">
                  <a:extLst>
                    <a:ext uri="{9D8B030D-6E8A-4147-A177-3AD203B41FA5}">
                      <a16:colId xmlns:a16="http://schemas.microsoft.com/office/drawing/2014/main" xmlns="" val="3055884077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568863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188751"/>
              </p:ext>
            </p:extLst>
          </p:nvPr>
        </p:nvGraphicFramePr>
        <p:xfrm>
          <a:off x="189756" y="836712"/>
          <a:ext cx="11593290" cy="56321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0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0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0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0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0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0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0395">
                  <a:extLst>
                    <a:ext uri="{9D8B030D-6E8A-4147-A177-3AD203B41FA5}">
                      <a16:colId xmlns:a16="http://schemas.microsoft.com/office/drawing/2014/main" xmlns="" val="767125459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2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1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336959"/>
              </p:ext>
            </p:extLst>
          </p:nvPr>
        </p:nvGraphicFramePr>
        <p:xfrm>
          <a:off x="765818" y="836712"/>
          <a:ext cx="10729192" cy="2251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2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0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0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0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01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01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0179">
                  <a:extLst>
                    <a:ext uri="{9D8B030D-6E8A-4147-A177-3AD203B41FA5}">
                      <a16:colId xmlns:a16="http://schemas.microsoft.com/office/drawing/2014/main" xmlns="" val="70806919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09877"/>
              </p:ext>
            </p:extLst>
          </p:nvPr>
        </p:nvGraphicFramePr>
        <p:xfrm>
          <a:off x="909836" y="908720"/>
          <a:ext cx="10585181" cy="3031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2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2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5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5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5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5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51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5144">
                  <a:extLst>
                    <a:ext uri="{9D8B030D-6E8A-4147-A177-3AD203B41FA5}">
                      <a16:colId xmlns:a16="http://schemas.microsoft.com/office/drawing/2014/main" xmlns="" val="3595978619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8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176464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247903"/>
              </p:ext>
            </p:extLst>
          </p:nvPr>
        </p:nvGraphicFramePr>
        <p:xfrm>
          <a:off x="35617" y="911861"/>
          <a:ext cx="11849995" cy="59437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0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4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5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4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48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643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37,30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83,56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643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193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5,973.777.000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36,89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68,06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641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78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17,47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50,13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64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32,34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34,50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30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43,93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62,72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0636" y="6381328"/>
            <a:ext cx="2844059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ANGGARAN BLUD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625666"/>
              </p:ext>
            </p:extLst>
          </p:nvPr>
        </p:nvGraphicFramePr>
        <p:xfrm>
          <a:off x="155170" y="1196752"/>
          <a:ext cx="11699882" cy="3027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0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0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8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2.678.840.000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44,65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9.570.603.255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30,38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685.076.895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27,40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0285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398206"/>
              </p:ext>
            </p:extLst>
          </p:nvPr>
        </p:nvGraphicFramePr>
        <p:xfrm>
          <a:off x="891880" y="1600200"/>
          <a:ext cx="11072741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031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JUNI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15.597.641.575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38.99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9796" y="1077739"/>
            <a:ext cx="10585176" cy="5554017"/>
            <a:chOff x="837828" y="764704"/>
            <a:chExt cx="10585176" cy="6085882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3052062770"/>
                </p:ext>
              </p:extLst>
            </p:nvPr>
          </p:nvGraphicFramePr>
          <p:xfrm>
            <a:off x="837828" y="764704"/>
            <a:ext cx="10585176" cy="60858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2638028" y="908720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38028" y="908720"/>
              <a:ext cx="0" cy="5040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8470676" y="4437112"/>
            <a:ext cx="0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73254" y="4509120"/>
            <a:ext cx="0" cy="11521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7128</TotalTime>
  <Words>4470</Words>
  <Application>Microsoft Office PowerPoint</Application>
  <PresentationFormat>Custom</PresentationFormat>
  <Paragraphs>3252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PowerPoint Presentation</vt:lpstr>
      <vt:lpstr>REALISASI PENDAPATAN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 s/d JUNI 2018</vt:lpstr>
      <vt:lpstr>DATA WILAYAH CAKUPAN  JAWA TIMUR s/d JUNI 2018</vt:lpstr>
      <vt:lpstr>DATA WILAYAH CAKUPAN  SURAKARTA &amp; JAWA TENGAH s/d JUNI 2018</vt:lpstr>
      <vt:lpstr>DATA WILAYAH CAKUPAN  JAWA TIMUR s/d JUNI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515</cp:revision>
  <cp:lastPrinted>2017-08-21T04:12:20Z</cp:lastPrinted>
  <dcterms:created xsi:type="dcterms:W3CDTF">2017-07-26T01:43:47Z</dcterms:created>
  <dcterms:modified xsi:type="dcterms:W3CDTF">2018-07-24T09:18:58Z</dcterms:modified>
</cp:coreProperties>
</file>